
<file path=[Content_Types].xml><?xml version="1.0" encoding="utf-8"?>
<Types xmlns="http://schemas.openxmlformats.org/package/2006/content-types">
  <Default Extension="jpeg" ContentType="image/jpe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Masters/slideMaster6.xml" ContentType="application/vnd.openxmlformats-officedocument.presentationml.slideMaster+xml"/>
  <Override PartName="/ppt/slideMasters/slideMaster7.xml" ContentType="application/vnd.openxmlformats-officedocument.presentationml.slideMaster+xml"/>
  <Override PartName="/ppt/slideMasters/slideMaster8.xml" ContentType="application/vnd.openxmlformats-officedocument.presentationml.slideMaster+xml"/>
  <Override PartName="/ppt/slideMasters/slideMaster9.xml" ContentType="application/vnd.openxmlformats-officedocument.presentationml.slideMaster+xml"/>
  <Override PartName="/ppt/slideMasters/slideMaster10.xml" ContentType="application/vnd.openxmlformats-officedocument.presentationml.slideMaster+xml"/>
  <Override PartName="/ppt/slideMasters/slideMaster11.xml" ContentType="application/vnd.openxmlformats-officedocument.presentationml.slideMaster+xml"/>
  <Override PartName="/ppt/slideMasters/slideMaster12.xml" ContentType="application/vnd.openxmlformats-officedocument.presentationml.slideMaster+xml"/>
  <Override PartName="/ppt/slideMasters/slideMaster13.xml" ContentType="application/vnd.openxmlformats-officedocument.presentationml.slideMaster+xml"/>
  <Override PartName="/ppt/slideMasters/slideMaster14.xml" ContentType="application/vnd.openxmlformats-officedocument.presentationml.slideMaster+xml"/>
  <Override PartName="/ppt/slideMasters/slideMaster15.xml" ContentType="application/vnd.openxmlformats-officedocument.presentationml.slideMaster+xml"/>
  <Override PartName="/ppt/slideMasters/slideMaster16.xml" ContentType="application/vnd.openxmlformats-officedocument.presentationml.slideMaster+xml"/>
  <Override PartName="/ppt/slideMasters/slideMaster17.xml" ContentType="application/vnd.openxmlformats-officedocument.presentationml.slideMaster+xml"/>
  <Override PartName="/ppt/slideMasters/slideMaster18.xml" ContentType="application/vnd.openxmlformats-officedocument.presentationml.slideMaster+xml"/>
  <Override PartName="/ppt/slideMasters/slideMaster19.xml" ContentType="application/vnd.openxmlformats-officedocument.presentationml.slideMaster+xml"/>
  <Override PartName="/ppt/slideMasters/slideMaster20.xml" ContentType="application/vnd.openxmlformats-officedocument.presentationml.slideMaster+xml"/>
  <Override PartName="/ppt/slideMasters/slideMaster21.xml" ContentType="application/vnd.openxmlformats-officedocument.presentationml.slideMaster+xml"/>
  <Override PartName="/ppt/slideMasters/slideMaster22.xml" ContentType="application/vnd.openxmlformats-officedocument.presentationml.slideMaster+xml"/>
  <Override PartName="/ppt/slideMasters/slideMaster23.xml" ContentType="application/vnd.openxmlformats-officedocument.presentationml.slideMaster+xml"/>
  <Override PartName="/ppt/slideMasters/slideMaster24.xml" ContentType="application/vnd.openxmlformats-officedocument.presentationml.slideMaster+xml"/>
  <Override PartName="/ppt/slideMasters/slideMaster25.xml" ContentType="application/vnd.openxmlformats-officedocument.presentationml.slideMaster+xml"/>
  <Override PartName="/ppt/slideMasters/slideMaster26.xml" ContentType="application/vnd.openxmlformats-officedocument.presentationml.slideMaster+xml"/>
  <Override PartName="/ppt/slideMasters/slideMaster27.xml" ContentType="application/vnd.openxmlformats-officedocument.presentationml.slideMaster+xml"/>
  <Override PartName="/ppt/slideMasters/slideMaster28.xml" ContentType="application/vnd.openxmlformats-officedocument.presentationml.slideMaster+xml"/>
  <Override PartName="/ppt/slideMasters/slideMaster29.xml" ContentType="application/vnd.openxmlformats-officedocument.presentationml.slideMaster+xml"/>
  <Override PartName="/ppt/slideMasters/slideMaster30.xml" ContentType="application/vnd.openxmlformats-officedocument.presentationml.slideMaster+xml"/>
  <Override PartName="/ppt/slideMasters/slideMaster31.xml" ContentType="application/vnd.openxmlformats-officedocument.presentationml.slideMaster+xml"/>
  <Override PartName="/ppt/slideMasters/slideMaster32.xml" ContentType="application/vnd.openxmlformats-officedocument.presentationml.slideMaster+xml"/>
  <Override PartName="/ppt/slideMasters/slideMaster33.xml" ContentType="application/vnd.openxmlformats-officedocument.presentationml.slideMaster+xml"/>
  <Override PartName="/ppt/slideMasters/slideMaster34.xml" ContentType="application/vnd.openxmlformats-officedocument.presentationml.slideMaster+xml"/>
  <Override PartName="/ppt/slideMasters/slideMaster35.xml" ContentType="application/vnd.openxmlformats-officedocument.presentationml.slideMaster+xml"/>
  <Override PartName="/ppt/slideMasters/slideMaster36.xml" ContentType="application/vnd.openxmlformats-officedocument.presentationml.slideMaster+xml"/>
  <Override PartName="/ppt/slideMasters/slideMaster37.xml" ContentType="application/vnd.openxmlformats-officedocument.presentationml.slideMaster+xml"/>
  <Override PartName="/ppt/slideMasters/slideMaster38.xml" ContentType="application/vnd.openxmlformats-officedocument.presentationml.slideMaster+xml"/>
  <Override PartName="/ppt/slideMasters/slideMaster39.xml" ContentType="application/vnd.openxmlformats-officedocument.presentationml.slideMaster+xml"/>
  <Override PartName="/ppt/slideMasters/slideMaster40.xml" ContentType="application/vnd.openxmlformats-officedocument.presentationml.slideMaster+xml"/>
  <Override PartName="/ppt/slideMasters/slideMaster41.xml" ContentType="application/vnd.openxmlformats-officedocument.presentationml.slideMaster+xml"/>
  <Override PartName="/ppt/slideMasters/slideMaster42.xml" ContentType="application/vnd.openxmlformats-officedocument.presentationml.slideMaster+xml"/>
  <Override PartName="/ppt/slideMasters/slideMaster43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slides/slide100.xml" ContentType="application/vnd.openxmlformats-officedocument.presentationml.slide+xml"/>
  <Override PartName="/ppt/slides/slide101.xml" ContentType="application/vnd.openxmlformats-officedocument.presentationml.slide+xml"/>
  <Override PartName="/ppt/slides/slide102.xml" ContentType="application/vnd.openxmlformats-officedocument.presentationml.slide+xml"/>
  <Override PartName="/ppt/slides/slide103.xml" ContentType="application/vnd.openxmlformats-officedocument.presentationml.slide+xml"/>
  <Override PartName="/ppt/slides/slide104.xml" ContentType="application/vnd.openxmlformats-officedocument.presentationml.slide+xml"/>
  <Override PartName="/ppt/slides/slide105.xml" ContentType="application/vnd.openxmlformats-officedocument.presentationml.slide+xml"/>
  <Override PartName="/ppt/slides/slide106.xml" ContentType="application/vnd.openxmlformats-officedocument.presentationml.slide+xml"/>
  <Override PartName="/ppt/slides/slide107.xml" ContentType="application/vnd.openxmlformats-officedocument.presentationml.slide+xml"/>
  <Override PartName="/ppt/slides/slide108.xml" ContentType="application/vnd.openxmlformats-officedocument.presentationml.slide+xml"/>
  <Override PartName="/ppt/slides/slide109.xml" ContentType="application/vnd.openxmlformats-officedocument.presentationml.slide+xml"/>
  <Override PartName="/ppt/slides/slide110.xml" ContentType="application/vnd.openxmlformats-officedocument.presentationml.slide+xml"/>
  <Override PartName="/ppt/slides/slide111.xml" ContentType="application/vnd.openxmlformats-officedocument.presentationml.slide+xml"/>
  <Override PartName="/ppt/slides/slide112.xml" ContentType="application/vnd.openxmlformats-officedocument.presentationml.slide+xml"/>
  <Override PartName="/ppt/slides/slide113.xml" ContentType="application/vnd.openxmlformats-officedocument.presentationml.slide+xml"/>
  <Override PartName="/ppt/slides/slide114.xml" ContentType="application/vnd.openxmlformats-officedocument.presentationml.slide+xml"/>
  <Override PartName="/ppt/slides/slide115.xml" ContentType="application/vnd.openxmlformats-officedocument.presentationml.slide+xml"/>
  <Override PartName="/ppt/slides/slide116.xml" ContentType="application/vnd.openxmlformats-officedocument.presentationml.slide+xml"/>
  <Override PartName="/ppt/slides/slide117.xml" ContentType="application/vnd.openxmlformats-officedocument.presentationml.slide+xml"/>
  <Override PartName="/ppt/slides/slide118.xml" ContentType="application/vnd.openxmlformats-officedocument.presentationml.slide+xml"/>
  <Override PartName="/ppt/slides/slide119.xml" ContentType="application/vnd.openxmlformats-officedocument.presentationml.slide+xml"/>
  <Override PartName="/ppt/slides/slide120.xml" ContentType="application/vnd.openxmlformats-officedocument.presentationml.slide+xml"/>
  <Override PartName="/ppt/slides/slide121.xml" ContentType="application/vnd.openxmlformats-officedocument.presentationml.slide+xml"/>
  <Override PartName="/ppt/slides/slide122.xml" ContentType="application/vnd.openxmlformats-officedocument.presentationml.slide+xml"/>
  <Override PartName="/ppt/slides/slide123.xml" ContentType="application/vnd.openxmlformats-officedocument.presentationml.slide+xml"/>
  <Override PartName="/ppt/slides/slide124.xml" ContentType="application/vnd.openxmlformats-officedocument.presentationml.slide+xml"/>
  <Override PartName="/ppt/slides/slide125.xml" ContentType="application/vnd.openxmlformats-officedocument.presentationml.slide+xml"/>
  <Override PartName="/ppt/slides/slide126.xml" ContentType="application/vnd.openxmlformats-officedocument.presentationml.slide+xml"/>
  <Override PartName="/ppt/slides/slide127.xml" ContentType="application/vnd.openxmlformats-officedocument.presentationml.slide+xml"/>
  <Override PartName="/ppt/slides/slide128.xml" ContentType="application/vnd.openxmlformats-officedocument.presentationml.slide+xml"/>
  <Override PartName="/ppt/slides/slide129.xml" ContentType="application/vnd.openxmlformats-officedocument.presentationml.slide+xml"/>
  <Override PartName="/ppt/slides/slide130.xml" ContentType="application/vnd.openxmlformats-officedocument.presentationml.slide+xml"/>
  <Override PartName="/ppt/slides/slide131.xml" ContentType="application/vnd.openxmlformats-officedocument.presentationml.slide+xml"/>
  <Override PartName="/ppt/slides/slide132.xml" ContentType="application/vnd.openxmlformats-officedocument.presentationml.slide+xml"/>
  <Override PartName="/ppt/slides/slide133.xml" ContentType="application/vnd.openxmlformats-officedocument.presentationml.slide+xml"/>
  <Override PartName="/ppt/slides/slide134.xml" ContentType="application/vnd.openxmlformats-officedocument.presentationml.slide+xml"/>
  <Override PartName="/ppt/slides/slide135.xml" ContentType="application/vnd.openxmlformats-officedocument.presentationml.slide+xml"/>
  <Override PartName="/ppt/slides/slide136.xml" ContentType="application/vnd.openxmlformats-officedocument.presentationml.slide+xml"/>
  <Override PartName="/ppt/slides/slide137.xml" ContentType="application/vnd.openxmlformats-officedocument.presentationml.slide+xml"/>
  <Override PartName="/ppt/slides/slide138.xml" ContentType="application/vnd.openxmlformats-officedocument.presentationml.slide+xml"/>
  <Override PartName="/ppt/slides/slide139.xml" ContentType="application/vnd.openxmlformats-officedocument.presentationml.slide+xml"/>
  <Override PartName="/ppt/slides/slide140.xml" ContentType="application/vnd.openxmlformats-officedocument.presentationml.slide+xml"/>
  <Override PartName="/ppt/slides/slide141.xml" ContentType="application/vnd.openxmlformats-officedocument.presentationml.slide+xml"/>
  <Override PartName="/ppt/slides/slide142.xml" ContentType="application/vnd.openxmlformats-officedocument.presentationml.slide+xml"/>
  <Override PartName="/ppt/slides/slide143.xml" ContentType="application/vnd.openxmlformats-officedocument.presentationml.slide+xml"/>
  <Override PartName="/ppt/slides/slide144.xml" ContentType="application/vnd.openxmlformats-officedocument.presentationml.slide+xml"/>
  <Override PartName="/ppt/slides/slide145.xml" ContentType="application/vnd.openxmlformats-officedocument.presentationml.slide+xml"/>
  <Override PartName="/ppt/slides/slide146.xml" ContentType="application/vnd.openxmlformats-officedocument.presentationml.slide+xml"/>
  <Override PartName="/ppt/slides/slide147.xml" ContentType="application/vnd.openxmlformats-officedocument.presentationml.slide+xml"/>
  <Override PartName="/ppt/slides/slide148.xml" ContentType="application/vnd.openxmlformats-officedocument.presentationml.slide+xml"/>
  <Override PartName="/ppt/slides/slide149.xml" ContentType="application/vnd.openxmlformats-officedocument.presentationml.slide+xml"/>
  <Override PartName="/ppt/slides/slide150.xml" ContentType="application/vnd.openxmlformats-officedocument.presentationml.slide+xml"/>
  <Override PartName="/ppt/slides/slide151.xml" ContentType="application/vnd.openxmlformats-officedocument.presentationml.slide+xml"/>
  <Override PartName="/ppt/slides/slide152.xml" ContentType="application/vnd.openxmlformats-officedocument.presentationml.slide+xml"/>
  <Override PartName="/ppt/slides/slide153.xml" ContentType="application/vnd.openxmlformats-officedocument.presentationml.slide+xml"/>
  <Override PartName="/ppt/slides/slide154.xml" ContentType="application/vnd.openxmlformats-officedocument.presentationml.slide+xml"/>
  <Override PartName="/ppt/slides/slide155.xml" ContentType="application/vnd.openxmlformats-officedocument.presentationml.slide+xml"/>
  <Override PartName="/ppt/slides/slide156.xml" ContentType="application/vnd.openxmlformats-officedocument.presentationml.slide+xml"/>
  <Override PartName="/ppt/slides/slide157.xml" ContentType="application/vnd.openxmlformats-officedocument.presentationml.slide+xml"/>
  <Override PartName="/ppt/slides/slide158.xml" ContentType="application/vnd.openxmlformats-officedocument.presentationml.slide+xml"/>
  <Override PartName="/ppt/slides/slide159.xml" ContentType="application/vnd.openxmlformats-officedocument.presentationml.slide+xml"/>
  <Override PartName="/ppt/slides/slide160.xml" ContentType="application/vnd.openxmlformats-officedocument.presentationml.slide+xml"/>
  <Override PartName="/ppt/slides/slide161.xml" ContentType="application/vnd.openxmlformats-officedocument.presentationml.slide+xml"/>
  <Override PartName="/ppt/slides/slide162.xml" ContentType="application/vnd.openxmlformats-officedocument.presentationml.slide+xml"/>
  <Override PartName="/ppt/slides/slide163.xml" ContentType="application/vnd.openxmlformats-officedocument.presentationml.slide+xml"/>
  <Override PartName="/ppt/slides/slide164.xml" ContentType="application/vnd.openxmlformats-officedocument.presentationml.slide+xml"/>
  <Override PartName="/ppt/slides/slide165.xml" ContentType="application/vnd.openxmlformats-officedocument.presentationml.slide+xml"/>
  <Override PartName="/ppt/slides/slide166.xml" ContentType="application/vnd.openxmlformats-officedocument.presentationml.slide+xml"/>
  <Override PartName="/ppt/slides/slide167.xml" ContentType="application/vnd.openxmlformats-officedocument.presentationml.slide+xml"/>
  <Override PartName="/ppt/slides/slide168.xml" ContentType="application/vnd.openxmlformats-officedocument.presentationml.slide+xml"/>
  <Override PartName="/ppt/slides/slide169.xml" ContentType="application/vnd.openxmlformats-officedocument.presentationml.slide+xml"/>
  <Override PartName="/ppt/slides/slide170.xml" ContentType="application/vnd.openxmlformats-officedocument.presentationml.slide+xml"/>
  <Override PartName="/ppt/slides/slide171.xml" ContentType="application/vnd.openxmlformats-officedocument.presentationml.slide+xml"/>
  <Override PartName="/ppt/slides/slide172.xml" ContentType="application/vnd.openxmlformats-officedocument.presentationml.slide+xml"/>
  <Override PartName="/ppt/slides/slide173.xml" ContentType="application/vnd.openxmlformats-officedocument.presentationml.slide+xml"/>
  <Override PartName="/ppt/slides/slide174.xml" ContentType="application/vnd.openxmlformats-officedocument.presentationml.slide+xml"/>
  <Override PartName="/ppt/slides/slide175.xml" ContentType="application/vnd.openxmlformats-officedocument.presentationml.slide+xml"/>
  <Override PartName="/ppt/slides/slide176.xml" ContentType="application/vnd.openxmlformats-officedocument.presentationml.slide+xml"/>
  <Override PartName="/ppt/slides/slide177.xml" ContentType="application/vnd.openxmlformats-officedocument.presentationml.slide+xml"/>
  <Override PartName="/ppt/slides/slide178.xml" ContentType="application/vnd.openxmlformats-officedocument.presentationml.slide+xml"/>
  <Override PartName="/ppt/slides/slide179.xml" ContentType="application/vnd.openxmlformats-officedocument.presentationml.slide+xml"/>
  <Override PartName="/ppt/slides/slide180.xml" ContentType="application/vnd.openxmlformats-officedocument.presentationml.slide+xml"/>
  <Override PartName="/ppt/slides/slide181.xml" ContentType="application/vnd.openxmlformats-officedocument.presentationml.slide+xml"/>
  <Override PartName="/ppt/slides/slide182.xml" ContentType="application/vnd.openxmlformats-officedocument.presentationml.slide+xml"/>
  <Override PartName="/ppt/slides/slide183.xml" ContentType="application/vnd.openxmlformats-officedocument.presentationml.slide+xml"/>
  <Override PartName="/ppt/slides/slide184.xml" ContentType="application/vnd.openxmlformats-officedocument.presentationml.slide+xml"/>
  <Override PartName="/ppt/slides/slide185.xml" ContentType="application/vnd.openxmlformats-officedocument.presentationml.slide+xml"/>
  <Override PartName="/ppt/slides/slide186.xml" ContentType="application/vnd.openxmlformats-officedocument.presentationml.slide+xml"/>
  <Override PartName="/ppt/slides/slide187.xml" ContentType="application/vnd.openxmlformats-officedocument.presentationml.slide+xml"/>
  <Override PartName="/ppt/slides/slide188.xml" ContentType="application/vnd.openxmlformats-officedocument.presentationml.slide+xml"/>
  <Override PartName="/ppt/slides/slide189.xml" ContentType="application/vnd.openxmlformats-officedocument.presentationml.slide+xml"/>
  <Override PartName="/ppt/slides/slide190.xml" ContentType="application/vnd.openxmlformats-officedocument.presentationml.slide+xml"/>
  <Override PartName="/ppt/slides/slide191.xml" ContentType="application/vnd.openxmlformats-officedocument.presentationml.slide+xml"/>
  <Override PartName="/ppt/slides/slide192.xml" ContentType="application/vnd.openxmlformats-officedocument.presentationml.slide+xml"/>
  <Override PartName="/ppt/slides/slide193.xml" ContentType="application/vnd.openxmlformats-officedocument.presentationml.slide+xml"/>
  <Override PartName="/ppt/slides/slide194.xml" ContentType="application/vnd.openxmlformats-officedocument.presentationml.slide+xml"/>
  <Override PartName="/ppt/slides/slide195.xml" ContentType="application/vnd.openxmlformats-officedocument.presentationml.slide+xml"/>
  <Override PartName="/ppt/slides/slide196.xml" ContentType="application/vnd.openxmlformats-officedocument.presentationml.slide+xml"/>
  <Override PartName="/ppt/slides/slide197.xml" ContentType="application/vnd.openxmlformats-officedocument.presentationml.slide+xml"/>
  <Override PartName="/ppt/slides/slide198.xml" ContentType="application/vnd.openxmlformats-officedocument.presentationml.slide+xml"/>
  <Override PartName="/ppt/slides/slide199.xml" ContentType="application/vnd.openxmlformats-officedocument.presentationml.slide+xml"/>
  <Override PartName="/ppt/slides/slide200.xml" ContentType="application/vnd.openxmlformats-officedocument.presentationml.slide+xml"/>
  <Override PartName="/ppt/slides/slide201.xml" ContentType="application/vnd.openxmlformats-officedocument.presentationml.slide+xml"/>
  <Override PartName="/ppt/slides/slide202.xml" ContentType="application/vnd.openxmlformats-officedocument.presentationml.slide+xml"/>
  <Override PartName="/ppt/slides/slide203.xml" ContentType="application/vnd.openxmlformats-officedocument.presentationml.slide+xml"/>
  <Override PartName="/ppt/slides/slide204.xml" ContentType="application/vnd.openxmlformats-officedocument.presentationml.slide+xml"/>
  <Override PartName="/ppt/slides/slide205.xml" ContentType="application/vnd.openxmlformats-officedocument.presentationml.slide+xml"/>
  <Override PartName="/ppt/slides/slide206.xml" ContentType="application/vnd.openxmlformats-officedocument.presentationml.slide+xml"/>
  <Override PartName="/ppt/slides/slide207.xml" ContentType="application/vnd.openxmlformats-officedocument.presentationml.slide+xml"/>
  <Override PartName="/ppt/slides/slide208.xml" ContentType="application/vnd.openxmlformats-officedocument.presentationml.slide+xml"/>
  <Override PartName="/ppt/slides/slide209.xml" ContentType="application/vnd.openxmlformats-officedocument.presentationml.slide+xml"/>
  <Override PartName="/ppt/slides/slide210.xml" ContentType="application/vnd.openxmlformats-officedocument.presentationml.slide+xml"/>
  <Override PartName="/ppt/slides/slide211.xml" ContentType="application/vnd.openxmlformats-officedocument.presentationml.slide+xml"/>
  <Override PartName="/ppt/slides/slide212.xml" ContentType="application/vnd.openxmlformats-officedocument.presentationml.slide+xml"/>
  <Override PartName="/ppt/slides/slide213.xml" ContentType="application/vnd.openxmlformats-officedocument.presentationml.slide+xml"/>
  <Override PartName="/ppt/slides/slide214.xml" ContentType="application/vnd.openxmlformats-officedocument.presentationml.slide+xml"/>
  <Override PartName="/ppt/slides/slide215.xml" ContentType="application/vnd.openxmlformats-officedocument.presentationml.slide+xml"/>
  <Override PartName="/ppt/slides/slide216.xml" ContentType="application/vnd.openxmlformats-officedocument.presentationml.slide+xml"/>
  <Override PartName="/ppt/slides/slide217.xml" ContentType="application/vnd.openxmlformats-officedocument.presentationml.slide+xml"/>
  <Override PartName="/ppt/slides/slide218.xml" ContentType="application/vnd.openxmlformats-officedocument.presentationml.slide+xml"/>
  <Override PartName="/ppt/slides/slide219.xml" ContentType="application/vnd.openxmlformats-officedocument.presentationml.slide+xml"/>
  <Override PartName="/ppt/slides/slide220.xml" ContentType="application/vnd.openxmlformats-officedocument.presentationml.slide+xml"/>
  <Override PartName="/ppt/slides/slide221.xml" ContentType="application/vnd.openxmlformats-officedocument.presentationml.slide+xml"/>
  <Override PartName="/ppt/slides/slide222.xml" ContentType="application/vnd.openxmlformats-officedocument.presentationml.slide+xml"/>
  <Override PartName="/ppt/slides/slide223.xml" ContentType="application/vnd.openxmlformats-officedocument.presentationml.slide+xml"/>
  <Override PartName="/ppt/slides/slide224.xml" ContentType="application/vnd.openxmlformats-officedocument.presentationml.slide+xml"/>
  <Override PartName="/ppt/slides/slide225.xml" ContentType="application/vnd.openxmlformats-officedocument.presentationml.slide+xml"/>
  <Override PartName="/ppt/slides/slide226.xml" ContentType="application/vnd.openxmlformats-officedocument.presentationml.slide+xml"/>
  <Override PartName="/ppt/slides/slide227.xml" ContentType="application/vnd.openxmlformats-officedocument.presentationml.slide+xml"/>
  <Override PartName="/ppt/slides/slide228.xml" ContentType="application/vnd.openxmlformats-officedocument.presentationml.slide+xml"/>
  <Override PartName="/ppt/slides/slide229.xml" ContentType="application/vnd.openxmlformats-officedocument.presentationml.slide+xml"/>
  <Override PartName="/ppt/slides/slide230.xml" ContentType="application/vnd.openxmlformats-officedocument.presentationml.slide+xml"/>
  <Override PartName="/ppt/slides/slide231.xml" ContentType="application/vnd.openxmlformats-officedocument.presentationml.slide+xml"/>
  <Override PartName="/ppt/slides/slide232.xml" ContentType="application/vnd.openxmlformats-officedocument.presentationml.slide+xml"/>
  <Override PartName="/ppt/slides/slide233.xml" ContentType="application/vnd.openxmlformats-officedocument.presentationml.slide+xml"/>
  <Override PartName="/ppt/slides/slide234.xml" ContentType="application/vnd.openxmlformats-officedocument.presentationml.slide+xml"/>
  <Override PartName="/ppt/slides/slide235.xml" ContentType="application/vnd.openxmlformats-officedocument.presentationml.slide+xml"/>
  <Override PartName="/ppt/slides/slide236.xml" ContentType="application/vnd.openxmlformats-officedocument.presentationml.slide+xml"/>
  <Override PartName="/ppt/slides/slide237.xml" ContentType="application/vnd.openxmlformats-officedocument.presentationml.slide+xml"/>
  <Override PartName="/ppt/slides/slide238.xml" ContentType="application/vnd.openxmlformats-officedocument.presentationml.slide+xml"/>
  <Override PartName="/ppt/slides/slide239.xml" ContentType="application/vnd.openxmlformats-officedocument.presentationml.slide+xml"/>
  <Override PartName="/ppt/slides/slide240.xml" ContentType="application/vnd.openxmlformats-officedocument.presentationml.slide+xml"/>
  <Override PartName="/ppt/slides/slide241.xml" ContentType="application/vnd.openxmlformats-officedocument.presentationml.slide+xml"/>
  <Override PartName="/ppt/slides/slide242.xml" ContentType="application/vnd.openxmlformats-officedocument.presentationml.slide+xml"/>
  <Override PartName="/ppt/slides/slide243.xml" ContentType="application/vnd.openxmlformats-officedocument.presentationml.slide+xml"/>
  <Override PartName="/ppt/slides/slide244.xml" ContentType="application/vnd.openxmlformats-officedocument.presentationml.slide+xml"/>
  <Override PartName="/ppt/slides/slide245.xml" ContentType="application/vnd.openxmlformats-officedocument.presentationml.slide+xml"/>
  <Override PartName="/ppt/slides/slide246.xml" ContentType="application/vnd.openxmlformats-officedocument.presentationml.slide+xml"/>
  <Override PartName="/ppt/slides/slide247.xml" ContentType="application/vnd.openxmlformats-officedocument.presentationml.slide+xml"/>
  <Override PartName="/ppt/slides/slide248.xml" ContentType="application/vnd.openxmlformats-officedocument.presentationml.slide+xml"/>
  <Override PartName="/ppt/slides/slide249.xml" ContentType="application/vnd.openxmlformats-officedocument.presentationml.slide+xml"/>
  <Override PartName="/ppt/slides/slide250.xml" ContentType="application/vnd.openxmlformats-officedocument.presentationml.slide+xml"/>
  <Override PartName="/ppt/slides/slide251.xml" ContentType="application/vnd.openxmlformats-officedocument.presentationml.slide+xml"/>
  <Override PartName="/ppt/slides/slide252.xml" ContentType="application/vnd.openxmlformats-officedocument.presentationml.slide+xml"/>
  <Override PartName="/ppt/slides/slide253.xml" ContentType="application/vnd.openxmlformats-officedocument.presentationml.slide+xml"/>
  <Override PartName="/ppt/slides/slide254.xml" ContentType="application/vnd.openxmlformats-officedocument.presentationml.slide+xml"/>
  <Override PartName="/ppt/slides/slide255.xml" ContentType="application/vnd.openxmlformats-officedocument.presentationml.slide+xml"/>
  <Override PartName="/ppt/slides/slide256.xml" ContentType="application/vnd.openxmlformats-officedocument.presentationml.slide+xml"/>
  <Override PartName="/ppt/slides/slide257.xml" ContentType="application/vnd.openxmlformats-officedocument.presentationml.slide+xml"/>
  <Override PartName="/ppt/slides/slide258.xml" ContentType="application/vnd.openxmlformats-officedocument.presentationml.slide+xml"/>
  <Override PartName="/ppt/slides/slide259.xml" ContentType="application/vnd.openxmlformats-officedocument.presentationml.slide+xml"/>
  <Override PartName="/ppt/slides/slide260.xml" ContentType="application/vnd.openxmlformats-officedocument.presentationml.slide+xml"/>
  <Override PartName="/ppt/slides/slide261.xml" ContentType="application/vnd.openxmlformats-officedocument.presentationml.slide+xml"/>
  <Override PartName="/ppt/slides/slide262.xml" ContentType="application/vnd.openxmlformats-officedocument.presentationml.slide+xml"/>
  <Override PartName="/ppt/slides/slide263.xml" ContentType="application/vnd.openxmlformats-officedocument.presentationml.slide+xml"/>
  <Override PartName="/ppt/slides/slide264.xml" ContentType="application/vnd.openxmlformats-officedocument.presentationml.slide+xml"/>
  <Override PartName="/ppt/slides/slide265.xml" ContentType="application/vnd.openxmlformats-officedocument.presentationml.slide+xml"/>
  <Override PartName="/ppt/slides/slide266.xml" ContentType="application/vnd.openxmlformats-officedocument.presentationml.slide+xml"/>
  <Override PartName="/ppt/slides/slide267.xml" ContentType="application/vnd.openxmlformats-officedocument.presentationml.slide+xml"/>
  <Override PartName="/ppt/slides/slide268.xml" ContentType="application/vnd.openxmlformats-officedocument.presentationml.slide+xml"/>
  <Override PartName="/ppt/slides/slide269.xml" ContentType="application/vnd.openxmlformats-officedocument.presentationml.slide+xml"/>
  <Override PartName="/ppt/slides/slide270.xml" ContentType="application/vnd.openxmlformats-officedocument.presentationml.slide+xml"/>
  <Override PartName="/ppt/slides/slide271.xml" ContentType="application/vnd.openxmlformats-officedocument.presentationml.slide+xml"/>
  <Override PartName="/ppt/slides/slide272.xml" ContentType="application/vnd.openxmlformats-officedocument.presentationml.slide+xml"/>
  <Override PartName="/ppt/slides/slide273.xml" ContentType="application/vnd.openxmlformats-officedocument.presentationml.slide+xml"/>
  <Override PartName="/ppt/slides/slide274.xml" ContentType="application/vnd.openxmlformats-officedocument.presentationml.slide+xml"/>
  <Override PartName="/ppt/slides/slide275.xml" ContentType="application/vnd.openxmlformats-officedocument.presentationml.slide+xml"/>
  <Override PartName="/ppt/slides/slide276.xml" ContentType="application/vnd.openxmlformats-officedocument.presentationml.slide+xml"/>
  <Override PartName="/ppt/slides/slide277.xml" ContentType="application/vnd.openxmlformats-officedocument.presentationml.slide+xml"/>
  <Override PartName="/ppt/slides/slide278.xml" ContentType="application/vnd.openxmlformats-officedocument.presentationml.slide+xml"/>
  <Override PartName="/ppt/slides/slide279.xml" ContentType="application/vnd.openxmlformats-officedocument.presentationml.slide+xml"/>
  <Override PartName="/ppt/slides/slide280.xml" ContentType="application/vnd.openxmlformats-officedocument.presentationml.slide+xml"/>
  <Override PartName="/ppt/slides/slide281.xml" ContentType="application/vnd.openxmlformats-officedocument.presentationml.slide+xml"/>
  <Override PartName="/ppt/slides/slide282.xml" ContentType="application/vnd.openxmlformats-officedocument.presentationml.slide+xml"/>
  <Override PartName="/ppt/slides/slide283.xml" ContentType="application/vnd.openxmlformats-officedocument.presentationml.slide+xml"/>
  <Override PartName="/ppt/slides/slide284.xml" ContentType="application/vnd.openxmlformats-officedocument.presentationml.slide+xml"/>
  <Override PartName="/ppt/slides/slide285.xml" ContentType="application/vnd.openxmlformats-officedocument.presentationml.slide+xml"/>
  <Override PartName="/ppt/slides/slide286.xml" ContentType="application/vnd.openxmlformats-officedocument.presentationml.slide+xml"/>
  <Override PartName="/ppt/slides/slide287.xml" ContentType="application/vnd.openxmlformats-officedocument.presentationml.slide+xml"/>
  <Override PartName="/ppt/slides/slide288.xml" ContentType="application/vnd.openxmlformats-officedocument.presentationml.slide+xml"/>
  <Override PartName="/ppt/slides/slide289.xml" ContentType="application/vnd.openxmlformats-officedocument.presentationml.slide+xml"/>
  <Override PartName="/ppt/slides/slide290.xml" ContentType="application/vnd.openxmlformats-officedocument.presentationml.slide+xml"/>
  <Override PartName="/ppt/slides/slide291.xml" ContentType="application/vnd.openxmlformats-officedocument.presentationml.slide+xml"/>
  <Override PartName="/ppt/slides/slide292.xml" ContentType="application/vnd.openxmlformats-officedocument.presentationml.slide+xml"/>
  <Override PartName="/ppt/slides/slide293.xml" ContentType="application/vnd.openxmlformats-officedocument.presentationml.slide+xml"/>
  <Override PartName="/ppt/slides/slide294.xml" ContentType="application/vnd.openxmlformats-officedocument.presentationml.slide+xml"/>
  <Override PartName="/ppt/slides/slide295.xml" ContentType="application/vnd.openxmlformats-officedocument.presentationml.slide+xml"/>
  <Override PartName="/ppt/slides/slide296.xml" ContentType="application/vnd.openxmlformats-officedocument.presentationml.slide+xml"/>
  <Override PartName="/ppt/slides/slide297.xml" ContentType="application/vnd.openxmlformats-officedocument.presentationml.slide+xml"/>
  <Override PartName="/ppt/slides/slide298.xml" ContentType="application/vnd.openxmlformats-officedocument.presentationml.slide+xml"/>
  <Override PartName="/ppt/slides/slide299.xml" ContentType="application/vnd.openxmlformats-officedocument.presentationml.slide+xml"/>
  <Override PartName="/ppt/slides/slide300.xml" ContentType="application/vnd.openxmlformats-officedocument.presentationml.slide+xml"/>
  <Override PartName="/ppt/slides/slide301.xml" ContentType="application/vnd.openxmlformats-officedocument.presentationml.slide+xml"/>
  <Override PartName="/ppt/slides/slide302.xml" ContentType="application/vnd.openxmlformats-officedocument.presentationml.slide+xml"/>
  <Override PartName="/ppt/slides/slide303.xml" ContentType="application/vnd.openxmlformats-officedocument.presentationml.slide+xml"/>
  <Override PartName="/ppt/slides/slide304.xml" ContentType="application/vnd.openxmlformats-officedocument.presentationml.slide+xml"/>
  <Override PartName="/ppt/slides/slide305.xml" ContentType="application/vnd.openxmlformats-officedocument.presentationml.slide+xml"/>
  <Override PartName="/ppt/slides/slide306.xml" ContentType="application/vnd.openxmlformats-officedocument.presentationml.slide+xml"/>
  <Override PartName="/ppt/slides/slide307.xml" ContentType="application/vnd.openxmlformats-officedocument.presentationml.slide+xml"/>
  <Override PartName="/ppt/slides/slide308.xml" ContentType="application/vnd.openxmlformats-officedocument.presentationml.slide+xml"/>
  <Override PartName="/ppt/slides/slide309.xml" ContentType="application/vnd.openxmlformats-officedocument.presentationml.slide+xml"/>
  <Override PartName="/ppt/slides/slide310.xml" ContentType="application/vnd.openxmlformats-officedocument.presentationml.slide+xml"/>
  <Override PartName="/ppt/slides/slide311.xml" ContentType="application/vnd.openxmlformats-officedocument.presentationml.slide+xml"/>
  <Override PartName="/ppt/slides/slide312.xml" ContentType="application/vnd.openxmlformats-officedocument.presentationml.slide+xml"/>
  <Override PartName="/ppt/slides/slide313.xml" ContentType="application/vnd.openxmlformats-officedocument.presentationml.slide+xml"/>
  <Override PartName="/ppt/slides/slide314.xml" ContentType="application/vnd.openxmlformats-officedocument.presentationml.slide+xml"/>
  <Override PartName="/ppt/slides/slide315.xml" ContentType="application/vnd.openxmlformats-officedocument.presentationml.slide+xml"/>
  <Override PartName="/ppt/slides/slide316.xml" ContentType="application/vnd.openxmlformats-officedocument.presentationml.slide+xml"/>
  <Override PartName="/ppt/slides/slide317.xml" ContentType="application/vnd.openxmlformats-officedocument.presentationml.slide+xml"/>
  <Override PartName="/ppt/slides/slide318.xml" ContentType="application/vnd.openxmlformats-officedocument.presentationml.slide+xml"/>
  <Override PartName="/ppt/slides/slide319.xml" ContentType="application/vnd.openxmlformats-officedocument.presentationml.slide+xml"/>
  <Override PartName="/ppt/slides/slide320.xml" ContentType="application/vnd.openxmlformats-officedocument.presentationml.slide+xml"/>
  <Override PartName="/ppt/slides/slide321.xml" ContentType="application/vnd.openxmlformats-officedocument.presentationml.slide+xml"/>
  <Override PartName="/ppt/slides/slide322.xml" ContentType="application/vnd.openxmlformats-officedocument.presentationml.slide+xml"/>
  <Override PartName="/ppt/slides/slide323.xml" ContentType="application/vnd.openxmlformats-officedocument.presentationml.slide+xml"/>
  <Override PartName="/ppt/slides/slide324.xml" ContentType="application/vnd.openxmlformats-officedocument.presentationml.slide+xml"/>
  <Override PartName="/ppt/slides/slide325.xml" ContentType="application/vnd.openxmlformats-officedocument.presentationml.slide+xml"/>
  <Override PartName="/ppt/slides/slide326.xml" ContentType="application/vnd.openxmlformats-officedocument.presentationml.slide+xml"/>
  <Override PartName="/ppt/slides/slide327.xml" ContentType="application/vnd.openxmlformats-officedocument.presentationml.slide+xml"/>
  <Override PartName="/ppt/slides/slide328.xml" ContentType="application/vnd.openxmlformats-officedocument.presentationml.slide+xml"/>
  <Override PartName="/ppt/slides/slide329.xml" ContentType="application/vnd.openxmlformats-officedocument.presentationml.slide+xml"/>
  <Override PartName="/ppt/slides/slide330.xml" ContentType="application/vnd.openxmlformats-officedocument.presentationml.slide+xml"/>
  <Override PartName="/ppt/slides/slide331.xml" ContentType="application/vnd.openxmlformats-officedocument.presentationml.slide+xml"/>
  <Override PartName="/ppt/slides/slide332.xml" ContentType="application/vnd.openxmlformats-officedocument.presentationml.slide+xml"/>
  <Override PartName="/ppt/slides/slide333.xml" ContentType="application/vnd.openxmlformats-officedocument.presentationml.slide+xml"/>
  <Override PartName="/ppt/slides/slide334.xml" ContentType="application/vnd.openxmlformats-officedocument.presentationml.slide+xml"/>
  <Override PartName="/ppt/slides/slide335.xml" ContentType="application/vnd.openxmlformats-officedocument.presentationml.slide+xml"/>
  <Override PartName="/ppt/slides/slide336.xml" ContentType="application/vnd.openxmlformats-officedocument.presentationml.slide+xml"/>
  <Override PartName="/ppt/slides/slide337.xml" ContentType="application/vnd.openxmlformats-officedocument.presentationml.slide+xml"/>
  <Override PartName="/ppt/slides/slide338.xml" ContentType="application/vnd.openxmlformats-officedocument.presentationml.slide+xml"/>
  <Override PartName="/ppt/slides/slide339.xml" ContentType="application/vnd.openxmlformats-officedocument.presentationml.slide+xml"/>
  <Override PartName="/ppt/slides/slide340.xml" ContentType="application/vnd.openxmlformats-officedocument.presentationml.slide+xml"/>
  <Override PartName="/ppt/slides/slide341.xml" ContentType="application/vnd.openxmlformats-officedocument.presentationml.slide+xml"/>
  <Override PartName="/ppt/slides/slide342.xml" ContentType="application/vnd.openxmlformats-officedocument.presentationml.slide+xml"/>
  <Override PartName="/ppt/slides/slide343.xml" ContentType="application/vnd.openxmlformats-officedocument.presentationml.slide+xml"/>
  <Override PartName="/ppt/slides/slide344.xml" ContentType="application/vnd.openxmlformats-officedocument.presentationml.slide+xml"/>
  <Override PartName="/ppt/slides/slide345.xml" ContentType="application/vnd.openxmlformats-officedocument.presentationml.slide+xml"/>
  <Override PartName="/ppt/slides/slide346.xml" ContentType="application/vnd.openxmlformats-officedocument.presentationml.slide+xml"/>
  <Override PartName="/ppt/slides/slide347.xml" ContentType="application/vnd.openxmlformats-officedocument.presentationml.slide+xml"/>
  <Override PartName="/ppt/slides/slide348.xml" ContentType="application/vnd.openxmlformats-officedocument.presentationml.slide+xml"/>
  <Override PartName="/ppt/slides/slide349.xml" ContentType="application/vnd.openxmlformats-officedocument.presentationml.slide+xml"/>
  <Override PartName="/ppt/slides/slide350.xml" ContentType="application/vnd.openxmlformats-officedocument.presentationml.slide+xml"/>
  <Override PartName="/ppt/slides/slide351.xml" ContentType="application/vnd.openxmlformats-officedocument.presentationml.slide+xml"/>
  <Override PartName="/ppt/slides/slide352.xml" ContentType="application/vnd.openxmlformats-officedocument.presentationml.slide+xml"/>
  <Override PartName="/ppt/slides/slide353.xml" ContentType="application/vnd.openxmlformats-officedocument.presentationml.slide+xml"/>
  <Override PartName="/ppt/slides/slide354.xml" ContentType="application/vnd.openxmlformats-officedocument.presentationml.slide+xml"/>
  <Override PartName="/ppt/slides/slide355.xml" ContentType="application/vnd.openxmlformats-officedocument.presentationml.slide+xml"/>
  <Override PartName="/ppt/slides/slide356.xml" ContentType="application/vnd.openxmlformats-officedocument.presentationml.slide+xml"/>
  <Override PartName="/ppt/slides/slide357.xml" ContentType="application/vnd.openxmlformats-officedocument.presentationml.slide+xml"/>
  <Override PartName="/ppt/slides/slide358.xml" ContentType="application/vnd.openxmlformats-officedocument.presentationml.slide+xml"/>
  <Override PartName="/ppt/slides/slide359.xml" ContentType="application/vnd.openxmlformats-officedocument.presentationml.slide+xml"/>
  <Override PartName="/ppt/slides/slide360.xml" ContentType="application/vnd.openxmlformats-officedocument.presentationml.slide+xml"/>
  <Override PartName="/ppt/slides/slide361.xml" ContentType="application/vnd.openxmlformats-officedocument.presentationml.slide+xml"/>
  <Override PartName="/ppt/slides/slide362.xml" ContentType="application/vnd.openxmlformats-officedocument.presentationml.slide+xml"/>
  <Override PartName="/ppt/slides/slide363.xml" ContentType="application/vnd.openxmlformats-officedocument.presentationml.slide+xml"/>
  <Override PartName="/ppt/slides/slide364.xml" ContentType="application/vnd.openxmlformats-officedocument.presentationml.slide+xml"/>
  <Override PartName="/ppt/slides/slide365.xml" ContentType="application/vnd.openxmlformats-officedocument.presentationml.slide+xml"/>
  <Override PartName="/ppt/slides/slide366.xml" ContentType="application/vnd.openxmlformats-officedocument.presentationml.slide+xml"/>
  <Override PartName="/ppt/slides/slide367.xml" ContentType="application/vnd.openxmlformats-officedocument.presentationml.slide+xml"/>
  <Override PartName="/ppt/slides/slide368.xml" ContentType="application/vnd.openxmlformats-officedocument.presentationml.slide+xml"/>
  <Override PartName="/ppt/slides/slide369.xml" ContentType="application/vnd.openxmlformats-officedocument.presentationml.slide+xml"/>
  <Override PartName="/ppt/slides/slide370.xml" ContentType="application/vnd.openxmlformats-officedocument.presentationml.slide+xml"/>
  <Override PartName="/ppt/slides/slide371.xml" ContentType="application/vnd.openxmlformats-officedocument.presentationml.slide+xml"/>
  <Override PartName="/ppt/slides/slide372.xml" ContentType="application/vnd.openxmlformats-officedocument.presentationml.slide+xml"/>
  <Override PartName="/ppt/slides/slide373.xml" ContentType="application/vnd.openxmlformats-officedocument.presentationml.slide+xml"/>
  <Override PartName="/ppt/slides/slide374.xml" ContentType="application/vnd.openxmlformats-officedocument.presentationml.slide+xml"/>
  <Override PartName="/ppt/slides/slide375.xml" ContentType="application/vnd.openxmlformats-officedocument.presentationml.slide+xml"/>
  <Override PartName="/ppt/slides/slide376.xml" ContentType="application/vnd.openxmlformats-officedocument.presentationml.slide+xml"/>
  <Override PartName="/ppt/slides/slide377.xml" ContentType="application/vnd.openxmlformats-officedocument.presentationml.slide+xml"/>
  <Override PartName="/ppt/slides/slide378.xml" ContentType="application/vnd.openxmlformats-officedocument.presentationml.slide+xml"/>
  <Override PartName="/ppt/slides/slide379.xml" ContentType="application/vnd.openxmlformats-officedocument.presentationml.slide+xml"/>
  <Override PartName="/ppt/slides/slide380.xml" ContentType="application/vnd.openxmlformats-officedocument.presentationml.slide+xml"/>
  <Override PartName="/ppt/slides/slide381.xml" ContentType="application/vnd.openxmlformats-officedocument.presentationml.slide+xml"/>
  <Override PartName="/ppt/slides/slide382.xml" ContentType="application/vnd.openxmlformats-officedocument.presentationml.slide+xml"/>
  <Override PartName="/ppt/slides/slide383.xml" ContentType="application/vnd.openxmlformats-officedocument.presentationml.slide+xml"/>
  <Override PartName="/ppt/slides/slide384.xml" ContentType="application/vnd.openxmlformats-officedocument.presentationml.slide+xml"/>
  <Override PartName="/ppt/slides/slide385.xml" ContentType="application/vnd.openxmlformats-officedocument.presentationml.slide+xml"/>
  <Override PartName="/ppt/slides/slide386.xml" ContentType="application/vnd.openxmlformats-officedocument.presentationml.slide+xml"/>
  <Override PartName="/ppt/slides/slide387.xml" ContentType="application/vnd.openxmlformats-officedocument.presentationml.slide+xml"/>
  <Override PartName="/ppt/slides/slide388.xml" ContentType="application/vnd.openxmlformats-officedocument.presentationml.slide+xml"/>
  <Override PartName="/ppt/slides/slide389.xml" ContentType="application/vnd.openxmlformats-officedocument.presentationml.slide+xml"/>
  <Override PartName="/ppt/slides/slide390.xml" ContentType="application/vnd.openxmlformats-officedocument.presentationml.slide+xml"/>
  <Override PartName="/ppt/slides/slide391.xml" ContentType="application/vnd.openxmlformats-officedocument.presentationml.slide+xml"/>
  <Override PartName="/ppt/slides/slide392.xml" ContentType="application/vnd.openxmlformats-officedocument.presentationml.slide+xml"/>
  <Override PartName="/ppt/slides/slide393.xml" ContentType="application/vnd.openxmlformats-officedocument.presentationml.slide+xml"/>
  <Override PartName="/ppt/slides/slide394.xml" ContentType="application/vnd.openxmlformats-officedocument.presentationml.slide+xml"/>
  <Override PartName="/ppt/slides/slide395.xml" ContentType="application/vnd.openxmlformats-officedocument.presentationml.slide+xml"/>
  <Override PartName="/ppt/slides/slide396.xml" ContentType="application/vnd.openxmlformats-officedocument.presentationml.slide+xml"/>
  <Override PartName="/ppt/slides/slide397.xml" ContentType="application/vnd.openxmlformats-officedocument.presentationml.slide+xml"/>
  <Override PartName="/ppt/slides/slide398.xml" ContentType="application/vnd.openxmlformats-officedocument.presentationml.slide+xml"/>
  <Override PartName="/ppt/slides/slide399.xml" ContentType="application/vnd.openxmlformats-officedocument.presentationml.slide+xml"/>
  <Override PartName="/ppt/slides/slide400.xml" ContentType="application/vnd.openxmlformats-officedocument.presentationml.slide+xml"/>
  <Override PartName="/ppt/slides/slide401.xml" ContentType="application/vnd.openxmlformats-officedocument.presentationml.slide+xml"/>
  <Override PartName="/ppt/slides/slide402.xml" ContentType="application/vnd.openxmlformats-officedocument.presentationml.slide+xml"/>
  <Override PartName="/ppt/slides/slide403.xml" ContentType="application/vnd.openxmlformats-officedocument.presentationml.slide+xml"/>
  <Override PartName="/ppt/slides/slide404.xml" ContentType="application/vnd.openxmlformats-officedocument.presentationml.slide+xml"/>
  <Override PartName="/ppt/slides/slide405.xml" ContentType="application/vnd.openxmlformats-officedocument.presentationml.slide+xml"/>
  <Override PartName="/ppt/slides/slide406.xml" ContentType="application/vnd.openxmlformats-officedocument.presentationml.slide+xml"/>
  <Override PartName="/ppt/slides/slide407.xml" ContentType="application/vnd.openxmlformats-officedocument.presentationml.slide+xml"/>
  <Override PartName="/ppt/slides/slide408.xml" ContentType="application/vnd.openxmlformats-officedocument.presentationml.slide+xml"/>
  <Override PartName="/ppt/slides/slide409.xml" ContentType="application/vnd.openxmlformats-officedocument.presentationml.slide+xml"/>
  <Override PartName="/ppt/slides/slide410.xml" ContentType="application/vnd.openxmlformats-officedocument.presentationml.slide+xml"/>
  <Override PartName="/ppt/slides/slide411.xml" ContentType="application/vnd.openxmlformats-officedocument.presentationml.slide+xml"/>
  <Override PartName="/ppt/slides/slide412.xml" ContentType="application/vnd.openxmlformats-officedocument.presentationml.slide+xml"/>
  <Override PartName="/ppt/slides/slide413.xml" ContentType="application/vnd.openxmlformats-officedocument.presentationml.slide+xml"/>
  <Override PartName="/ppt/slides/slide414.xml" ContentType="application/vnd.openxmlformats-officedocument.presentationml.slide+xml"/>
  <Override PartName="/ppt/slides/slide415.xml" ContentType="application/vnd.openxmlformats-officedocument.presentationml.slide+xml"/>
  <Override PartName="/ppt/slides/slide416.xml" ContentType="application/vnd.openxmlformats-officedocument.presentationml.slide+xml"/>
  <Override PartName="/ppt/slides/slide417.xml" ContentType="application/vnd.openxmlformats-officedocument.presentationml.slide+xml"/>
  <Override PartName="/ppt/slides/slide418.xml" ContentType="application/vnd.openxmlformats-officedocument.presentationml.slide+xml"/>
  <Override PartName="/ppt/slides/slide419.xml" ContentType="application/vnd.openxmlformats-officedocument.presentationml.slide+xml"/>
  <Override PartName="/ppt/slides/slide420.xml" ContentType="application/vnd.openxmlformats-officedocument.presentationml.slide+xml"/>
  <Override PartName="/ppt/slides/slide421.xml" ContentType="application/vnd.openxmlformats-officedocument.presentationml.slide+xml"/>
  <Override PartName="/ppt/slides/slide422.xml" ContentType="application/vnd.openxmlformats-officedocument.presentationml.slide+xml"/>
  <Override PartName="/ppt/slides/slide423.xml" ContentType="application/vnd.openxmlformats-officedocument.presentationml.slide+xml"/>
  <Override PartName="/ppt/slides/slide424.xml" ContentType="application/vnd.openxmlformats-officedocument.presentationml.slide+xml"/>
  <Override PartName="/ppt/slides/slide425.xml" ContentType="application/vnd.openxmlformats-officedocument.presentationml.slide+xml"/>
  <Override PartName="/ppt/slides/slide426.xml" ContentType="application/vnd.openxmlformats-officedocument.presentationml.slide+xml"/>
  <Override PartName="/ppt/slides/slide427.xml" ContentType="application/vnd.openxmlformats-officedocument.presentationml.slide+xml"/>
  <Override PartName="/ppt/slides/slide428.xml" ContentType="application/vnd.openxmlformats-officedocument.presentationml.slide+xml"/>
  <Override PartName="/ppt/slides/slide429.xml" ContentType="application/vnd.openxmlformats-officedocument.presentationml.slide+xml"/>
  <Override PartName="/ppt/slides/slide430.xml" ContentType="application/vnd.openxmlformats-officedocument.presentationml.slide+xml"/>
  <Override PartName="/ppt/slides/slide431.xml" ContentType="application/vnd.openxmlformats-officedocument.presentationml.slide+xml"/>
  <Override PartName="/ppt/slides/slide432.xml" ContentType="application/vnd.openxmlformats-officedocument.presentationml.slide+xml"/>
  <Override PartName="/ppt/slides/slide433.xml" ContentType="application/vnd.openxmlformats-officedocument.presentationml.slide+xml"/>
  <Override PartName="/ppt/slides/slide434.xml" ContentType="application/vnd.openxmlformats-officedocument.presentationml.slide+xml"/>
  <Override PartName="/ppt/slides/slide435.xml" ContentType="application/vnd.openxmlformats-officedocument.presentationml.slide+xml"/>
  <Override PartName="/ppt/slides/slide436.xml" ContentType="application/vnd.openxmlformats-officedocument.presentationml.slide+xml"/>
  <Override PartName="/ppt/slides/slide437.xml" ContentType="application/vnd.openxmlformats-officedocument.presentationml.slide+xml"/>
  <Override PartName="/ppt/slides/slide438.xml" ContentType="application/vnd.openxmlformats-officedocument.presentationml.slide+xml"/>
  <Override PartName="/ppt/slides/slide439.xml" ContentType="application/vnd.openxmlformats-officedocument.presentationml.slide+xml"/>
  <Override PartName="/ppt/slides/slide440.xml" ContentType="application/vnd.openxmlformats-officedocument.presentationml.slide+xml"/>
  <Override PartName="/ppt/slides/slide441.xml" ContentType="application/vnd.openxmlformats-officedocument.presentationml.slide+xml"/>
  <Override PartName="/ppt/slides/slide442.xml" ContentType="application/vnd.openxmlformats-officedocument.presentationml.slide+xml"/>
  <Override PartName="/ppt/slides/slide443.xml" ContentType="application/vnd.openxmlformats-officedocument.presentationml.slide+xml"/>
  <Override PartName="/ppt/slides/slide444.xml" ContentType="application/vnd.openxmlformats-officedocument.presentationml.slide+xml"/>
  <Override PartName="/ppt/slides/slide445.xml" ContentType="application/vnd.openxmlformats-officedocument.presentationml.slide+xml"/>
  <Override PartName="/ppt/slides/slide446.xml" ContentType="application/vnd.openxmlformats-officedocument.presentationml.slide+xml"/>
  <Override PartName="/ppt/slides/slide447.xml" ContentType="application/vnd.openxmlformats-officedocument.presentationml.slide+xml"/>
  <Override PartName="/ppt/slides/slide448.xml" ContentType="application/vnd.openxmlformats-officedocument.presentationml.slide+xml"/>
  <Override PartName="/ppt/slides/slide449.xml" ContentType="application/vnd.openxmlformats-officedocument.presentationml.slide+xml"/>
  <Override PartName="/ppt/slides/slide450.xml" ContentType="application/vnd.openxmlformats-officedocument.presentationml.slide+xml"/>
  <Override PartName="/ppt/slides/slide451.xml" ContentType="application/vnd.openxmlformats-officedocument.presentationml.slide+xml"/>
  <Override PartName="/ppt/slides/slide452.xml" ContentType="application/vnd.openxmlformats-officedocument.presentationml.slide+xml"/>
  <Override PartName="/ppt/slides/slide453.xml" ContentType="application/vnd.openxmlformats-officedocument.presentationml.slide+xml"/>
  <Override PartName="/ppt/slides/slide454.xml" ContentType="application/vnd.openxmlformats-officedocument.presentationml.slide+xml"/>
  <Override PartName="/ppt/slides/slide455.xml" ContentType="application/vnd.openxmlformats-officedocument.presentationml.slide+xml"/>
  <Override PartName="/ppt/slides/slide456.xml" ContentType="application/vnd.openxmlformats-officedocument.presentationml.slide+xml"/>
  <Override PartName="/ppt/slides/slide457.xml" ContentType="application/vnd.openxmlformats-officedocument.presentationml.slide+xml"/>
  <Override PartName="/ppt/slides/slide458.xml" ContentType="application/vnd.openxmlformats-officedocument.presentationml.slide+xml"/>
  <Override PartName="/ppt/slides/slide459.xml" ContentType="application/vnd.openxmlformats-officedocument.presentationml.slide+xml"/>
  <Override PartName="/ppt/slides/slide460.xml" ContentType="application/vnd.openxmlformats-officedocument.presentationml.slide+xml"/>
  <Override PartName="/ppt/slides/slide461.xml" ContentType="application/vnd.openxmlformats-officedocument.presentationml.slide+xml"/>
  <Override PartName="/ppt/slides/slide462.xml" ContentType="application/vnd.openxmlformats-officedocument.presentationml.slide+xml"/>
  <Override PartName="/ppt/slides/slide463.xml" ContentType="application/vnd.openxmlformats-officedocument.presentationml.slide+xml"/>
  <Override PartName="/ppt/slides/slide464.xml" ContentType="application/vnd.openxmlformats-officedocument.presentationml.slide+xml"/>
  <Override PartName="/ppt/slides/slide465.xml" ContentType="application/vnd.openxmlformats-officedocument.presentationml.slide+xml"/>
  <Override PartName="/ppt/slides/slide466.xml" ContentType="application/vnd.openxmlformats-officedocument.presentationml.slide+xml"/>
  <Override PartName="/ppt/slides/slide467.xml" ContentType="application/vnd.openxmlformats-officedocument.presentationml.slide+xml"/>
  <Override PartName="/ppt/slides/slide468.xml" ContentType="application/vnd.openxmlformats-officedocument.presentationml.slide+xml"/>
  <Override PartName="/ppt/slides/slide469.xml" ContentType="application/vnd.openxmlformats-officedocument.presentationml.slide+xml"/>
  <Override PartName="/ppt/slides/slide470.xml" ContentType="application/vnd.openxmlformats-officedocument.presentationml.slide+xml"/>
  <Override PartName="/ppt/slides/slide471.xml" ContentType="application/vnd.openxmlformats-officedocument.presentationml.slide+xml"/>
  <Override PartName="/ppt/slides/slide472.xml" ContentType="application/vnd.openxmlformats-officedocument.presentationml.slide+xml"/>
  <Override PartName="/ppt/slides/slide473.xml" ContentType="application/vnd.openxmlformats-officedocument.presentationml.slide+xml"/>
  <Override PartName="/ppt/slides/slide474.xml" ContentType="application/vnd.openxmlformats-officedocument.presentationml.slide+xml"/>
  <Override PartName="/ppt/slides/slide475.xml" ContentType="application/vnd.openxmlformats-officedocument.presentationml.slide+xml"/>
  <Override PartName="/ppt/slides/slide476.xml" ContentType="application/vnd.openxmlformats-officedocument.presentationml.slide+xml"/>
  <Override PartName="/ppt/slides/slide477.xml" ContentType="application/vnd.openxmlformats-officedocument.presentationml.slide+xml"/>
  <Override PartName="/ppt/slides/slide478.xml" ContentType="application/vnd.openxmlformats-officedocument.presentationml.slide+xml"/>
  <Override PartName="/ppt/slides/slide479.xml" ContentType="application/vnd.openxmlformats-officedocument.presentationml.slide+xml"/>
  <Override PartName="/ppt/slides/slide480.xml" ContentType="application/vnd.openxmlformats-officedocument.presentationml.slide+xml"/>
  <Override PartName="/ppt/slides/slide481.xml" ContentType="application/vnd.openxmlformats-officedocument.presentationml.slide+xml"/>
  <Override PartName="/ppt/slides/slide482.xml" ContentType="application/vnd.openxmlformats-officedocument.presentationml.slide+xml"/>
  <Override PartName="/ppt/slides/slide483.xml" ContentType="application/vnd.openxmlformats-officedocument.presentationml.slide+xml"/>
  <Override PartName="/ppt/slides/slide484.xml" ContentType="application/vnd.openxmlformats-officedocument.presentationml.slide+xml"/>
  <Override PartName="/ppt/slides/slide485.xml" ContentType="application/vnd.openxmlformats-officedocument.presentationml.slide+xml"/>
  <Override PartName="/ppt/slides/slide486.xml" ContentType="application/vnd.openxmlformats-officedocument.presentationml.slide+xml"/>
  <Override PartName="/ppt/slides/slide487.xml" ContentType="application/vnd.openxmlformats-officedocument.presentationml.slide+xml"/>
  <Override PartName="/ppt/slides/slide488.xml" ContentType="application/vnd.openxmlformats-officedocument.presentationml.slide+xml"/>
  <Override PartName="/ppt/slides/slide489.xml" ContentType="application/vnd.openxmlformats-officedocument.presentationml.slide+xml"/>
  <Override PartName="/ppt/slides/slide490.xml" ContentType="application/vnd.openxmlformats-officedocument.presentationml.slide+xml"/>
  <Override PartName="/ppt/slides/slide491.xml" ContentType="application/vnd.openxmlformats-officedocument.presentationml.slide+xml"/>
  <Override PartName="/ppt/slides/slide492.xml" ContentType="application/vnd.openxmlformats-officedocument.presentationml.slide+xml"/>
  <Override PartName="/ppt/slides/slide493.xml" ContentType="application/vnd.openxmlformats-officedocument.presentationml.slide+xml"/>
  <Override PartName="/ppt/slides/slide494.xml" ContentType="application/vnd.openxmlformats-officedocument.presentationml.slide+xml"/>
  <Override PartName="/ppt/slides/slide495.xml" ContentType="application/vnd.openxmlformats-officedocument.presentationml.slide+xml"/>
  <Override PartName="/ppt/slides/slide496.xml" ContentType="application/vnd.openxmlformats-officedocument.presentationml.slide+xml"/>
  <Override PartName="/ppt/slides/slide497.xml" ContentType="application/vnd.openxmlformats-officedocument.presentationml.slide+xml"/>
  <Override PartName="/ppt/slides/slide498.xml" ContentType="application/vnd.openxmlformats-officedocument.presentationml.slide+xml"/>
  <Override PartName="/ppt/slides/slide499.xml" ContentType="application/vnd.openxmlformats-officedocument.presentationml.slide+xml"/>
  <Override PartName="/ppt/slides/slide500.xml" ContentType="application/vnd.openxmlformats-officedocument.presentationml.slide+xml"/>
  <Override PartName="/ppt/slides/slide501.xml" ContentType="application/vnd.openxmlformats-officedocument.presentationml.slide+xml"/>
  <Override PartName="/ppt/slides/slide502.xml" ContentType="application/vnd.openxmlformats-officedocument.presentationml.slide+xml"/>
  <Override PartName="/ppt/slides/slide503.xml" ContentType="application/vnd.openxmlformats-officedocument.presentationml.slide+xml"/>
  <Override PartName="/ppt/slides/slide504.xml" ContentType="application/vnd.openxmlformats-officedocument.presentationml.slide+xml"/>
  <Override PartName="/ppt/slides/slide505.xml" ContentType="application/vnd.openxmlformats-officedocument.presentationml.slide+xml"/>
  <Override PartName="/ppt/slides/slide506.xml" ContentType="application/vnd.openxmlformats-officedocument.presentationml.slide+xml"/>
  <Override PartName="/ppt/slides/slide507.xml" ContentType="application/vnd.openxmlformats-officedocument.presentationml.slide+xml"/>
  <Override PartName="/ppt/slides/slide508.xml" ContentType="application/vnd.openxmlformats-officedocument.presentationml.slide+xml"/>
  <Override PartName="/ppt/slides/slide509.xml" ContentType="application/vnd.openxmlformats-officedocument.presentationml.slide+xml"/>
  <Override PartName="/ppt/slides/slide510.xml" ContentType="application/vnd.openxmlformats-officedocument.presentationml.slide+xml"/>
  <Override PartName="/ppt/slides/slide511.xml" ContentType="application/vnd.openxmlformats-officedocument.presentationml.slide+xml"/>
  <Override PartName="/ppt/slides/slide512.xml" ContentType="application/vnd.openxmlformats-officedocument.presentationml.slide+xml"/>
  <Override PartName="/ppt/slides/slide513.xml" ContentType="application/vnd.openxmlformats-officedocument.presentationml.slide+xml"/>
  <Override PartName="/ppt/slides/slide514.xml" ContentType="application/vnd.openxmlformats-officedocument.presentationml.slide+xml"/>
  <Override PartName="/ppt/slides/slide515.xml" ContentType="application/vnd.openxmlformats-officedocument.presentationml.slide+xml"/>
  <Override PartName="/ppt/slides/slide516.xml" ContentType="application/vnd.openxmlformats-officedocument.presentationml.slide+xml"/>
  <Override PartName="/ppt/slides/slide517.xml" ContentType="application/vnd.openxmlformats-officedocument.presentationml.slide+xml"/>
  <Override PartName="/ppt/slides/slide518.xml" ContentType="application/vnd.openxmlformats-officedocument.presentationml.slide+xml"/>
  <Override PartName="/ppt/slides/slide519.xml" ContentType="application/vnd.openxmlformats-officedocument.presentationml.slide+xml"/>
  <Override PartName="/ppt/slides/slide520.xml" ContentType="application/vnd.openxmlformats-officedocument.presentationml.slide+xml"/>
  <Override PartName="/ppt/slides/slide521.xml" ContentType="application/vnd.openxmlformats-officedocument.presentationml.slide+xml"/>
  <Override PartName="/ppt/slides/slide522.xml" ContentType="application/vnd.openxmlformats-officedocument.presentationml.slide+xml"/>
  <Override PartName="/ppt/slides/slide523.xml" ContentType="application/vnd.openxmlformats-officedocument.presentationml.slide+xml"/>
  <Override PartName="/ppt/slides/slide524.xml" ContentType="application/vnd.openxmlformats-officedocument.presentationml.slide+xml"/>
  <Override PartName="/ppt/slides/slide525.xml" ContentType="application/vnd.openxmlformats-officedocument.presentationml.slide+xml"/>
  <Override PartName="/ppt/slides/slide526.xml" ContentType="application/vnd.openxmlformats-officedocument.presentationml.slide+xml"/>
  <Override PartName="/ppt/slides/slide527.xml" ContentType="application/vnd.openxmlformats-officedocument.presentationml.slide+xml"/>
  <Override PartName="/ppt/slides/slide528.xml" ContentType="application/vnd.openxmlformats-officedocument.presentationml.slide+xml"/>
  <Override PartName="/ppt/slides/slide529.xml" ContentType="application/vnd.openxmlformats-officedocument.presentationml.slide+xml"/>
  <Override PartName="/ppt/slides/slide530.xml" ContentType="application/vnd.openxmlformats-officedocument.presentationml.slide+xml"/>
  <Override PartName="/ppt/slides/slide531.xml" ContentType="application/vnd.openxmlformats-officedocument.presentationml.slide+xml"/>
  <Override PartName="/ppt/slides/slide532.xml" ContentType="application/vnd.openxmlformats-officedocument.presentationml.slide+xml"/>
  <Override PartName="/ppt/slides/slide533.xml" ContentType="application/vnd.openxmlformats-officedocument.presentationml.slide+xml"/>
  <Override PartName="/ppt/slides/slide534.xml" ContentType="application/vnd.openxmlformats-officedocument.presentationml.slide+xml"/>
  <Override PartName="/ppt/slides/slide535.xml" ContentType="application/vnd.openxmlformats-officedocument.presentationml.slide+xml"/>
  <Override PartName="/ppt/slides/slide536.xml" ContentType="application/vnd.openxmlformats-officedocument.presentationml.slide+xml"/>
  <Override PartName="/ppt/slides/slide537.xml" ContentType="application/vnd.openxmlformats-officedocument.presentationml.slide+xml"/>
  <Override PartName="/ppt/slides/slide538.xml" ContentType="application/vnd.openxmlformats-officedocument.presentationml.slide+xml"/>
  <Override PartName="/ppt/slides/slide539.xml" ContentType="application/vnd.openxmlformats-officedocument.presentationml.slide+xml"/>
  <Override PartName="/ppt/slides/slide540.xml" ContentType="application/vnd.openxmlformats-officedocument.presentationml.slide+xml"/>
  <Override PartName="/ppt/slides/slide541.xml" ContentType="application/vnd.openxmlformats-officedocument.presentationml.slide+xml"/>
  <Override PartName="/ppt/slides/slide542.xml" ContentType="application/vnd.openxmlformats-officedocument.presentationml.slide+xml"/>
  <Override PartName="/ppt/slides/slide543.xml" ContentType="application/vnd.openxmlformats-officedocument.presentationml.slide+xml"/>
  <Override PartName="/ppt/slides/slide544.xml" ContentType="application/vnd.openxmlformats-officedocument.presentationml.slide+xml"/>
  <Override PartName="/ppt/slides/slide545.xml" ContentType="application/vnd.openxmlformats-officedocument.presentationml.slide+xml"/>
  <Override PartName="/ppt/slides/slide546.xml" ContentType="application/vnd.openxmlformats-officedocument.presentationml.slide+xml"/>
  <Override PartName="/ppt/slides/slide547.xml" ContentType="application/vnd.openxmlformats-officedocument.presentationml.slide+xml"/>
  <Override PartName="/ppt/slides/slide548.xml" ContentType="application/vnd.openxmlformats-officedocument.presentationml.slide+xml"/>
  <Override PartName="/ppt/slides/slide549.xml" ContentType="application/vnd.openxmlformats-officedocument.presentationml.slide+xml"/>
  <Override PartName="/ppt/slides/slide550.xml" ContentType="application/vnd.openxmlformats-officedocument.presentationml.slide+xml"/>
  <Override PartName="/ppt/slides/slide551.xml" ContentType="application/vnd.openxmlformats-officedocument.presentationml.slide+xml"/>
  <Override PartName="/ppt/slides/slide552.xml" ContentType="application/vnd.openxmlformats-officedocument.presentationml.slide+xml"/>
  <Override PartName="/ppt/slides/slide553.xml" ContentType="application/vnd.openxmlformats-officedocument.presentationml.slide+xml"/>
  <Override PartName="/ppt/slides/slide554.xml" ContentType="application/vnd.openxmlformats-officedocument.presentationml.slide+xml"/>
  <Override PartName="/ppt/slides/slide555.xml" ContentType="application/vnd.openxmlformats-officedocument.presentationml.slide+xml"/>
  <Override PartName="/ppt/slides/slide556.xml" ContentType="application/vnd.openxmlformats-officedocument.presentationml.slide+xml"/>
  <Override PartName="/ppt/slides/slide557.xml" ContentType="application/vnd.openxmlformats-officedocument.presentationml.slide+xml"/>
  <Override PartName="/ppt/slides/slide558.xml" ContentType="application/vnd.openxmlformats-officedocument.presentationml.slide+xml"/>
  <Override PartName="/ppt/slides/slide559.xml" ContentType="application/vnd.openxmlformats-officedocument.presentationml.slide+xml"/>
  <Override PartName="/ppt/slides/slide560.xml" ContentType="application/vnd.openxmlformats-officedocument.presentationml.slide+xml"/>
  <Override PartName="/ppt/slides/slide561.xml" ContentType="application/vnd.openxmlformats-officedocument.presentationml.slide+xml"/>
  <Override PartName="/ppt/slides/slide562.xml" ContentType="application/vnd.openxmlformats-officedocument.presentationml.slide+xml"/>
  <Override PartName="/ppt/slides/slide563.xml" ContentType="application/vnd.openxmlformats-officedocument.presentationml.slide+xml"/>
  <Override PartName="/ppt/slides/slide564.xml" ContentType="application/vnd.openxmlformats-officedocument.presentationml.slide+xml"/>
  <Override PartName="/ppt/slides/slide565.xml" ContentType="application/vnd.openxmlformats-officedocument.presentationml.slide+xml"/>
  <Override PartName="/ppt/slides/slide566.xml" ContentType="application/vnd.openxmlformats-officedocument.presentationml.slide+xml"/>
  <Override PartName="/ppt/slides/slide567.xml" ContentType="application/vnd.openxmlformats-officedocument.presentationml.slide+xml"/>
  <Override PartName="/ppt/slides/slide568.xml" ContentType="application/vnd.openxmlformats-officedocument.presentationml.slide+xml"/>
  <Override PartName="/ppt/slides/slide569.xml" ContentType="application/vnd.openxmlformats-officedocument.presentationml.slide+xml"/>
  <Override PartName="/ppt/slides/slide570.xml" ContentType="application/vnd.openxmlformats-officedocument.presentationml.slide+xml"/>
  <Override PartName="/ppt/slides/slide571.xml" ContentType="application/vnd.openxmlformats-officedocument.presentationml.slide+xml"/>
  <Override PartName="/ppt/slides/slide572.xml" ContentType="application/vnd.openxmlformats-officedocument.presentationml.slide+xml"/>
  <Override PartName="/ppt/slides/slide573.xml" ContentType="application/vnd.openxmlformats-officedocument.presentationml.slide+xml"/>
  <Override PartName="/ppt/slides/slide574.xml" ContentType="application/vnd.openxmlformats-officedocument.presentationml.slide+xml"/>
  <Override PartName="/ppt/slides/slide575.xml" ContentType="application/vnd.openxmlformats-officedocument.presentationml.slide+xml"/>
  <Override PartName="/ppt/slides/slide576.xml" ContentType="application/vnd.openxmlformats-officedocument.presentationml.slide+xml"/>
  <Override PartName="/ppt/slides/slide577.xml" ContentType="application/vnd.openxmlformats-officedocument.presentationml.slide+xml"/>
  <Override PartName="/ppt/slides/slide578.xml" ContentType="application/vnd.openxmlformats-officedocument.presentationml.slide+xml"/>
  <Override PartName="/ppt/slides/slide579.xml" ContentType="application/vnd.openxmlformats-officedocument.presentationml.slide+xml"/>
  <Override PartName="/ppt/slides/slide580.xml" ContentType="application/vnd.openxmlformats-officedocument.presentationml.slide+xml"/>
  <Override PartName="/ppt/slides/slide581.xml" ContentType="application/vnd.openxmlformats-officedocument.presentationml.slide+xml"/>
  <Override PartName="/ppt/slides/slide582.xml" ContentType="application/vnd.openxmlformats-officedocument.presentationml.slide+xml"/>
  <Override PartName="/ppt/slides/slide583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theme/theme2.xml" ContentType="application/vnd.openxmlformats-officedocument.theme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theme/theme3.xml" ContentType="application/vnd.openxmlformats-officedocument.theme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theme/theme4.xml" ContentType="application/vnd.openxmlformats-officedocument.theme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theme/theme5.xml" ContentType="application/vnd.openxmlformats-officedocument.theme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theme/theme6.xml" ContentType="application/vnd.openxmlformats-officedocument.theme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theme/theme7.xml" ContentType="application/vnd.openxmlformats-officedocument.theme+xml"/>
  <Override PartName="/ppt/slideLayouts/slideLayout78.xml" ContentType="application/vnd.openxmlformats-officedocument.presentationml.slideLayout+xml"/>
  <Override PartName="/ppt/slideLayouts/slideLayout79.xml" ContentType="application/vnd.openxmlformats-officedocument.presentationml.slideLayout+xml"/>
  <Override PartName="/ppt/slideLayouts/slideLayout80.xml" ContentType="application/vnd.openxmlformats-officedocument.presentationml.slideLayout+xml"/>
  <Override PartName="/ppt/slideLayouts/slideLayout81.xml" ContentType="application/vnd.openxmlformats-officedocument.presentationml.slideLayout+xml"/>
  <Override PartName="/ppt/slideLayouts/slideLayout82.xml" ContentType="application/vnd.openxmlformats-officedocument.presentationml.slideLayout+xml"/>
  <Override PartName="/ppt/slideLayouts/slideLayout83.xml" ContentType="application/vnd.openxmlformats-officedocument.presentationml.slideLayout+xml"/>
  <Override PartName="/ppt/slideLayouts/slideLayout84.xml" ContentType="application/vnd.openxmlformats-officedocument.presentationml.slideLayout+xml"/>
  <Override PartName="/ppt/slideLayouts/slideLayout85.xml" ContentType="application/vnd.openxmlformats-officedocument.presentationml.slideLayout+xml"/>
  <Override PartName="/ppt/slideLayouts/slideLayout86.xml" ContentType="application/vnd.openxmlformats-officedocument.presentationml.slideLayout+xml"/>
  <Override PartName="/ppt/slideLayouts/slideLayout87.xml" ContentType="application/vnd.openxmlformats-officedocument.presentationml.slideLayout+xml"/>
  <Override PartName="/ppt/slideLayouts/slideLayout88.xml" ContentType="application/vnd.openxmlformats-officedocument.presentationml.slideLayout+xml"/>
  <Override PartName="/ppt/theme/theme8.xml" ContentType="application/vnd.openxmlformats-officedocument.theme+xml"/>
  <Override PartName="/ppt/slideLayouts/slideLayout89.xml" ContentType="application/vnd.openxmlformats-officedocument.presentationml.slideLayout+xml"/>
  <Override PartName="/ppt/slideLayouts/slideLayout90.xml" ContentType="application/vnd.openxmlformats-officedocument.presentationml.slideLayout+xml"/>
  <Override PartName="/ppt/slideLayouts/slideLayout91.xml" ContentType="application/vnd.openxmlformats-officedocument.presentationml.slideLayout+xml"/>
  <Override PartName="/ppt/slideLayouts/slideLayout92.xml" ContentType="application/vnd.openxmlformats-officedocument.presentationml.slideLayout+xml"/>
  <Override PartName="/ppt/slideLayouts/slideLayout93.xml" ContentType="application/vnd.openxmlformats-officedocument.presentationml.slideLayout+xml"/>
  <Override PartName="/ppt/slideLayouts/slideLayout94.xml" ContentType="application/vnd.openxmlformats-officedocument.presentationml.slideLayout+xml"/>
  <Override PartName="/ppt/slideLayouts/slideLayout95.xml" ContentType="application/vnd.openxmlformats-officedocument.presentationml.slideLayout+xml"/>
  <Override PartName="/ppt/slideLayouts/slideLayout96.xml" ContentType="application/vnd.openxmlformats-officedocument.presentationml.slideLayout+xml"/>
  <Override PartName="/ppt/slideLayouts/slideLayout97.xml" ContentType="application/vnd.openxmlformats-officedocument.presentationml.slideLayout+xml"/>
  <Override PartName="/ppt/slideLayouts/slideLayout98.xml" ContentType="application/vnd.openxmlformats-officedocument.presentationml.slideLayout+xml"/>
  <Override PartName="/ppt/slideLayouts/slideLayout99.xml" ContentType="application/vnd.openxmlformats-officedocument.presentationml.slideLayout+xml"/>
  <Override PartName="/ppt/slideLayouts/slideLayout100.xml" ContentType="application/vnd.openxmlformats-officedocument.presentationml.slideLayout+xml"/>
  <Override PartName="/ppt/theme/theme9.xml" ContentType="application/vnd.openxmlformats-officedocument.theme+xml"/>
  <Override PartName="/ppt/slideLayouts/slideLayout101.xml" ContentType="application/vnd.openxmlformats-officedocument.presentationml.slideLayout+xml"/>
  <Override PartName="/ppt/slideLayouts/slideLayout102.xml" ContentType="application/vnd.openxmlformats-officedocument.presentationml.slideLayout+xml"/>
  <Override PartName="/ppt/slideLayouts/slideLayout103.xml" ContentType="application/vnd.openxmlformats-officedocument.presentationml.slideLayout+xml"/>
  <Override PartName="/ppt/slideLayouts/slideLayout104.xml" ContentType="application/vnd.openxmlformats-officedocument.presentationml.slideLayout+xml"/>
  <Override PartName="/ppt/slideLayouts/slideLayout105.xml" ContentType="application/vnd.openxmlformats-officedocument.presentationml.slideLayout+xml"/>
  <Override PartName="/ppt/slideLayouts/slideLayout106.xml" ContentType="application/vnd.openxmlformats-officedocument.presentationml.slideLayout+xml"/>
  <Override PartName="/ppt/slideLayouts/slideLayout107.xml" ContentType="application/vnd.openxmlformats-officedocument.presentationml.slideLayout+xml"/>
  <Override PartName="/ppt/slideLayouts/slideLayout108.xml" ContentType="application/vnd.openxmlformats-officedocument.presentationml.slideLayout+xml"/>
  <Override PartName="/ppt/slideLayouts/slideLayout109.xml" ContentType="application/vnd.openxmlformats-officedocument.presentationml.slideLayout+xml"/>
  <Override PartName="/ppt/slideLayouts/slideLayout110.xml" ContentType="application/vnd.openxmlformats-officedocument.presentationml.slideLayout+xml"/>
  <Override PartName="/ppt/slideLayouts/slideLayout111.xml" ContentType="application/vnd.openxmlformats-officedocument.presentationml.slideLayout+xml"/>
  <Override PartName="/ppt/theme/theme10.xml" ContentType="application/vnd.openxmlformats-officedocument.theme+xml"/>
  <Override PartName="/ppt/slideLayouts/slideLayout112.xml" ContentType="application/vnd.openxmlformats-officedocument.presentationml.slideLayout+xml"/>
  <Override PartName="/ppt/slideLayouts/slideLayout113.xml" ContentType="application/vnd.openxmlformats-officedocument.presentationml.slideLayout+xml"/>
  <Override PartName="/ppt/slideLayouts/slideLayout114.xml" ContentType="application/vnd.openxmlformats-officedocument.presentationml.slideLayout+xml"/>
  <Override PartName="/ppt/slideLayouts/slideLayout115.xml" ContentType="application/vnd.openxmlformats-officedocument.presentationml.slideLayout+xml"/>
  <Override PartName="/ppt/slideLayouts/slideLayout116.xml" ContentType="application/vnd.openxmlformats-officedocument.presentationml.slideLayout+xml"/>
  <Override PartName="/ppt/slideLayouts/slideLayout117.xml" ContentType="application/vnd.openxmlformats-officedocument.presentationml.slideLayout+xml"/>
  <Override PartName="/ppt/slideLayouts/slideLayout118.xml" ContentType="application/vnd.openxmlformats-officedocument.presentationml.slideLayout+xml"/>
  <Override PartName="/ppt/slideLayouts/slideLayout119.xml" ContentType="application/vnd.openxmlformats-officedocument.presentationml.slideLayout+xml"/>
  <Override PartName="/ppt/slideLayouts/slideLayout120.xml" ContentType="application/vnd.openxmlformats-officedocument.presentationml.slideLayout+xml"/>
  <Override PartName="/ppt/slideLayouts/slideLayout121.xml" ContentType="application/vnd.openxmlformats-officedocument.presentationml.slideLayout+xml"/>
  <Override PartName="/ppt/slideLayouts/slideLayout122.xml" ContentType="application/vnd.openxmlformats-officedocument.presentationml.slideLayout+xml"/>
  <Override PartName="/ppt/theme/theme11.xml" ContentType="application/vnd.openxmlformats-officedocument.theme+xml"/>
  <Override PartName="/ppt/slideLayouts/slideLayout123.xml" ContentType="application/vnd.openxmlformats-officedocument.presentationml.slideLayout+xml"/>
  <Override PartName="/ppt/slideLayouts/slideLayout124.xml" ContentType="application/vnd.openxmlformats-officedocument.presentationml.slideLayout+xml"/>
  <Override PartName="/ppt/slideLayouts/slideLayout125.xml" ContentType="application/vnd.openxmlformats-officedocument.presentationml.slideLayout+xml"/>
  <Override PartName="/ppt/slideLayouts/slideLayout126.xml" ContentType="application/vnd.openxmlformats-officedocument.presentationml.slideLayout+xml"/>
  <Override PartName="/ppt/slideLayouts/slideLayout127.xml" ContentType="application/vnd.openxmlformats-officedocument.presentationml.slideLayout+xml"/>
  <Override PartName="/ppt/slideLayouts/slideLayout128.xml" ContentType="application/vnd.openxmlformats-officedocument.presentationml.slideLayout+xml"/>
  <Override PartName="/ppt/slideLayouts/slideLayout129.xml" ContentType="application/vnd.openxmlformats-officedocument.presentationml.slideLayout+xml"/>
  <Override PartName="/ppt/slideLayouts/slideLayout130.xml" ContentType="application/vnd.openxmlformats-officedocument.presentationml.slideLayout+xml"/>
  <Override PartName="/ppt/slideLayouts/slideLayout131.xml" ContentType="application/vnd.openxmlformats-officedocument.presentationml.slideLayout+xml"/>
  <Override PartName="/ppt/slideLayouts/slideLayout132.xml" ContentType="application/vnd.openxmlformats-officedocument.presentationml.slideLayout+xml"/>
  <Override PartName="/ppt/slideLayouts/slideLayout133.xml" ContentType="application/vnd.openxmlformats-officedocument.presentationml.slideLayout+xml"/>
  <Override PartName="/ppt/theme/theme12.xml" ContentType="application/vnd.openxmlformats-officedocument.theme+xml"/>
  <Override PartName="/ppt/slideLayouts/slideLayout134.xml" ContentType="application/vnd.openxmlformats-officedocument.presentationml.slideLayout+xml"/>
  <Override PartName="/ppt/slideLayouts/slideLayout135.xml" ContentType="application/vnd.openxmlformats-officedocument.presentationml.slideLayout+xml"/>
  <Override PartName="/ppt/slideLayouts/slideLayout136.xml" ContentType="application/vnd.openxmlformats-officedocument.presentationml.slideLayout+xml"/>
  <Override PartName="/ppt/slideLayouts/slideLayout137.xml" ContentType="application/vnd.openxmlformats-officedocument.presentationml.slideLayout+xml"/>
  <Override PartName="/ppt/slideLayouts/slideLayout138.xml" ContentType="application/vnd.openxmlformats-officedocument.presentationml.slideLayout+xml"/>
  <Override PartName="/ppt/slideLayouts/slideLayout139.xml" ContentType="application/vnd.openxmlformats-officedocument.presentationml.slideLayout+xml"/>
  <Override PartName="/ppt/slideLayouts/slideLayout140.xml" ContentType="application/vnd.openxmlformats-officedocument.presentationml.slideLayout+xml"/>
  <Override PartName="/ppt/slideLayouts/slideLayout141.xml" ContentType="application/vnd.openxmlformats-officedocument.presentationml.slideLayout+xml"/>
  <Override PartName="/ppt/slideLayouts/slideLayout142.xml" ContentType="application/vnd.openxmlformats-officedocument.presentationml.slideLayout+xml"/>
  <Override PartName="/ppt/slideLayouts/slideLayout143.xml" ContentType="application/vnd.openxmlformats-officedocument.presentationml.slideLayout+xml"/>
  <Override PartName="/ppt/slideLayouts/slideLayout144.xml" ContentType="application/vnd.openxmlformats-officedocument.presentationml.slideLayout+xml"/>
  <Override PartName="/ppt/theme/theme13.xml" ContentType="application/vnd.openxmlformats-officedocument.theme+xml"/>
  <Override PartName="/ppt/slideLayouts/slideLayout145.xml" ContentType="application/vnd.openxmlformats-officedocument.presentationml.slideLayout+xml"/>
  <Override PartName="/ppt/slideLayouts/slideLayout146.xml" ContentType="application/vnd.openxmlformats-officedocument.presentationml.slideLayout+xml"/>
  <Override PartName="/ppt/slideLayouts/slideLayout147.xml" ContentType="application/vnd.openxmlformats-officedocument.presentationml.slideLayout+xml"/>
  <Override PartName="/ppt/slideLayouts/slideLayout148.xml" ContentType="application/vnd.openxmlformats-officedocument.presentationml.slideLayout+xml"/>
  <Override PartName="/ppt/slideLayouts/slideLayout149.xml" ContentType="application/vnd.openxmlformats-officedocument.presentationml.slideLayout+xml"/>
  <Override PartName="/ppt/slideLayouts/slideLayout150.xml" ContentType="application/vnd.openxmlformats-officedocument.presentationml.slideLayout+xml"/>
  <Override PartName="/ppt/slideLayouts/slideLayout151.xml" ContentType="application/vnd.openxmlformats-officedocument.presentationml.slideLayout+xml"/>
  <Override PartName="/ppt/slideLayouts/slideLayout152.xml" ContentType="application/vnd.openxmlformats-officedocument.presentationml.slideLayout+xml"/>
  <Override PartName="/ppt/slideLayouts/slideLayout153.xml" ContentType="application/vnd.openxmlformats-officedocument.presentationml.slideLayout+xml"/>
  <Override PartName="/ppt/slideLayouts/slideLayout154.xml" ContentType="application/vnd.openxmlformats-officedocument.presentationml.slideLayout+xml"/>
  <Override PartName="/ppt/slideLayouts/slideLayout155.xml" ContentType="application/vnd.openxmlformats-officedocument.presentationml.slideLayout+xml"/>
  <Override PartName="/ppt/theme/theme14.xml" ContentType="application/vnd.openxmlformats-officedocument.theme+xml"/>
  <Override PartName="/ppt/slideLayouts/slideLayout156.xml" ContentType="application/vnd.openxmlformats-officedocument.presentationml.slideLayout+xml"/>
  <Override PartName="/ppt/slideLayouts/slideLayout157.xml" ContentType="application/vnd.openxmlformats-officedocument.presentationml.slideLayout+xml"/>
  <Override PartName="/ppt/slideLayouts/slideLayout158.xml" ContentType="application/vnd.openxmlformats-officedocument.presentationml.slideLayout+xml"/>
  <Override PartName="/ppt/slideLayouts/slideLayout159.xml" ContentType="application/vnd.openxmlformats-officedocument.presentationml.slideLayout+xml"/>
  <Override PartName="/ppt/slideLayouts/slideLayout160.xml" ContentType="application/vnd.openxmlformats-officedocument.presentationml.slideLayout+xml"/>
  <Override PartName="/ppt/slideLayouts/slideLayout161.xml" ContentType="application/vnd.openxmlformats-officedocument.presentationml.slideLayout+xml"/>
  <Override PartName="/ppt/slideLayouts/slideLayout162.xml" ContentType="application/vnd.openxmlformats-officedocument.presentationml.slideLayout+xml"/>
  <Override PartName="/ppt/slideLayouts/slideLayout163.xml" ContentType="application/vnd.openxmlformats-officedocument.presentationml.slideLayout+xml"/>
  <Override PartName="/ppt/slideLayouts/slideLayout164.xml" ContentType="application/vnd.openxmlformats-officedocument.presentationml.slideLayout+xml"/>
  <Override PartName="/ppt/slideLayouts/slideLayout165.xml" ContentType="application/vnd.openxmlformats-officedocument.presentationml.slideLayout+xml"/>
  <Override PartName="/ppt/slideLayouts/slideLayout166.xml" ContentType="application/vnd.openxmlformats-officedocument.presentationml.slideLayout+xml"/>
  <Override PartName="/ppt/theme/theme15.xml" ContentType="application/vnd.openxmlformats-officedocument.theme+xml"/>
  <Override PartName="/ppt/slideLayouts/slideLayout167.xml" ContentType="application/vnd.openxmlformats-officedocument.presentationml.slideLayout+xml"/>
  <Override PartName="/ppt/slideLayouts/slideLayout168.xml" ContentType="application/vnd.openxmlformats-officedocument.presentationml.slideLayout+xml"/>
  <Override PartName="/ppt/slideLayouts/slideLayout169.xml" ContentType="application/vnd.openxmlformats-officedocument.presentationml.slideLayout+xml"/>
  <Override PartName="/ppt/slideLayouts/slideLayout170.xml" ContentType="application/vnd.openxmlformats-officedocument.presentationml.slideLayout+xml"/>
  <Override PartName="/ppt/slideLayouts/slideLayout171.xml" ContentType="application/vnd.openxmlformats-officedocument.presentationml.slideLayout+xml"/>
  <Override PartName="/ppt/slideLayouts/slideLayout172.xml" ContentType="application/vnd.openxmlformats-officedocument.presentationml.slideLayout+xml"/>
  <Override PartName="/ppt/slideLayouts/slideLayout173.xml" ContentType="application/vnd.openxmlformats-officedocument.presentationml.slideLayout+xml"/>
  <Override PartName="/ppt/slideLayouts/slideLayout174.xml" ContentType="application/vnd.openxmlformats-officedocument.presentationml.slideLayout+xml"/>
  <Override PartName="/ppt/slideLayouts/slideLayout175.xml" ContentType="application/vnd.openxmlformats-officedocument.presentationml.slideLayout+xml"/>
  <Override PartName="/ppt/slideLayouts/slideLayout176.xml" ContentType="application/vnd.openxmlformats-officedocument.presentationml.slideLayout+xml"/>
  <Override PartName="/ppt/slideLayouts/slideLayout177.xml" ContentType="application/vnd.openxmlformats-officedocument.presentationml.slideLayout+xml"/>
  <Override PartName="/ppt/theme/theme16.xml" ContentType="application/vnd.openxmlformats-officedocument.theme+xml"/>
  <Override PartName="/ppt/slideLayouts/slideLayout178.xml" ContentType="application/vnd.openxmlformats-officedocument.presentationml.slideLayout+xml"/>
  <Override PartName="/ppt/slideLayouts/slideLayout179.xml" ContentType="application/vnd.openxmlformats-officedocument.presentationml.slideLayout+xml"/>
  <Override PartName="/ppt/slideLayouts/slideLayout180.xml" ContentType="application/vnd.openxmlformats-officedocument.presentationml.slideLayout+xml"/>
  <Override PartName="/ppt/slideLayouts/slideLayout181.xml" ContentType="application/vnd.openxmlformats-officedocument.presentationml.slideLayout+xml"/>
  <Override PartName="/ppt/slideLayouts/slideLayout182.xml" ContentType="application/vnd.openxmlformats-officedocument.presentationml.slideLayout+xml"/>
  <Override PartName="/ppt/slideLayouts/slideLayout183.xml" ContentType="application/vnd.openxmlformats-officedocument.presentationml.slideLayout+xml"/>
  <Override PartName="/ppt/slideLayouts/slideLayout184.xml" ContentType="application/vnd.openxmlformats-officedocument.presentationml.slideLayout+xml"/>
  <Override PartName="/ppt/slideLayouts/slideLayout185.xml" ContentType="application/vnd.openxmlformats-officedocument.presentationml.slideLayout+xml"/>
  <Override PartName="/ppt/slideLayouts/slideLayout186.xml" ContentType="application/vnd.openxmlformats-officedocument.presentationml.slideLayout+xml"/>
  <Override PartName="/ppt/slideLayouts/slideLayout187.xml" ContentType="application/vnd.openxmlformats-officedocument.presentationml.slideLayout+xml"/>
  <Override PartName="/ppt/slideLayouts/slideLayout188.xml" ContentType="application/vnd.openxmlformats-officedocument.presentationml.slideLayout+xml"/>
  <Override PartName="/ppt/theme/theme17.xml" ContentType="application/vnd.openxmlformats-officedocument.theme+xml"/>
  <Override PartName="/ppt/slideLayouts/slideLayout189.xml" ContentType="application/vnd.openxmlformats-officedocument.presentationml.slideLayout+xml"/>
  <Override PartName="/ppt/slideLayouts/slideLayout190.xml" ContentType="application/vnd.openxmlformats-officedocument.presentationml.slideLayout+xml"/>
  <Override PartName="/ppt/slideLayouts/slideLayout191.xml" ContentType="application/vnd.openxmlformats-officedocument.presentationml.slideLayout+xml"/>
  <Override PartName="/ppt/slideLayouts/slideLayout192.xml" ContentType="application/vnd.openxmlformats-officedocument.presentationml.slideLayout+xml"/>
  <Override PartName="/ppt/slideLayouts/slideLayout193.xml" ContentType="application/vnd.openxmlformats-officedocument.presentationml.slideLayout+xml"/>
  <Override PartName="/ppt/slideLayouts/slideLayout194.xml" ContentType="application/vnd.openxmlformats-officedocument.presentationml.slideLayout+xml"/>
  <Override PartName="/ppt/slideLayouts/slideLayout195.xml" ContentType="application/vnd.openxmlformats-officedocument.presentationml.slideLayout+xml"/>
  <Override PartName="/ppt/slideLayouts/slideLayout196.xml" ContentType="application/vnd.openxmlformats-officedocument.presentationml.slideLayout+xml"/>
  <Override PartName="/ppt/slideLayouts/slideLayout197.xml" ContentType="application/vnd.openxmlformats-officedocument.presentationml.slideLayout+xml"/>
  <Override PartName="/ppt/slideLayouts/slideLayout198.xml" ContentType="application/vnd.openxmlformats-officedocument.presentationml.slideLayout+xml"/>
  <Override PartName="/ppt/slideLayouts/slideLayout199.xml" ContentType="application/vnd.openxmlformats-officedocument.presentationml.slideLayout+xml"/>
  <Override PartName="/ppt/theme/theme18.xml" ContentType="application/vnd.openxmlformats-officedocument.theme+xml"/>
  <Override PartName="/ppt/slideLayouts/slideLayout200.xml" ContentType="application/vnd.openxmlformats-officedocument.presentationml.slideLayout+xml"/>
  <Override PartName="/ppt/slideLayouts/slideLayout201.xml" ContentType="application/vnd.openxmlformats-officedocument.presentationml.slideLayout+xml"/>
  <Override PartName="/ppt/slideLayouts/slideLayout202.xml" ContentType="application/vnd.openxmlformats-officedocument.presentationml.slideLayout+xml"/>
  <Override PartName="/ppt/slideLayouts/slideLayout203.xml" ContentType="application/vnd.openxmlformats-officedocument.presentationml.slideLayout+xml"/>
  <Override PartName="/ppt/slideLayouts/slideLayout204.xml" ContentType="application/vnd.openxmlformats-officedocument.presentationml.slideLayout+xml"/>
  <Override PartName="/ppt/slideLayouts/slideLayout205.xml" ContentType="application/vnd.openxmlformats-officedocument.presentationml.slideLayout+xml"/>
  <Override PartName="/ppt/slideLayouts/slideLayout206.xml" ContentType="application/vnd.openxmlformats-officedocument.presentationml.slideLayout+xml"/>
  <Override PartName="/ppt/slideLayouts/slideLayout207.xml" ContentType="application/vnd.openxmlformats-officedocument.presentationml.slideLayout+xml"/>
  <Override PartName="/ppt/slideLayouts/slideLayout208.xml" ContentType="application/vnd.openxmlformats-officedocument.presentationml.slideLayout+xml"/>
  <Override PartName="/ppt/slideLayouts/slideLayout209.xml" ContentType="application/vnd.openxmlformats-officedocument.presentationml.slideLayout+xml"/>
  <Override PartName="/ppt/slideLayouts/slideLayout210.xml" ContentType="application/vnd.openxmlformats-officedocument.presentationml.slideLayout+xml"/>
  <Override PartName="/ppt/theme/theme19.xml" ContentType="application/vnd.openxmlformats-officedocument.theme+xml"/>
  <Override PartName="/ppt/slideLayouts/slideLayout211.xml" ContentType="application/vnd.openxmlformats-officedocument.presentationml.slideLayout+xml"/>
  <Override PartName="/ppt/slideLayouts/slideLayout212.xml" ContentType="application/vnd.openxmlformats-officedocument.presentationml.slideLayout+xml"/>
  <Override PartName="/ppt/slideLayouts/slideLayout213.xml" ContentType="application/vnd.openxmlformats-officedocument.presentationml.slideLayout+xml"/>
  <Override PartName="/ppt/slideLayouts/slideLayout214.xml" ContentType="application/vnd.openxmlformats-officedocument.presentationml.slideLayout+xml"/>
  <Override PartName="/ppt/slideLayouts/slideLayout215.xml" ContentType="application/vnd.openxmlformats-officedocument.presentationml.slideLayout+xml"/>
  <Override PartName="/ppt/slideLayouts/slideLayout216.xml" ContentType="application/vnd.openxmlformats-officedocument.presentationml.slideLayout+xml"/>
  <Override PartName="/ppt/slideLayouts/slideLayout217.xml" ContentType="application/vnd.openxmlformats-officedocument.presentationml.slideLayout+xml"/>
  <Override PartName="/ppt/slideLayouts/slideLayout218.xml" ContentType="application/vnd.openxmlformats-officedocument.presentationml.slideLayout+xml"/>
  <Override PartName="/ppt/slideLayouts/slideLayout219.xml" ContentType="application/vnd.openxmlformats-officedocument.presentationml.slideLayout+xml"/>
  <Override PartName="/ppt/slideLayouts/slideLayout220.xml" ContentType="application/vnd.openxmlformats-officedocument.presentationml.slideLayout+xml"/>
  <Override PartName="/ppt/slideLayouts/slideLayout221.xml" ContentType="application/vnd.openxmlformats-officedocument.presentationml.slideLayout+xml"/>
  <Override PartName="/ppt/theme/theme20.xml" ContentType="application/vnd.openxmlformats-officedocument.theme+xml"/>
  <Override PartName="/ppt/slideLayouts/slideLayout222.xml" ContentType="application/vnd.openxmlformats-officedocument.presentationml.slideLayout+xml"/>
  <Override PartName="/ppt/slideLayouts/slideLayout223.xml" ContentType="application/vnd.openxmlformats-officedocument.presentationml.slideLayout+xml"/>
  <Override PartName="/ppt/slideLayouts/slideLayout224.xml" ContentType="application/vnd.openxmlformats-officedocument.presentationml.slideLayout+xml"/>
  <Override PartName="/ppt/slideLayouts/slideLayout225.xml" ContentType="application/vnd.openxmlformats-officedocument.presentationml.slideLayout+xml"/>
  <Override PartName="/ppt/slideLayouts/slideLayout226.xml" ContentType="application/vnd.openxmlformats-officedocument.presentationml.slideLayout+xml"/>
  <Override PartName="/ppt/slideLayouts/slideLayout227.xml" ContentType="application/vnd.openxmlformats-officedocument.presentationml.slideLayout+xml"/>
  <Override PartName="/ppt/slideLayouts/slideLayout228.xml" ContentType="application/vnd.openxmlformats-officedocument.presentationml.slideLayout+xml"/>
  <Override PartName="/ppt/slideLayouts/slideLayout229.xml" ContentType="application/vnd.openxmlformats-officedocument.presentationml.slideLayout+xml"/>
  <Override PartName="/ppt/slideLayouts/slideLayout230.xml" ContentType="application/vnd.openxmlformats-officedocument.presentationml.slideLayout+xml"/>
  <Override PartName="/ppt/slideLayouts/slideLayout231.xml" ContentType="application/vnd.openxmlformats-officedocument.presentationml.slideLayout+xml"/>
  <Override PartName="/ppt/slideLayouts/slideLayout232.xml" ContentType="application/vnd.openxmlformats-officedocument.presentationml.slideLayout+xml"/>
  <Override PartName="/ppt/theme/theme21.xml" ContentType="application/vnd.openxmlformats-officedocument.theme+xml"/>
  <Override PartName="/ppt/slideLayouts/slideLayout233.xml" ContentType="application/vnd.openxmlformats-officedocument.presentationml.slideLayout+xml"/>
  <Override PartName="/ppt/slideLayouts/slideLayout234.xml" ContentType="application/vnd.openxmlformats-officedocument.presentationml.slideLayout+xml"/>
  <Override PartName="/ppt/slideLayouts/slideLayout235.xml" ContentType="application/vnd.openxmlformats-officedocument.presentationml.slideLayout+xml"/>
  <Override PartName="/ppt/slideLayouts/slideLayout236.xml" ContentType="application/vnd.openxmlformats-officedocument.presentationml.slideLayout+xml"/>
  <Override PartName="/ppt/slideLayouts/slideLayout237.xml" ContentType="application/vnd.openxmlformats-officedocument.presentationml.slideLayout+xml"/>
  <Override PartName="/ppt/slideLayouts/slideLayout238.xml" ContentType="application/vnd.openxmlformats-officedocument.presentationml.slideLayout+xml"/>
  <Override PartName="/ppt/slideLayouts/slideLayout239.xml" ContentType="application/vnd.openxmlformats-officedocument.presentationml.slideLayout+xml"/>
  <Override PartName="/ppt/slideLayouts/slideLayout240.xml" ContentType="application/vnd.openxmlformats-officedocument.presentationml.slideLayout+xml"/>
  <Override PartName="/ppt/slideLayouts/slideLayout241.xml" ContentType="application/vnd.openxmlformats-officedocument.presentationml.slideLayout+xml"/>
  <Override PartName="/ppt/slideLayouts/slideLayout242.xml" ContentType="application/vnd.openxmlformats-officedocument.presentationml.slideLayout+xml"/>
  <Override PartName="/ppt/slideLayouts/slideLayout243.xml" ContentType="application/vnd.openxmlformats-officedocument.presentationml.slideLayout+xml"/>
  <Override PartName="/ppt/theme/theme22.xml" ContentType="application/vnd.openxmlformats-officedocument.theme+xml"/>
  <Override PartName="/ppt/slideLayouts/slideLayout244.xml" ContentType="application/vnd.openxmlformats-officedocument.presentationml.slideLayout+xml"/>
  <Override PartName="/ppt/slideLayouts/slideLayout245.xml" ContentType="application/vnd.openxmlformats-officedocument.presentationml.slideLayout+xml"/>
  <Override PartName="/ppt/slideLayouts/slideLayout246.xml" ContentType="application/vnd.openxmlformats-officedocument.presentationml.slideLayout+xml"/>
  <Override PartName="/ppt/slideLayouts/slideLayout247.xml" ContentType="application/vnd.openxmlformats-officedocument.presentationml.slideLayout+xml"/>
  <Override PartName="/ppt/slideLayouts/slideLayout248.xml" ContentType="application/vnd.openxmlformats-officedocument.presentationml.slideLayout+xml"/>
  <Override PartName="/ppt/slideLayouts/slideLayout249.xml" ContentType="application/vnd.openxmlformats-officedocument.presentationml.slideLayout+xml"/>
  <Override PartName="/ppt/slideLayouts/slideLayout250.xml" ContentType="application/vnd.openxmlformats-officedocument.presentationml.slideLayout+xml"/>
  <Override PartName="/ppt/slideLayouts/slideLayout251.xml" ContentType="application/vnd.openxmlformats-officedocument.presentationml.slideLayout+xml"/>
  <Override PartName="/ppt/slideLayouts/slideLayout252.xml" ContentType="application/vnd.openxmlformats-officedocument.presentationml.slideLayout+xml"/>
  <Override PartName="/ppt/slideLayouts/slideLayout253.xml" ContentType="application/vnd.openxmlformats-officedocument.presentationml.slideLayout+xml"/>
  <Override PartName="/ppt/slideLayouts/slideLayout254.xml" ContentType="application/vnd.openxmlformats-officedocument.presentationml.slideLayout+xml"/>
  <Override PartName="/ppt/theme/theme23.xml" ContentType="application/vnd.openxmlformats-officedocument.theme+xml"/>
  <Override PartName="/ppt/slideLayouts/slideLayout255.xml" ContentType="application/vnd.openxmlformats-officedocument.presentationml.slideLayout+xml"/>
  <Override PartName="/ppt/slideLayouts/slideLayout256.xml" ContentType="application/vnd.openxmlformats-officedocument.presentationml.slideLayout+xml"/>
  <Override PartName="/ppt/slideLayouts/slideLayout257.xml" ContentType="application/vnd.openxmlformats-officedocument.presentationml.slideLayout+xml"/>
  <Override PartName="/ppt/slideLayouts/slideLayout258.xml" ContentType="application/vnd.openxmlformats-officedocument.presentationml.slideLayout+xml"/>
  <Override PartName="/ppt/slideLayouts/slideLayout259.xml" ContentType="application/vnd.openxmlformats-officedocument.presentationml.slideLayout+xml"/>
  <Override PartName="/ppt/slideLayouts/slideLayout260.xml" ContentType="application/vnd.openxmlformats-officedocument.presentationml.slideLayout+xml"/>
  <Override PartName="/ppt/slideLayouts/slideLayout261.xml" ContentType="application/vnd.openxmlformats-officedocument.presentationml.slideLayout+xml"/>
  <Override PartName="/ppt/slideLayouts/slideLayout262.xml" ContentType="application/vnd.openxmlformats-officedocument.presentationml.slideLayout+xml"/>
  <Override PartName="/ppt/slideLayouts/slideLayout263.xml" ContentType="application/vnd.openxmlformats-officedocument.presentationml.slideLayout+xml"/>
  <Override PartName="/ppt/slideLayouts/slideLayout264.xml" ContentType="application/vnd.openxmlformats-officedocument.presentationml.slideLayout+xml"/>
  <Override PartName="/ppt/slideLayouts/slideLayout265.xml" ContentType="application/vnd.openxmlformats-officedocument.presentationml.slideLayout+xml"/>
  <Override PartName="/ppt/theme/theme24.xml" ContentType="application/vnd.openxmlformats-officedocument.theme+xml"/>
  <Override PartName="/ppt/slideLayouts/slideLayout266.xml" ContentType="application/vnd.openxmlformats-officedocument.presentationml.slideLayout+xml"/>
  <Override PartName="/ppt/slideLayouts/slideLayout267.xml" ContentType="application/vnd.openxmlformats-officedocument.presentationml.slideLayout+xml"/>
  <Override PartName="/ppt/slideLayouts/slideLayout268.xml" ContentType="application/vnd.openxmlformats-officedocument.presentationml.slideLayout+xml"/>
  <Override PartName="/ppt/slideLayouts/slideLayout269.xml" ContentType="application/vnd.openxmlformats-officedocument.presentationml.slideLayout+xml"/>
  <Override PartName="/ppt/slideLayouts/slideLayout270.xml" ContentType="application/vnd.openxmlformats-officedocument.presentationml.slideLayout+xml"/>
  <Override PartName="/ppt/slideLayouts/slideLayout271.xml" ContentType="application/vnd.openxmlformats-officedocument.presentationml.slideLayout+xml"/>
  <Override PartName="/ppt/slideLayouts/slideLayout272.xml" ContentType="application/vnd.openxmlformats-officedocument.presentationml.slideLayout+xml"/>
  <Override PartName="/ppt/slideLayouts/slideLayout273.xml" ContentType="application/vnd.openxmlformats-officedocument.presentationml.slideLayout+xml"/>
  <Override PartName="/ppt/slideLayouts/slideLayout274.xml" ContentType="application/vnd.openxmlformats-officedocument.presentationml.slideLayout+xml"/>
  <Override PartName="/ppt/slideLayouts/slideLayout275.xml" ContentType="application/vnd.openxmlformats-officedocument.presentationml.slideLayout+xml"/>
  <Override PartName="/ppt/slideLayouts/slideLayout276.xml" ContentType="application/vnd.openxmlformats-officedocument.presentationml.slideLayout+xml"/>
  <Override PartName="/ppt/theme/theme25.xml" ContentType="application/vnd.openxmlformats-officedocument.theme+xml"/>
  <Override PartName="/ppt/slideLayouts/slideLayout277.xml" ContentType="application/vnd.openxmlformats-officedocument.presentationml.slideLayout+xml"/>
  <Override PartName="/ppt/slideLayouts/slideLayout278.xml" ContentType="application/vnd.openxmlformats-officedocument.presentationml.slideLayout+xml"/>
  <Override PartName="/ppt/slideLayouts/slideLayout279.xml" ContentType="application/vnd.openxmlformats-officedocument.presentationml.slideLayout+xml"/>
  <Override PartName="/ppt/slideLayouts/slideLayout280.xml" ContentType="application/vnd.openxmlformats-officedocument.presentationml.slideLayout+xml"/>
  <Override PartName="/ppt/slideLayouts/slideLayout281.xml" ContentType="application/vnd.openxmlformats-officedocument.presentationml.slideLayout+xml"/>
  <Override PartName="/ppt/slideLayouts/slideLayout282.xml" ContentType="application/vnd.openxmlformats-officedocument.presentationml.slideLayout+xml"/>
  <Override PartName="/ppt/slideLayouts/slideLayout283.xml" ContentType="application/vnd.openxmlformats-officedocument.presentationml.slideLayout+xml"/>
  <Override PartName="/ppt/slideLayouts/slideLayout284.xml" ContentType="application/vnd.openxmlformats-officedocument.presentationml.slideLayout+xml"/>
  <Override PartName="/ppt/slideLayouts/slideLayout285.xml" ContentType="application/vnd.openxmlformats-officedocument.presentationml.slideLayout+xml"/>
  <Override PartName="/ppt/slideLayouts/slideLayout286.xml" ContentType="application/vnd.openxmlformats-officedocument.presentationml.slideLayout+xml"/>
  <Override PartName="/ppt/slideLayouts/slideLayout287.xml" ContentType="application/vnd.openxmlformats-officedocument.presentationml.slideLayout+xml"/>
  <Override PartName="/ppt/theme/theme26.xml" ContentType="application/vnd.openxmlformats-officedocument.theme+xml"/>
  <Override PartName="/ppt/slideLayouts/slideLayout288.xml" ContentType="application/vnd.openxmlformats-officedocument.presentationml.slideLayout+xml"/>
  <Override PartName="/ppt/slideLayouts/slideLayout289.xml" ContentType="application/vnd.openxmlformats-officedocument.presentationml.slideLayout+xml"/>
  <Override PartName="/ppt/slideLayouts/slideLayout290.xml" ContentType="application/vnd.openxmlformats-officedocument.presentationml.slideLayout+xml"/>
  <Override PartName="/ppt/slideLayouts/slideLayout291.xml" ContentType="application/vnd.openxmlformats-officedocument.presentationml.slideLayout+xml"/>
  <Override PartName="/ppt/slideLayouts/slideLayout292.xml" ContentType="application/vnd.openxmlformats-officedocument.presentationml.slideLayout+xml"/>
  <Override PartName="/ppt/slideLayouts/slideLayout293.xml" ContentType="application/vnd.openxmlformats-officedocument.presentationml.slideLayout+xml"/>
  <Override PartName="/ppt/slideLayouts/slideLayout294.xml" ContentType="application/vnd.openxmlformats-officedocument.presentationml.slideLayout+xml"/>
  <Override PartName="/ppt/slideLayouts/slideLayout295.xml" ContentType="application/vnd.openxmlformats-officedocument.presentationml.slideLayout+xml"/>
  <Override PartName="/ppt/slideLayouts/slideLayout296.xml" ContentType="application/vnd.openxmlformats-officedocument.presentationml.slideLayout+xml"/>
  <Override PartName="/ppt/slideLayouts/slideLayout297.xml" ContentType="application/vnd.openxmlformats-officedocument.presentationml.slideLayout+xml"/>
  <Override PartName="/ppt/slideLayouts/slideLayout298.xml" ContentType="application/vnd.openxmlformats-officedocument.presentationml.slideLayout+xml"/>
  <Override PartName="/ppt/theme/theme27.xml" ContentType="application/vnd.openxmlformats-officedocument.theme+xml"/>
  <Override PartName="/ppt/slideLayouts/slideLayout299.xml" ContentType="application/vnd.openxmlformats-officedocument.presentationml.slideLayout+xml"/>
  <Override PartName="/ppt/slideLayouts/slideLayout300.xml" ContentType="application/vnd.openxmlformats-officedocument.presentationml.slideLayout+xml"/>
  <Override PartName="/ppt/slideLayouts/slideLayout301.xml" ContentType="application/vnd.openxmlformats-officedocument.presentationml.slideLayout+xml"/>
  <Override PartName="/ppt/slideLayouts/slideLayout302.xml" ContentType="application/vnd.openxmlformats-officedocument.presentationml.slideLayout+xml"/>
  <Override PartName="/ppt/slideLayouts/slideLayout303.xml" ContentType="application/vnd.openxmlformats-officedocument.presentationml.slideLayout+xml"/>
  <Override PartName="/ppt/slideLayouts/slideLayout304.xml" ContentType="application/vnd.openxmlformats-officedocument.presentationml.slideLayout+xml"/>
  <Override PartName="/ppt/slideLayouts/slideLayout305.xml" ContentType="application/vnd.openxmlformats-officedocument.presentationml.slideLayout+xml"/>
  <Override PartName="/ppt/slideLayouts/slideLayout306.xml" ContentType="application/vnd.openxmlformats-officedocument.presentationml.slideLayout+xml"/>
  <Override PartName="/ppt/slideLayouts/slideLayout307.xml" ContentType="application/vnd.openxmlformats-officedocument.presentationml.slideLayout+xml"/>
  <Override PartName="/ppt/slideLayouts/slideLayout308.xml" ContentType="application/vnd.openxmlformats-officedocument.presentationml.slideLayout+xml"/>
  <Override PartName="/ppt/slideLayouts/slideLayout309.xml" ContentType="application/vnd.openxmlformats-officedocument.presentationml.slideLayout+xml"/>
  <Override PartName="/ppt/theme/theme28.xml" ContentType="application/vnd.openxmlformats-officedocument.theme+xml"/>
  <Override PartName="/ppt/slideLayouts/slideLayout310.xml" ContentType="application/vnd.openxmlformats-officedocument.presentationml.slideLayout+xml"/>
  <Override PartName="/ppt/slideLayouts/slideLayout311.xml" ContentType="application/vnd.openxmlformats-officedocument.presentationml.slideLayout+xml"/>
  <Override PartName="/ppt/slideLayouts/slideLayout312.xml" ContentType="application/vnd.openxmlformats-officedocument.presentationml.slideLayout+xml"/>
  <Override PartName="/ppt/slideLayouts/slideLayout313.xml" ContentType="application/vnd.openxmlformats-officedocument.presentationml.slideLayout+xml"/>
  <Override PartName="/ppt/slideLayouts/slideLayout314.xml" ContentType="application/vnd.openxmlformats-officedocument.presentationml.slideLayout+xml"/>
  <Override PartName="/ppt/slideLayouts/slideLayout315.xml" ContentType="application/vnd.openxmlformats-officedocument.presentationml.slideLayout+xml"/>
  <Override PartName="/ppt/slideLayouts/slideLayout316.xml" ContentType="application/vnd.openxmlformats-officedocument.presentationml.slideLayout+xml"/>
  <Override PartName="/ppt/slideLayouts/slideLayout317.xml" ContentType="application/vnd.openxmlformats-officedocument.presentationml.slideLayout+xml"/>
  <Override PartName="/ppt/slideLayouts/slideLayout318.xml" ContentType="application/vnd.openxmlformats-officedocument.presentationml.slideLayout+xml"/>
  <Override PartName="/ppt/slideLayouts/slideLayout319.xml" ContentType="application/vnd.openxmlformats-officedocument.presentationml.slideLayout+xml"/>
  <Override PartName="/ppt/slideLayouts/slideLayout320.xml" ContentType="application/vnd.openxmlformats-officedocument.presentationml.slideLayout+xml"/>
  <Override PartName="/ppt/theme/theme29.xml" ContentType="application/vnd.openxmlformats-officedocument.theme+xml"/>
  <Override PartName="/ppt/slideLayouts/slideLayout321.xml" ContentType="application/vnd.openxmlformats-officedocument.presentationml.slideLayout+xml"/>
  <Override PartName="/ppt/slideLayouts/slideLayout322.xml" ContentType="application/vnd.openxmlformats-officedocument.presentationml.slideLayout+xml"/>
  <Override PartName="/ppt/slideLayouts/slideLayout323.xml" ContentType="application/vnd.openxmlformats-officedocument.presentationml.slideLayout+xml"/>
  <Override PartName="/ppt/slideLayouts/slideLayout324.xml" ContentType="application/vnd.openxmlformats-officedocument.presentationml.slideLayout+xml"/>
  <Override PartName="/ppt/slideLayouts/slideLayout325.xml" ContentType="application/vnd.openxmlformats-officedocument.presentationml.slideLayout+xml"/>
  <Override PartName="/ppt/slideLayouts/slideLayout326.xml" ContentType="application/vnd.openxmlformats-officedocument.presentationml.slideLayout+xml"/>
  <Override PartName="/ppt/slideLayouts/slideLayout327.xml" ContentType="application/vnd.openxmlformats-officedocument.presentationml.slideLayout+xml"/>
  <Override PartName="/ppt/slideLayouts/slideLayout328.xml" ContentType="application/vnd.openxmlformats-officedocument.presentationml.slideLayout+xml"/>
  <Override PartName="/ppt/slideLayouts/slideLayout329.xml" ContentType="application/vnd.openxmlformats-officedocument.presentationml.slideLayout+xml"/>
  <Override PartName="/ppt/slideLayouts/slideLayout330.xml" ContentType="application/vnd.openxmlformats-officedocument.presentationml.slideLayout+xml"/>
  <Override PartName="/ppt/slideLayouts/slideLayout331.xml" ContentType="application/vnd.openxmlformats-officedocument.presentationml.slideLayout+xml"/>
  <Override PartName="/ppt/theme/theme30.xml" ContentType="application/vnd.openxmlformats-officedocument.theme+xml"/>
  <Override PartName="/ppt/slideLayouts/slideLayout332.xml" ContentType="application/vnd.openxmlformats-officedocument.presentationml.slideLayout+xml"/>
  <Override PartName="/ppt/slideLayouts/slideLayout333.xml" ContentType="application/vnd.openxmlformats-officedocument.presentationml.slideLayout+xml"/>
  <Override PartName="/ppt/slideLayouts/slideLayout334.xml" ContentType="application/vnd.openxmlformats-officedocument.presentationml.slideLayout+xml"/>
  <Override PartName="/ppt/slideLayouts/slideLayout335.xml" ContentType="application/vnd.openxmlformats-officedocument.presentationml.slideLayout+xml"/>
  <Override PartName="/ppt/slideLayouts/slideLayout336.xml" ContentType="application/vnd.openxmlformats-officedocument.presentationml.slideLayout+xml"/>
  <Override PartName="/ppt/slideLayouts/slideLayout337.xml" ContentType="application/vnd.openxmlformats-officedocument.presentationml.slideLayout+xml"/>
  <Override PartName="/ppt/slideLayouts/slideLayout338.xml" ContentType="application/vnd.openxmlformats-officedocument.presentationml.slideLayout+xml"/>
  <Override PartName="/ppt/slideLayouts/slideLayout339.xml" ContentType="application/vnd.openxmlformats-officedocument.presentationml.slideLayout+xml"/>
  <Override PartName="/ppt/slideLayouts/slideLayout340.xml" ContentType="application/vnd.openxmlformats-officedocument.presentationml.slideLayout+xml"/>
  <Override PartName="/ppt/slideLayouts/slideLayout341.xml" ContentType="application/vnd.openxmlformats-officedocument.presentationml.slideLayout+xml"/>
  <Override PartName="/ppt/slideLayouts/slideLayout342.xml" ContentType="application/vnd.openxmlformats-officedocument.presentationml.slideLayout+xml"/>
  <Override PartName="/ppt/theme/theme31.xml" ContentType="application/vnd.openxmlformats-officedocument.theme+xml"/>
  <Override PartName="/ppt/slideLayouts/slideLayout343.xml" ContentType="application/vnd.openxmlformats-officedocument.presentationml.slideLayout+xml"/>
  <Override PartName="/ppt/slideLayouts/slideLayout344.xml" ContentType="application/vnd.openxmlformats-officedocument.presentationml.slideLayout+xml"/>
  <Override PartName="/ppt/slideLayouts/slideLayout345.xml" ContentType="application/vnd.openxmlformats-officedocument.presentationml.slideLayout+xml"/>
  <Override PartName="/ppt/slideLayouts/slideLayout346.xml" ContentType="application/vnd.openxmlformats-officedocument.presentationml.slideLayout+xml"/>
  <Override PartName="/ppt/slideLayouts/slideLayout347.xml" ContentType="application/vnd.openxmlformats-officedocument.presentationml.slideLayout+xml"/>
  <Override PartName="/ppt/slideLayouts/slideLayout348.xml" ContentType="application/vnd.openxmlformats-officedocument.presentationml.slideLayout+xml"/>
  <Override PartName="/ppt/slideLayouts/slideLayout349.xml" ContentType="application/vnd.openxmlformats-officedocument.presentationml.slideLayout+xml"/>
  <Override PartName="/ppt/slideLayouts/slideLayout350.xml" ContentType="application/vnd.openxmlformats-officedocument.presentationml.slideLayout+xml"/>
  <Override PartName="/ppt/slideLayouts/slideLayout351.xml" ContentType="application/vnd.openxmlformats-officedocument.presentationml.slideLayout+xml"/>
  <Override PartName="/ppt/slideLayouts/slideLayout352.xml" ContentType="application/vnd.openxmlformats-officedocument.presentationml.slideLayout+xml"/>
  <Override PartName="/ppt/slideLayouts/slideLayout353.xml" ContentType="application/vnd.openxmlformats-officedocument.presentationml.slideLayout+xml"/>
  <Override PartName="/ppt/theme/theme32.xml" ContentType="application/vnd.openxmlformats-officedocument.theme+xml"/>
  <Override PartName="/ppt/slideLayouts/slideLayout354.xml" ContentType="application/vnd.openxmlformats-officedocument.presentationml.slideLayout+xml"/>
  <Override PartName="/ppt/slideLayouts/slideLayout355.xml" ContentType="application/vnd.openxmlformats-officedocument.presentationml.slideLayout+xml"/>
  <Override PartName="/ppt/slideLayouts/slideLayout356.xml" ContentType="application/vnd.openxmlformats-officedocument.presentationml.slideLayout+xml"/>
  <Override PartName="/ppt/slideLayouts/slideLayout357.xml" ContentType="application/vnd.openxmlformats-officedocument.presentationml.slideLayout+xml"/>
  <Override PartName="/ppt/slideLayouts/slideLayout358.xml" ContentType="application/vnd.openxmlformats-officedocument.presentationml.slideLayout+xml"/>
  <Override PartName="/ppt/slideLayouts/slideLayout359.xml" ContentType="application/vnd.openxmlformats-officedocument.presentationml.slideLayout+xml"/>
  <Override PartName="/ppt/slideLayouts/slideLayout360.xml" ContentType="application/vnd.openxmlformats-officedocument.presentationml.slideLayout+xml"/>
  <Override PartName="/ppt/slideLayouts/slideLayout361.xml" ContentType="application/vnd.openxmlformats-officedocument.presentationml.slideLayout+xml"/>
  <Override PartName="/ppt/slideLayouts/slideLayout362.xml" ContentType="application/vnd.openxmlformats-officedocument.presentationml.slideLayout+xml"/>
  <Override PartName="/ppt/slideLayouts/slideLayout363.xml" ContentType="application/vnd.openxmlformats-officedocument.presentationml.slideLayout+xml"/>
  <Override PartName="/ppt/slideLayouts/slideLayout364.xml" ContentType="application/vnd.openxmlformats-officedocument.presentationml.slideLayout+xml"/>
  <Override PartName="/ppt/theme/theme33.xml" ContentType="application/vnd.openxmlformats-officedocument.theme+xml"/>
  <Override PartName="/ppt/slideLayouts/slideLayout365.xml" ContentType="application/vnd.openxmlformats-officedocument.presentationml.slideLayout+xml"/>
  <Override PartName="/ppt/slideLayouts/slideLayout366.xml" ContentType="application/vnd.openxmlformats-officedocument.presentationml.slideLayout+xml"/>
  <Override PartName="/ppt/slideLayouts/slideLayout367.xml" ContentType="application/vnd.openxmlformats-officedocument.presentationml.slideLayout+xml"/>
  <Override PartName="/ppt/slideLayouts/slideLayout368.xml" ContentType="application/vnd.openxmlformats-officedocument.presentationml.slideLayout+xml"/>
  <Override PartName="/ppt/slideLayouts/slideLayout369.xml" ContentType="application/vnd.openxmlformats-officedocument.presentationml.slideLayout+xml"/>
  <Override PartName="/ppt/slideLayouts/slideLayout370.xml" ContentType="application/vnd.openxmlformats-officedocument.presentationml.slideLayout+xml"/>
  <Override PartName="/ppt/slideLayouts/slideLayout371.xml" ContentType="application/vnd.openxmlformats-officedocument.presentationml.slideLayout+xml"/>
  <Override PartName="/ppt/slideLayouts/slideLayout372.xml" ContentType="application/vnd.openxmlformats-officedocument.presentationml.slideLayout+xml"/>
  <Override PartName="/ppt/slideLayouts/slideLayout373.xml" ContentType="application/vnd.openxmlformats-officedocument.presentationml.slideLayout+xml"/>
  <Override PartName="/ppt/slideLayouts/slideLayout374.xml" ContentType="application/vnd.openxmlformats-officedocument.presentationml.slideLayout+xml"/>
  <Override PartName="/ppt/slideLayouts/slideLayout375.xml" ContentType="application/vnd.openxmlformats-officedocument.presentationml.slideLayout+xml"/>
  <Override PartName="/ppt/theme/theme34.xml" ContentType="application/vnd.openxmlformats-officedocument.theme+xml"/>
  <Override PartName="/ppt/slideLayouts/slideLayout376.xml" ContentType="application/vnd.openxmlformats-officedocument.presentationml.slideLayout+xml"/>
  <Override PartName="/ppt/slideLayouts/slideLayout377.xml" ContentType="application/vnd.openxmlformats-officedocument.presentationml.slideLayout+xml"/>
  <Override PartName="/ppt/slideLayouts/slideLayout378.xml" ContentType="application/vnd.openxmlformats-officedocument.presentationml.slideLayout+xml"/>
  <Override PartName="/ppt/slideLayouts/slideLayout379.xml" ContentType="application/vnd.openxmlformats-officedocument.presentationml.slideLayout+xml"/>
  <Override PartName="/ppt/slideLayouts/slideLayout380.xml" ContentType="application/vnd.openxmlformats-officedocument.presentationml.slideLayout+xml"/>
  <Override PartName="/ppt/slideLayouts/slideLayout381.xml" ContentType="application/vnd.openxmlformats-officedocument.presentationml.slideLayout+xml"/>
  <Override PartName="/ppt/slideLayouts/slideLayout382.xml" ContentType="application/vnd.openxmlformats-officedocument.presentationml.slideLayout+xml"/>
  <Override PartName="/ppt/slideLayouts/slideLayout383.xml" ContentType="application/vnd.openxmlformats-officedocument.presentationml.slideLayout+xml"/>
  <Override PartName="/ppt/slideLayouts/slideLayout384.xml" ContentType="application/vnd.openxmlformats-officedocument.presentationml.slideLayout+xml"/>
  <Override PartName="/ppt/slideLayouts/slideLayout385.xml" ContentType="application/vnd.openxmlformats-officedocument.presentationml.slideLayout+xml"/>
  <Override PartName="/ppt/slideLayouts/slideLayout386.xml" ContentType="application/vnd.openxmlformats-officedocument.presentationml.slideLayout+xml"/>
  <Override PartName="/ppt/theme/theme35.xml" ContentType="application/vnd.openxmlformats-officedocument.theme+xml"/>
  <Override PartName="/ppt/slideLayouts/slideLayout387.xml" ContentType="application/vnd.openxmlformats-officedocument.presentationml.slideLayout+xml"/>
  <Override PartName="/ppt/slideLayouts/slideLayout388.xml" ContentType="application/vnd.openxmlformats-officedocument.presentationml.slideLayout+xml"/>
  <Override PartName="/ppt/slideLayouts/slideLayout389.xml" ContentType="application/vnd.openxmlformats-officedocument.presentationml.slideLayout+xml"/>
  <Override PartName="/ppt/slideLayouts/slideLayout390.xml" ContentType="application/vnd.openxmlformats-officedocument.presentationml.slideLayout+xml"/>
  <Override PartName="/ppt/slideLayouts/slideLayout391.xml" ContentType="application/vnd.openxmlformats-officedocument.presentationml.slideLayout+xml"/>
  <Override PartName="/ppt/slideLayouts/slideLayout392.xml" ContentType="application/vnd.openxmlformats-officedocument.presentationml.slideLayout+xml"/>
  <Override PartName="/ppt/slideLayouts/slideLayout393.xml" ContentType="application/vnd.openxmlformats-officedocument.presentationml.slideLayout+xml"/>
  <Override PartName="/ppt/slideLayouts/slideLayout394.xml" ContentType="application/vnd.openxmlformats-officedocument.presentationml.slideLayout+xml"/>
  <Override PartName="/ppt/slideLayouts/slideLayout395.xml" ContentType="application/vnd.openxmlformats-officedocument.presentationml.slideLayout+xml"/>
  <Override PartName="/ppt/slideLayouts/slideLayout396.xml" ContentType="application/vnd.openxmlformats-officedocument.presentationml.slideLayout+xml"/>
  <Override PartName="/ppt/slideLayouts/slideLayout397.xml" ContentType="application/vnd.openxmlformats-officedocument.presentationml.slideLayout+xml"/>
  <Override PartName="/ppt/theme/theme36.xml" ContentType="application/vnd.openxmlformats-officedocument.theme+xml"/>
  <Override PartName="/ppt/slideLayouts/slideLayout398.xml" ContentType="application/vnd.openxmlformats-officedocument.presentationml.slideLayout+xml"/>
  <Override PartName="/ppt/slideLayouts/slideLayout399.xml" ContentType="application/vnd.openxmlformats-officedocument.presentationml.slideLayout+xml"/>
  <Override PartName="/ppt/slideLayouts/slideLayout400.xml" ContentType="application/vnd.openxmlformats-officedocument.presentationml.slideLayout+xml"/>
  <Override PartName="/ppt/slideLayouts/slideLayout401.xml" ContentType="application/vnd.openxmlformats-officedocument.presentationml.slideLayout+xml"/>
  <Override PartName="/ppt/slideLayouts/slideLayout402.xml" ContentType="application/vnd.openxmlformats-officedocument.presentationml.slideLayout+xml"/>
  <Override PartName="/ppt/slideLayouts/slideLayout403.xml" ContentType="application/vnd.openxmlformats-officedocument.presentationml.slideLayout+xml"/>
  <Override PartName="/ppt/slideLayouts/slideLayout404.xml" ContentType="application/vnd.openxmlformats-officedocument.presentationml.slideLayout+xml"/>
  <Override PartName="/ppt/slideLayouts/slideLayout405.xml" ContentType="application/vnd.openxmlformats-officedocument.presentationml.slideLayout+xml"/>
  <Override PartName="/ppt/slideLayouts/slideLayout406.xml" ContentType="application/vnd.openxmlformats-officedocument.presentationml.slideLayout+xml"/>
  <Override PartName="/ppt/slideLayouts/slideLayout407.xml" ContentType="application/vnd.openxmlformats-officedocument.presentationml.slideLayout+xml"/>
  <Override PartName="/ppt/slideLayouts/slideLayout408.xml" ContentType="application/vnd.openxmlformats-officedocument.presentationml.slideLayout+xml"/>
  <Override PartName="/ppt/theme/theme37.xml" ContentType="application/vnd.openxmlformats-officedocument.theme+xml"/>
  <Override PartName="/ppt/slideLayouts/slideLayout409.xml" ContentType="application/vnd.openxmlformats-officedocument.presentationml.slideLayout+xml"/>
  <Override PartName="/ppt/slideLayouts/slideLayout410.xml" ContentType="application/vnd.openxmlformats-officedocument.presentationml.slideLayout+xml"/>
  <Override PartName="/ppt/slideLayouts/slideLayout411.xml" ContentType="application/vnd.openxmlformats-officedocument.presentationml.slideLayout+xml"/>
  <Override PartName="/ppt/slideLayouts/slideLayout412.xml" ContentType="application/vnd.openxmlformats-officedocument.presentationml.slideLayout+xml"/>
  <Override PartName="/ppt/slideLayouts/slideLayout413.xml" ContentType="application/vnd.openxmlformats-officedocument.presentationml.slideLayout+xml"/>
  <Override PartName="/ppt/slideLayouts/slideLayout414.xml" ContentType="application/vnd.openxmlformats-officedocument.presentationml.slideLayout+xml"/>
  <Override PartName="/ppt/slideLayouts/slideLayout415.xml" ContentType="application/vnd.openxmlformats-officedocument.presentationml.slideLayout+xml"/>
  <Override PartName="/ppt/slideLayouts/slideLayout416.xml" ContentType="application/vnd.openxmlformats-officedocument.presentationml.slideLayout+xml"/>
  <Override PartName="/ppt/slideLayouts/slideLayout417.xml" ContentType="application/vnd.openxmlformats-officedocument.presentationml.slideLayout+xml"/>
  <Override PartName="/ppt/slideLayouts/slideLayout418.xml" ContentType="application/vnd.openxmlformats-officedocument.presentationml.slideLayout+xml"/>
  <Override PartName="/ppt/slideLayouts/slideLayout419.xml" ContentType="application/vnd.openxmlformats-officedocument.presentationml.slideLayout+xml"/>
  <Override PartName="/ppt/theme/theme38.xml" ContentType="application/vnd.openxmlformats-officedocument.theme+xml"/>
  <Override PartName="/ppt/slideLayouts/slideLayout420.xml" ContentType="application/vnd.openxmlformats-officedocument.presentationml.slideLayout+xml"/>
  <Override PartName="/ppt/slideLayouts/slideLayout421.xml" ContentType="application/vnd.openxmlformats-officedocument.presentationml.slideLayout+xml"/>
  <Override PartName="/ppt/slideLayouts/slideLayout422.xml" ContentType="application/vnd.openxmlformats-officedocument.presentationml.slideLayout+xml"/>
  <Override PartName="/ppt/slideLayouts/slideLayout423.xml" ContentType="application/vnd.openxmlformats-officedocument.presentationml.slideLayout+xml"/>
  <Override PartName="/ppt/slideLayouts/slideLayout424.xml" ContentType="application/vnd.openxmlformats-officedocument.presentationml.slideLayout+xml"/>
  <Override PartName="/ppt/slideLayouts/slideLayout425.xml" ContentType="application/vnd.openxmlformats-officedocument.presentationml.slideLayout+xml"/>
  <Override PartName="/ppt/slideLayouts/slideLayout426.xml" ContentType="application/vnd.openxmlformats-officedocument.presentationml.slideLayout+xml"/>
  <Override PartName="/ppt/slideLayouts/slideLayout427.xml" ContentType="application/vnd.openxmlformats-officedocument.presentationml.slideLayout+xml"/>
  <Override PartName="/ppt/slideLayouts/slideLayout428.xml" ContentType="application/vnd.openxmlformats-officedocument.presentationml.slideLayout+xml"/>
  <Override PartName="/ppt/slideLayouts/slideLayout429.xml" ContentType="application/vnd.openxmlformats-officedocument.presentationml.slideLayout+xml"/>
  <Override PartName="/ppt/slideLayouts/slideLayout430.xml" ContentType="application/vnd.openxmlformats-officedocument.presentationml.slideLayout+xml"/>
  <Override PartName="/ppt/theme/theme39.xml" ContentType="application/vnd.openxmlformats-officedocument.theme+xml"/>
  <Override PartName="/ppt/slideLayouts/slideLayout431.xml" ContentType="application/vnd.openxmlformats-officedocument.presentationml.slideLayout+xml"/>
  <Override PartName="/ppt/slideLayouts/slideLayout432.xml" ContentType="application/vnd.openxmlformats-officedocument.presentationml.slideLayout+xml"/>
  <Override PartName="/ppt/slideLayouts/slideLayout433.xml" ContentType="application/vnd.openxmlformats-officedocument.presentationml.slideLayout+xml"/>
  <Override PartName="/ppt/slideLayouts/slideLayout434.xml" ContentType="application/vnd.openxmlformats-officedocument.presentationml.slideLayout+xml"/>
  <Override PartName="/ppt/slideLayouts/slideLayout435.xml" ContentType="application/vnd.openxmlformats-officedocument.presentationml.slideLayout+xml"/>
  <Override PartName="/ppt/slideLayouts/slideLayout436.xml" ContentType="application/vnd.openxmlformats-officedocument.presentationml.slideLayout+xml"/>
  <Override PartName="/ppt/slideLayouts/slideLayout437.xml" ContentType="application/vnd.openxmlformats-officedocument.presentationml.slideLayout+xml"/>
  <Override PartName="/ppt/slideLayouts/slideLayout438.xml" ContentType="application/vnd.openxmlformats-officedocument.presentationml.slideLayout+xml"/>
  <Override PartName="/ppt/slideLayouts/slideLayout439.xml" ContentType="application/vnd.openxmlformats-officedocument.presentationml.slideLayout+xml"/>
  <Override PartName="/ppt/slideLayouts/slideLayout440.xml" ContentType="application/vnd.openxmlformats-officedocument.presentationml.slideLayout+xml"/>
  <Override PartName="/ppt/slideLayouts/slideLayout441.xml" ContentType="application/vnd.openxmlformats-officedocument.presentationml.slideLayout+xml"/>
  <Override PartName="/ppt/theme/theme40.xml" ContentType="application/vnd.openxmlformats-officedocument.theme+xml"/>
  <Override PartName="/ppt/slideLayouts/slideLayout442.xml" ContentType="application/vnd.openxmlformats-officedocument.presentationml.slideLayout+xml"/>
  <Override PartName="/ppt/slideLayouts/slideLayout443.xml" ContentType="application/vnd.openxmlformats-officedocument.presentationml.slideLayout+xml"/>
  <Override PartName="/ppt/slideLayouts/slideLayout444.xml" ContentType="application/vnd.openxmlformats-officedocument.presentationml.slideLayout+xml"/>
  <Override PartName="/ppt/slideLayouts/slideLayout445.xml" ContentType="application/vnd.openxmlformats-officedocument.presentationml.slideLayout+xml"/>
  <Override PartName="/ppt/slideLayouts/slideLayout446.xml" ContentType="application/vnd.openxmlformats-officedocument.presentationml.slideLayout+xml"/>
  <Override PartName="/ppt/slideLayouts/slideLayout447.xml" ContentType="application/vnd.openxmlformats-officedocument.presentationml.slideLayout+xml"/>
  <Override PartName="/ppt/slideLayouts/slideLayout448.xml" ContentType="application/vnd.openxmlformats-officedocument.presentationml.slideLayout+xml"/>
  <Override PartName="/ppt/slideLayouts/slideLayout449.xml" ContentType="application/vnd.openxmlformats-officedocument.presentationml.slideLayout+xml"/>
  <Override PartName="/ppt/slideLayouts/slideLayout450.xml" ContentType="application/vnd.openxmlformats-officedocument.presentationml.slideLayout+xml"/>
  <Override PartName="/ppt/slideLayouts/slideLayout451.xml" ContentType="application/vnd.openxmlformats-officedocument.presentationml.slideLayout+xml"/>
  <Override PartName="/ppt/slideLayouts/slideLayout452.xml" ContentType="application/vnd.openxmlformats-officedocument.presentationml.slideLayout+xml"/>
  <Override PartName="/ppt/theme/theme41.xml" ContentType="application/vnd.openxmlformats-officedocument.theme+xml"/>
  <Override PartName="/ppt/slideLayouts/slideLayout453.xml" ContentType="application/vnd.openxmlformats-officedocument.presentationml.slideLayout+xml"/>
  <Override PartName="/ppt/slideLayouts/slideLayout454.xml" ContentType="application/vnd.openxmlformats-officedocument.presentationml.slideLayout+xml"/>
  <Override PartName="/ppt/slideLayouts/slideLayout455.xml" ContentType="application/vnd.openxmlformats-officedocument.presentationml.slideLayout+xml"/>
  <Override PartName="/ppt/slideLayouts/slideLayout456.xml" ContentType="application/vnd.openxmlformats-officedocument.presentationml.slideLayout+xml"/>
  <Override PartName="/ppt/slideLayouts/slideLayout457.xml" ContentType="application/vnd.openxmlformats-officedocument.presentationml.slideLayout+xml"/>
  <Override PartName="/ppt/slideLayouts/slideLayout458.xml" ContentType="application/vnd.openxmlformats-officedocument.presentationml.slideLayout+xml"/>
  <Override PartName="/ppt/slideLayouts/slideLayout459.xml" ContentType="application/vnd.openxmlformats-officedocument.presentationml.slideLayout+xml"/>
  <Override PartName="/ppt/slideLayouts/slideLayout460.xml" ContentType="application/vnd.openxmlformats-officedocument.presentationml.slideLayout+xml"/>
  <Override PartName="/ppt/slideLayouts/slideLayout461.xml" ContentType="application/vnd.openxmlformats-officedocument.presentationml.slideLayout+xml"/>
  <Override PartName="/ppt/slideLayouts/slideLayout462.xml" ContentType="application/vnd.openxmlformats-officedocument.presentationml.slideLayout+xml"/>
  <Override PartName="/ppt/slideLayouts/slideLayout463.xml" ContentType="application/vnd.openxmlformats-officedocument.presentationml.slideLayout+xml"/>
  <Override PartName="/ppt/slideLayouts/slideLayout464.xml" ContentType="application/vnd.openxmlformats-officedocument.presentationml.slideLayout+xml"/>
  <Override PartName="/ppt/theme/theme42.xml" ContentType="application/vnd.openxmlformats-officedocument.theme+xml"/>
  <Override PartName="/ppt/slideLayouts/slideLayout465.xml" ContentType="application/vnd.openxmlformats-officedocument.presentationml.slideLayout+xml"/>
  <Override PartName="/ppt/slideLayouts/slideLayout466.xml" ContentType="application/vnd.openxmlformats-officedocument.presentationml.slideLayout+xml"/>
  <Override PartName="/ppt/slideLayouts/slideLayout467.xml" ContentType="application/vnd.openxmlformats-officedocument.presentationml.slideLayout+xml"/>
  <Override PartName="/ppt/slideLayouts/slideLayout468.xml" ContentType="application/vnd.openxmlformats-officedocument.presentationml.slideLayout+xml"/>
  <Override PartName="/ppt/slideLayouts/slideLayout469.xml" ContentType="application/vnd.openxmlformats-officedocument.presentationml.slideLayout+xml"/>
  <Override PartName="/ppt/slideLayouts/slideLayout470.xml" ContentType="application/vnd.openxmlformats-officedocument.presentationml.slideLayout+xml"/>
  <Override PartName="/ppt/slideLayouts/slideLayout471.xml" ContentType="application/vnd.openxmlformats-officedocument.presentationml.slideLayout+xml"/>
  <Override PartName="/ppt/slideLayouts/slideLayout472.xml" ContentType="application/vnd.openxmlformats-officedocument.presentationml.slideLayout+xml"/>
  <Override PartName="/ppt/slideLayouts/slideLayout473.xml" ContentType="application/vnd.openxmlformats-officedocument.presentationml.slideLayout+xml"/>
  <Override PartName="/ppt/slideLayouts/slideLayout474.xml" ContentType="application/vnd.openxmlformats-officedocument.presentationml.slideLayout+xml"/>
  <Override PartName="/ppt/slideLayouts/slideLayout475.xml" ContentType="application/vnd.openxmlformats-officedocument.presentationml.slideLayout+xml"/>
  <Override PartName="/ppt/theme/theme43.xml" ContentType="application/vnd.openxmlformats-officedocument.theme+xml"/>
  <Override PartName="/ppt/theme/theme44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ppt/notesSlides/notesSlide36.xml" ContentType="application/vnd.openxmlformats-officedocument.presentationml.notesSlide+xml"/>
  <Override PartName="/ppt/notesSlides/notesSlide37.xml" ContentType="application/vnd.openxmlformats-officedocument.presentationml.notesSlide+xml"/>
  <Override PartName="/ppt/notesSlides/notesSlide38.xml" ContentType="application/vnd.openxmlformats-officedocument.presentationml.notesSlide+xml"/>
  <Override PartName="/ppt/notesSlides/notesSlide39.xml" ContentType="application/vnd.openxmlformats-officedocument.presentationml.notesSlide+xml"/>
  <Override PartName="/ppt/notesSlides/notesSlide40.xml" ContentType="application/vnd.openxmlformats-officedocument.presentationml.notesSlide+xml"/>
  <Override PartName="/ppt/notesSlides/notesSlide41.xml" ContentType="application/vnd.openxmlformats-officedocument.presentationml.notesSlide+xml"/>
  <Override PartName="/ppt/notesSlides/notesSlide42.xml" ContentType="application/vnd.openxmlformats-officedocument.presentationml.notesSlide+xml"/>
  <Override PartName="/ppt/notesSlides/notesSlide43.xml" ContentType="application/vnd.openxmlformats-officedocument.presentationml.notesSlide+xml"/>
  <Override PartName="/ppt/notesSlides/notesSlide44.xml" ContentType="application/vnd.openxmlformats-officedocument.presentationml.notesSlide+xml"/>
  <Override PartName="/ppt/notesSlides/notesSlide45.xml" ContentType="application/vnd.openxmlformats-officedocument.presentationml.notesSlide+xml"/>
  <Override PartName="/ppt/notesSlides/notesSlide46.xml" ContentType="application/vnd.openxmlformats-officedocument.presentationml.notesSlide+xml"/>
  <Override PartName="/ppt/notesSlides/notesSlide47.xml" ContentType="application/vnd.openxmlformats-officedocument.presentationml.notesSlide+xml"/>
  <Override PartName="/ppt/notesSlides/notesSlide48.xml" ContentType="application/vnd.openxmlformats-officedocument.presentationml.notesSlide+xml"/>
  <Override PartName="/ppt/notesSlides/notesSlide49.xml" ContentType="application/vnd.openxmlformats-officedocument.presentationml.notesSlide+xml"/>
  <Override PartName="/ppt/notesSlides/notesSlide50.xml" ContentType="application/vnd.openxmlformats-officedocument.presentationml.notesSlide+xml"/>
  <Override PartName="/ppt/notesSlides/notesSlide51.xml" ContentType="application/vnd.openxmlformats-officedocument.presentationml.notesSlide+xml"/>
  <Override PartName="/ppt/notesSlides/notesSlide52.xml" ContentType="application/vnd.openxmlformats-officedocument.presentationml.notesSlide+xml"/>
  <Override PartName="/ppt/notesSlides/notesSlide53.xml" ContentType="application/vnd.openxmlformats-officedocument.presentationml.notesSlide+xml"/>
  <Override PartName="/ppt/notesSlides/notesSlide54.xml" ContentType="application/vnd.openxmlformats-officedocument.presentationml.notesSlide+xml"/>
  <Override PartName="/ppt/notesSlides/notesSlide55.xml" ContentType="application/vnd.openxmlformats-officedocument.presentationml.notesSlide+xml"/>
  <Override PartName="/ppt/notesSlides/notesSlide56.xml" ContentType="application/vnd.openxmlformats-officedocument.presentationml.notesSlide+xml"/>
  <Override PartName="/ppt/notesSlides/notesSlide57.xml" ContentType="application/vnd.openxmlformats-officedocument.presentationml.notesSlide+xml"/>
  <Override PartName="/ppt/notesSlides/notesSlide58.xml" ContentType="application/vnd.openxmlformats-officedocument.presentationml.notesSlide+xml"/>
  <Override PartName="/ppt/notesSlides/notesSlide59.xml" ContentType="application/vnd.openxmlformats-officedocument.presentationml.notesSlide+xml"/>
  <Override PartName="/ppt/notesSlides/notesSlide60.xml" ContentType="application/vnd.openxmlformats-officedocument.presentationml.notesSlide+xml"/>
  <Override PartName="/ppt/notesSlides/notesSlide61.xml" ContentType="application/vnd.openxmlformats-officedocument.presentationml.notesSlide+xml"/>
  <Override PartName="/ppt/notesSlides/notesSlide62.xml" ContentType="application/vnd.openxmlformats-officedocument.presentationml.notesSlide+xml"/>
  <Override PartName="/ppt/notesSlides/notesSlide63.xml" ContentType="application/vnd.openxmlformats-officedocument.presentationml.notesSlide+xml"/>
  <Override PartName="/ppt/notesSlides/notesSlide64.xml" ContentType="application/vnd.openxmlformats-officedocument.presentationml.notesSlide+xml"/>
  <Override PartName="/ppt/notesSlides/notesSlide65.xml" ContentType="application/vnd.openxmlformats-officedocument.presentationml.notesSlide+xml"/>
  <Override PartName="/ppt/notesSlides/notesSlide66.xml" ContentType="application/vnd.openxmlformats-officedocument.presentationml.notesSlide+xml"/>
  <Override PartName="/ppt/notesSlides/notesSlide67.xml" ContentType="application/vnd.openxmlformats-officedocument.presentationml.notesSlide+xml"/>
  <Override PartName="/ppt/notesSlides/notesSlide68.xml" ContentType="application/vnd.openxmlformats-officedocument.presentationml.notesSlide+xml"/>
  <Override PartName="/ppt/notesSlides/notesSlide69.xml" ContentType="application/vnd.openxmlformats-officedocument.presentationml.notesSlide+xml"/>
  <Override PartName="/ppt/notesSlides/notesSlide70.xml" ContentType="application/vnd.openxmlformats-officedocument.presentationml.notesSlide+xml"/>
  <Override PartName="/ppt/notesSlides/notesSlide71.xml" ContentType="application/vnd.openxmlformats-officedocument.presentationml.notesSlide+xml"/>
  <Override PartName="/ppt/notesSlides/notesSlide72.xml" ContentType="application/vnd.openxmlformats-officedocument.presentationml.notesSlide+xml"/>
  <Override PartName="/ppt/notesSlides/notesSlide73.xml" ContentType="application/vnd.openxmlformats-officedocument.presentationml.notesSlide+xml"/>
  <Override PartName="/ppt/notesSlides/notesSlide74.xml" ContentType="application/vnd.openxmlformats-officedocument.presentationml.notesSlide+xml"/>
  <Override PartName="/ppt/notesSlides/notesSlide75.xml" ContentType="application/vnd.openxmlformats-officedocument.presentationml.notesSlide+xml"/>
  <Override PartName="/ppt/notesSlides/notesSlide76.xml" ContentType="application/vnd.openxmlformats-officedocument.presentationml.notesSlide+xml"/>
  <Override PartName="/ppt/notesSlides/notesSlide77.xml" ContentType="application/vnd.openxmlformats-officedocument.presentationml.notesSlide+xml"/>
  <Override PartName="/ppt/notesSlides/notesSlide78.xml" ContentType="application/vnd.openxmlformats-officedocument.presentationml.notesSlide+xml"/>
  <Override PartName="/ppt/notesSlides/notesSlide79.xml" ContentType="application/vnd.openxmlformats-officedocument.presentationml.notesSlide+xml"/>
  <Override PartName="/ppt/notesSlides/notesSlide80.xml" ContentType="application/vnd.openxmlformats-officedocument.presentationml.notesSlide+xml"/>
  <Override PartName="/ppt/notesSlides/notesSlide81.xml" ContentType="application/vnd.openxmlformats-officedocument.presentationml.notesSlide+xml"/>
  <Override PartName="/ppt/notesSlides/notesSlide82.xml" ContentType="application/vnd.openxmlformats-officedocument.presentationml.notesSlide+xml"/>
  <Override PartName="/ppt/notesSlides/notesSlide83.xml" ContentType="application/vnd.openxmlformats-officedocument.presentationml.notesSlide+xml"/>
  <Override PartName="/ppt/notesSlides/notesSlide84.xml" ContentType="application/vnd.openxmlformats-officedocument.presentationml.notesSlide+xml"/>
  <Override PartName="/ppt/notesSlides/notesSlide85.xml" ContentType="application/vnd.openxmlformats-officedocument.presentationml.notesSlide+xml"/>
  <Override PartName="/ppt/notesSlides/notesSlide86.xml" ContentType="application/vnd.openxmlformats-officedocument.presentationml.notesSlide+xml"/>
  <Override PartName="/ppt/notesSlides/notesSlide87.xml" ContentType="application/vnd.openxmlformats-officedocument.presentationml.notesSlide+xml"/>
  <Override PartName="/ppt/notesSlides/notesSlide88.xml" ContentType="application/vnd.openxmlformats-officedocument.presentationml.notesSlide+xml"/>
  <Override PartName="/ppt/notesSlides/notesSlide89.xml" ContentType="application/vnd.openxmlformats-officedocument.presentationml.notesSlide+xml"/>
  <Override PartName="/ppt/notesSlides/notesSlide90.xml" ContentType="application/vnd.openxmlformats-officedocument.presentationml.notesSlide+xml"/>
  <Override PartName="/ppt/notesSlides/notesSlide91.xml" ContentType="application/vnd.openxmlformats-officedocument.presentationml.notesSlide+xml"/>
  <Override PartName="/ppt/notesSlides/notesSlide92.xml" ContentType="application/vnd.openxmlformats-officedocument.presentationml.notesSlide+xml"/>
  <Override PartName="/ppt/notesSlides/notesSlide93.xml" ContentType="application/vnd.openxmlformats-officedocument.presentationml.notesSlide+xml"/>
  <Override PartName="/ppt/notesSlides/notesSlide94.xml" ContentType="application/vnd.openxmlformats-officedocument.presentationml.notesSlide+xml"/>
  <Override PartName="/ppt/notesSlides/notesSlide95.xml" ContentType="application/vnd.openxmlformats-officedocument.presentationml.notesSlide+xml"/>
  <Override PartName="/ppt/notesSlides/notesSlide96.xml" ContentType="application/vnd.openxmlformats-officedocument.presentationml.notesSlide+xml"/>
  <Override PartName="/ppt/notesSlides/notesSlide97.xml" ContentType="application/vnd.openxmlformats-officedocument.presentationml.notesSlide+xml"/>
  <Override PartName="/ppt/notesSlides/notesSlide98.xml" ContentType="application/vnd.openxmlformats-officedocument.presentationml.notesSlide+xml"/>
  <Override PartName="/ppt/notesSlides/notesSlide99.xml" ContentType="application/vnd.openxmlformats-officedocument.presentationml.notesSlide+xml"/>
  <Override PartName="/ppt/notesSlides/notesSlide100.xml" ContentType="application/vnd.openxmlformats-officedocument.presentationml.notesSlide+xml"/>
  <Override PartName="/ppt/notesSlides/notesSlide101.xml" ContentType="application/vnd.openxmlformats-officedocument.presentationml.notesSlide+xml"/>
  <Override PartName="/ppt/notesSlides/notesSlide102.xml" ContentType="application/vnd.openxmlformats-officedocument.presentationml.notesSlide+xml"/>
  <Override PartName="/ppt/notesSlides/notesSlide103.xml" ContentType="application/vnd.openxmlformats-officedocument.presentationml.notesSlide+xml"/>
  <Override PartName="/ppt/notesSlides/notesSlide104.xml" ContentType="application/vnd.openxmlformats-officedocument.presentationml.notesSlide+xml"/>
  <Override PartName="/ppt/notesSlides/notesSlide105.xml" ContentType="application/vnd.openxmlformats-officedocument.presentationml.notesSlide+xml"/>
  <Override PartName="/ppt/notesSlides/notesSlide106.xml" ContentType="application/vnd.openxmlformats-officedocument.presentationml.notesSlide+xml"/>
  <Override PartName="/ppt/notesSlides/notesSlide107.xml" ContentType="application/vnd.openxmlformats-officedocument.presentationml.notesSlide+xml"/>
  <Override PartName="/ppt/notesSlides/notesSlide108.xml" ContentType="application/vnd.openxmlformats-officedocument.presentationml.notesSlide+xml"/>
  <Override PartName="/ppt/notesSlides/notesSlide109.xml" ContentType="application/vnd.openxmlformats-officedocument.presentationml.notesSlide+xml"/>
  <Override PartName="/ppt/notesSlides/notesSlide110.xml" ContentType="application/vnd.openxmlformats-officedocument.presentationml.notesSlide+xml"/>
  <Override PartName="/ppt/notesSlides/notesSlide111.xml" ContentType="application/vnd.openxmlformats-officedocument.presentationml.notesSlide+xml"/>
  <Override PartName="/ppt/notesSlides/notesSlide112.xml" ContentType="application/vnd.openxmlformats-officedocument.presentationml.notesSlide+xml"/>
  <Override PartName="/ppt/notesSlides/notesSlide113.xml" ContentType="application/vnd.openxmlformats-officedocument.presentationml.notesSlide+xml"/>
  <Override PartName="/ppt/notesSlides/notesSlide114.xml" ContentType="application/vnd.openxmlformats-officedocument.presentationml.notesSlide+xml"/>
  <Override PartName="/ppt/notesSlides/notesSlide115.xml" ContentType="application/vnd.openxmlformats-officedocument.presentationml.notesSlide+xml"/>
  <Override PartName="/ppt/notesSlides/notesSlide116.xml" ContentType="application/vnd.openxmlformats-officedocument.presentationml.notesSlide+xml"/>
  <Override PartName="/ppt/notesSlides/notesSlide117.xml" ContentType="application/vnd.openxmlformats-officedocument.presentationml.notesSlide+xml"/>
  <Override PartName="/ppt/notesSlides/notesSlide118.xml" ContentType="application/vnd.openxmlformats-officedocument.presentationml.notesSlide+xml"/>
  <Override PartName="/ppt/notesSlides/notesSlide119.xml" ContentType="application/vnd.openxmlformats-officedocument.presentationml.notesSlide+xml"/>
  <Override PartName="/ppt/notesSlides/notesSlide120.xml" ContentType="application/vnd.openxmlformats-officedocument.presentationml.notesSlide+xml"/>
  <Override PartName="/ppt/notesSlides/notesSlide121.xml" ContentType="application/vnd.openxmlformats-officedocument.presentationml.notesSlide+xml"/>
  <Override PartName="/ppt/notesSlides/notesSlide122.xml" ContentType="application/vnd.openxmlformats-officedocument.presentationml.notesSlide+xml"/>
  <Override PartName="/ppt/notesSlides/notesSlide123.xml" ContentType="application/vnd.openxmlformats-officedocument.presentationml.notesSlide+xml"/>
  <Override PartName="/ppt/notesSlides/notesSlide124.xml" ContentType="application/vnd.openxmlformats-officedocument.presentationml.notesSlide+xml"/>
  <Override PartName="/ppt/notesSlides/notesSlide125.xml" ContentType="application/vnd.openxmlformats-officedocument.presentationml.notesSlide+xml"/>
  <Override PartName="/ppt/notesSlides/notesSlide126.xml" ContentType="application/vnd.openxmlformats-officedocument.presentationml.notesSlide+xml"/>
  <Override PartName="/ppt/notesSlides/notesSlide127.xml" ContentType="application/vnd.openxmlformats-officedocument.presentationml.notesSlide+xml"/>
  <Override PartName="/ppt/notesSlides/notesSlide128.xml" ContentType="application/vnd.openxmlformats-officedocument.presentationml.notesSlide+xml"/>
  <Override PartName="/ppt/notesSlides/notesSlide129.xml" ContentType="application/vnd.openxmlformats-officedocument.presentationml.notesSlide+xml"/>
  <Override PartName="/ppt/notesSlides/notesSlide130.xml" ContentType="application/vnd.openxmlformats-officedocument.presentationml.notesSlide+xml"/>
  <Override PartName="/ppt/notesSlides/notesSlide131.xml" ContentType="application/vnd.openxmlformats-officedocument.presentationml.notesSlide+xml"/>
  <Override PartName="/ppt/notesSlides/notesSlide132.xml" ContentType="application/vnd.openxmlformats-officedocument.presentationml.notesSlide+xml"/>
  <Override PartName="/ppt/notesSlides/notesSlide133.xml" ContentType="application/vnd.openxmlformats-officedocument.presentationml.notesSlide+xml"/>
  <Override PartName="/ppt/notesSlides/notesSlide134.xml" ContentType="application/vnd.openxmlformats-officedocument.presentationml.notesSlide+xml"/>
  <Override PartName="/ppt/notesSlides/notesSlide135.xml" ContentType="application/vnd.openxmlformats-officedocument.presentationml.notesSlide+xml"/>
  <Override PartName="/ppt/notesSlides/notesSlide136.xml" ContentType="application/vnd.openxmlformats-officedocument.presentationml.notesSlide+xml"/>
  <Override PartName="/ppt/notesSlides/notesSlide137.xml" ContentType="application/vnd.openxmlformats-officedocument.presentationml.notesSlide+xml"/>
  <Override PartName="/ppt/notesSlides/notesSlide138.xml" ContentType="application/vnd.openxmlformats-officedocument.presentationml.notesSlide+xml"/>
  <Override PartName="/ppt/notesSlides/notesSlide139.xml" ContentType="application/vnd.openxmlformats-officedocument.presentationml.notesSlide+xml"/>
  <Override PartName="/ppt/notesSlides/notesSlide140.xml" ContentType="application/vnd.openxmlformats-officedocument.presentationml.notesSlide+xml"/>
  <Override PartName="/ppt/notesSlides/notesSlide141.xml" ContentType="application/vnd.openxmlformats-officedocument.presentationml.notesSlide+xml"/>
  <Override PartName="/ppt/notesSlides/notesSlide142.xml" ContentType="application/vnd.openxmlformats-officedocument.presentationml.notesSlide+xml"/>
  <Override PartName="/ppt/notesSlides/notesSlide143.xml" ContentType="application/vnd.openxmlformats-officedocument.presentationml.notesSlide+xml"/>
  <Override PartName="/ppt/notesSlides/notesSlide144.xml" ContentType="application/vnd.openxmlformats-officedocument.presentationml.notesSlide+xml"/>
  <Override PartName="/ppt/notesSlides/notesSlide145.xml" ContentType="application/vnd.openxmlformats-officedocument.presentationml.notesSlide+xml"/>
  <Override PartName="/ppt/notesSlides/notesSlide146.xml" ContentType="application/vnd.openxmlformats-officedocument.presentationml.notesSlide+xml"/>
  <Override PartName="/ppt/notesSlides/notesSlide147.xml" ContentType="application/vnd.openxmlformats-officedocument.presentationml.notesSlide+xml"/>
  <Override PartName="/ppt/notesSlides/notesSlide148.xml" ContentType="application/vnd.openxmlformats-officedocument.presentationml.notesSlide+xml"/>
  <Override PartName="/ppt/notesSlides/notesSlide149.xml" ContentType="application/vnd.openxmlformats-officedocument.presentationml.notesSlide+xml"/>
  <Override PartName="/ppt/notesSlides/notesSlide150.xml" ContentType="application/vnd.openxmlformats-officedocument.presentationml.notesSlide+xml"/>
  <Override PartName="/ppt/notesSlides/notesSlide151.xml" ContentType="application/vnd.openxmlformats-officedocument.presentationml.notesSlide+xml"/>
  <Override PartName="/ppt/notesSlides/notesSlide152.xml" ContentType="application/vnd.openxmlformats-officedocument.presentationml.notesSlide+xml"/>
  <Override PartName="/ppt/notesSlides/notesSlide153.xml" ContentType="application/vnd.openxmlformats-officedocument.presentationml.notesSlide+xml"/>
  <Override PartName="/ppt/notesSlides/notesSlide154.xml" ContentType="application/vnd.openxmlformats-officedocument.presentationml.notesSlide+xml"/>
  <Override PartName="/ppt/notesSlides/notesSlide155.xml" ContentType="application/vnd.openxmlformats-officedocument.presentationml.notesSlide+xml"/>
  <Override PartName="/ppt/notesSlides/notesSlide156.xml" ContentType="application/vnd.openxmlformats-officedocument.presentationml.notesSlide+xml"/>
  <Override PartName="/ppt/notesSlides/notesSlide157.xml" ContentType="application/vnd.openxmlformats-officedocument.presentationml.notesSlide+xml"/>
  <Override PartName="/ppt/notesSlides/notesSlide158.xml" ContentType="application/vnd.openxmlformats-officedocument.presentationml.notesSlide+xml"/>
  <Override PartName="/ppt/notesSlides/notesSlide159.xml" ContentType="application/vnd.openxmlformats-officedocument.presentationml.notesSlide+xml"/>
  <Override PartName="/ppt/notesSlides/notesSlide160.xml" ContentType="application/vnd.openxmlformats-officedocument.presentationml.notesSlide+xml"/>
  <Override PartName="/ppt/notesSlides/notesSlide161.xml" ContentType="application/vnd.openxmlformats-officedocument.presentationml.notesSlide+xml"/>
  <Override PartName="/ppt/notesSlides/notesSlide162.xml" ContentType="application/vnd.openxmlformats-officedocument.presentationml.notesSlide+xml"/>
  <Override PartName="/ppt/notesSlides/notesSlide163.xml" ContentType="application/vnd.openxmlformats-officedocument.presentationml.notesSlide+xml"/>
  <Override PartName="/ppt/notesSlides/notesSlide164.xml" ContentType="application/vnd.openxmlformats-officedocument.presentationml.notesSlide+xml"/>
  <Override PartName="/ppt/notesSlides/notesSlide165.xml" ContentType="application/vnd.openxmlformats-officedocument.presentationml.notesSlide+xml"/>
  <Override PartName="/ppt/notesSlides/notesSlide166.xml" ContentType="application/vnd.openxmlformats-officedocument.presentationml.notesSlide+xml"/>
  <Override PartName="/ppt/notesSlides/notesSlide167.xml" ContentType="application/vnd.openxmlformats-officedocument.presentationml.notesSlide+xml"/>
  <Override PartName="/ppt/notesSlides/notesSlide168.xml" ContentType="application/vnd.openxmlformats-officedocument.presentationml.notesSlide+xml"/>
  <Override PartName="/ppt/notesSlides/notesSlide169.xml" ContentType="application/vnd.openxmlformats-officedocument.presentationml.notesSlide+xml"/>
  <Override PartName="/ppt/notesSlides/notesSlide170.xml" ContentType="application/vnd.openxmlformats-officedocument.presentationml.notesSlide+xml"/>
  <Override PartName="/ppt/notesSlides/notesSlide171.xml" ContentType="application/vnd.openxmlformats-officedocument.presentationml.notesSlide+xml"/>
  <Override PartName="/ppt/notesSlides/notesSlide172.xml" ContentType="application/vnd.openxmlformats-officedocument.presentationml.notesSlide+xml"/>
  <Override PartName="/ppt/notesSlides/notesSlide173.xml" ContentType="application/vnd.openxmlformats-officedocument.presentationml.notesSlide+xml"/>
  <Override PartName="/ppt/notesSlides/notesSlide174.xml" ContentType="application/vnd.openxmlformats-officedocument.presentationml.notesSlide+xml"/>
  <Override PartName="/ppt/notesSlides/notesSlide175.xml" ContentType="application/vnd.openxmlformats-officedocument.presentationml.notesSlide+xml"/>
  <Override PartName="/ppt/notesSlides/notesSlide176.xml" ContentType="application/vnd.openxmlformats-officedocument.presentationml.notesSlide+xml"/>
  <Override PartName="/ppt/notesSlides/notesSlide177.xml" ContentType="application/vnd.openxmlformats-officedocument.presentationml.notesSlide+xml"/>
  <Override PartName="/ppt/notesSlides/notesSlide178.xml" ContentType="application/vnd.openxmlformats-officedocument.presentationml.notesSlide+xml"/>
  <Override PartName="/ppt/notesSlides/notesSlide179.xml" ContentType="application/vnd.openxmlformats-officedocument.presentationml.notesSlide+xml"/>
  <Override PartName="/ppt/notesSlides/notesSlide180.xml" ContentType="application/vnd.openxmlformats-officedocument.presentationml.notesSlide+xml"/>
  <Override PartName="/ppt/notesSlides/notesSlide181.xml" ContentType="application/vnd.openxmlformats-officedocument.presentationml.notesSlide+xml"/>
  <Override PartName="/ppt/notesSlides/notesSlide182.xml" ContentType="application/vnd.openxmlformats-officedocument.presentationml.notesSlide+xml"/>
  <Override PartName="/ppt/notesSlides/notesSlide183.xml" ContentType="application/vnd.openxmlformats-officedocument.presentationml.notesSlide+xml"/>
  <Override PartName="/ppt/notesSlides/notesSlide184.xml" ContentType="application/vnd.openxmlformats-officedocument.presentationml.notesSlide+xml"/>
  <Override PartName="/ppt/notesSlides/notesSlide185.xml" ContentType="application/vnd.openxmlformats-officedocument.presentationml.notesSlide+xml"/>
  <Override PartName="/ppt/notesSlides/notesSlide186.xml" ContentType="application/vnd.openxmlformats-officedocument.presentationml.notesSlide+xml"/>
  <Override PartName="/ppt/notesSlides/notesSlide187.xml" ContentType="application/vnd.openxmlformats-officedocument.presentationml.notesSlide+xml"/>
  <Override PartName="/ppt/notesSlides/notesSlide188.xml" ContentType="application/vnd.openxmlformats-officedocument.presentationml.notesSlide+xml"/>
  <Override PartName="/ppt/notesSlides/notesSlide189.xml" ContentType="application/vnd.openxmlformats-officedocument.presentationml.notesSlide+xml"/>
  <Override PartName="/ppt/notesSlides/notesSlide190.xml" ContentType="application/vnd.openxmlformats-officedocument.presentationml.notesSlide+xml"/>
  <Override PartName="/ppt/notesSlides/notesSlide191.xml" ContentType="application/vnd.openxmlformats-officedocument.presentationml.notesSlide+xml"/>
  <Override PartName="/ppt/notesSlides/notesSlide192.xml" ContentType="application/vnd.openxmlformats-officedocument.presentationml.notesSlide+xml"/>
  <Override PartName="/ppt/notesSlides/notesSlide193.xml" ContentType="application/vnd.openxmlformats-officedocument.presentationml.notesSlide+xml"/>
  <Override PartName="/ppt/notesSlides/notesSlide194.xml" ContentType="application/vnd.openxmlformats-officedocument.presentationml.notesSlide+xml"/>
  <Override PartName="/ppt/notesSlides/notesSlide195.xml" ContentType="application/vnd.openxmlformats-officedocument.presentationml.notesSlide+xml"/>
  <Override PartName="/ppt/notesSlides/notesSlide196.xml" ContentType="application/vnd.openxmlformats-officedocument.presentationml.notesSlide+xml"/>
  <Override PartName="/ppt/notesSlides/notesSlide197.xml" ContentType="application/vnd.openxmlformats-officedocument.presentationml.notesSlide+xml"/>
  <Override PartName="/ppt/notesSlides/notesSlide198.xml" ContentType="application/vnd.openxmlformats-officedocument.presentationml.notesSlide+xml"/>
  <Override PartName="/ppt/notesSlides/notesSlide199.xml" ContentType="application/vnd.openxmlformats-officedocument.presentationml.notesSlide+xml"/>
  <Override PartName="/ppt/notesSlides/notesSlide200.xml" ContentType="application/vnd.openxmlformats-officedocument.presentationml.notesSlide+xml"/>
  <Override PartName="/ppt/notesSlides/notesSlide201.xml" ContentType="application/vnd.openxmlformats-officedocument.presentationml.notesSlide+xml"/>
  <Override PartName="/ppt/notesSlides/notesSlide202.xml" ContentType="application/vnd.openxmlformats-officedocument.presentationml.notesSlide+xml"/>
  <Override PartName="/ppt/notesSlides/notesSlide203.xml" ContentType="application/vnd.openxmlformats-officedocument.presentationml.notesSlide+xml"/>
  <Override PartName="/ppt/notesSlides/notesSlide204.xml" ContentType="application/vnd.openxmlformats-officedocument.presentationml.notesSlide+xml"/>
  <Override PartName="/ppt/notesSlides/notesSlide205.xml" ContentType="application/vnd.openxmlformats-officedocument.presentationml.notesSlide+xml"/>
  <Override PartName="/ppt/notesSlides/notesSlide206.xml" ContentType="application/vnd.openxmlformats-officedocument.presentationml.notesSlide+xml"/>
  <Override PartName="/ppt/notesSlides/notesSlide207.xml" ContentType="application/vnd.openxmlformats-officedocument.presentationml.notesSlide+xml"/>
  <Override PartName="/ppt/notesSlides/notesSlide208.xml" ContentType="application/vnd.openxmlformats-officedocument.presentationml.notesSlide+xml"/>
  <Override PartName="/ppt/notesSlides/notesSlide209.xml" ContentType="application/vnd.openxmlformats-officedocument.presentationml.notesSlide+xml"/>
  <Override PartName="/ppt/notesSlides/notesSlide210.xml" ContentType="application/vnd.openxmlformats-officedocument.presentationml.notesSlide+xml"/>
  <Override PartName="/ppt/notesSlides/notesSlide211.xml" ContentType="application/vnd.openxmlformats-officedocument.presentationml.notesSlide+xml"/>
  <Override PartName="/ppt/notesSlides/notesSlide212.xml" ContentType="application/vnd.openxmlformats-officedocument.presentationml.notesSlide+xml"/>
  <Override PartName="/ppt/notesSlides/notesSlide213.xml" ContentType="application/vnd.openxmlformats-officedocument.presentationml.notesSlide+xml"/>
  <Override PartName="/ppt/notesSlides/notesSlide214.xml" ContentType="application/vnd.openxmlformats-officedocument.presentationml.notesSlide+xml"/>
  <Override PartName="/ppt/notesSlides/notesSlide215.xml" ContentType="application/vnd.openxmlformats-officedocument.presentationml.notesSlide+xml"/>
  <Override PartName="/ppt/notesSlides/notesSlide216.xml" ContentType="application/vnd.openxmlformats-officedocument.presentationml.notesSlide+xml"/>
  <Override PartName="/ppt/notesSlides/notesSlide217.xml" ContentType="application/vnd.openxmlformats-officedocument.presentationml.notesSlide+xml"/>
  <Override PartName="/ppt/notesSlides/notesSlide218.xml" ContentType="application/vnd.openxmlformats-officedocument.presentationml.notesSlide+xml"/>
  <Override PartName="/ppt/notesSlides/notesSlide219.xml" ContentType="application/vnd.openxmlformats-officedocument.presentationml.notesSlide+xml"/>
  <Override PartName="/ppt/notesSlides/notesSlide220.xml" ContentType="application/vnd.openxmlformats-officedocument.presentationml.notesSlide+xml"/>
  <Override PartName="/ppt/notesSlides/notesSlide221.xml" ContentType="application/vnd.openxmlformats-officedocument.presentationml.notesSlide+xml"/>
  <Override PartName="/ppt/notesSlides/notesSlide222.xml" ContentType="application/vnd.openxmlformats-officedocument.presentationml.notesSlide+xml"/>
  <Override PartName="/ppt/notesSlides/notesSlide223.xml" ContentType="application/vnd.openxmlformats-officedocument.presentationml.notesSlide+xml"/>
  <Override PartName="/ppt/notesSlides/notesSlide224.xml" ContentType="application/vnd.openxmlformats-officedocument.presentationml.notesSlide+xml"/>
  <Override PartName="/ppt/notesSlides/notesSlide225.xml" ContentType="application/vnd.openxmlformats-officedocument.presentationml.notesSlide+xml"/>
  <Override PartName="/ppt/notesSlides/notesSlide226.xml" ContentType="application/vnd.openxmlformats-officedocument.presentationml.notesSlide+xml"/>
  <Override PartName="/ppt/notesSlides/notesSlide227.xml" ContentType="application/vnd.openxmlformats-officedocument.presentationml.notesSlide+xml"/>
  <Override PartName="/ppt/notesSlides/notesSlide228.xml" ContentType="application/vnd.openxmlformats-officedocument.presentationml.notesSlide+xml"/>
  <Override PartName="/ppt/notesSlides/notesSlide229.xml" ContentType="application/vnd.openxmlformats-officedocument.presentationml.notesSlide+xml"/>
  <Override PartName="/ppt/notesSlides/notesSlide230.xml" ContentType="application/vnd.openxmlformats-officedocument.presentationml.notesSlide+xml"/>
  <Override PartName="/ppt/notesSlides/notesSlide231.xml" ContentType="application/vnd.openxmlformats-officedocument.presentationml.notesSlide+xml"/>
  <Override PartName="/ppt/notesSlides/notesSlide232.xml" ContentType="application/vnd.openxmlformats-officedocument.presentationml.notesSlide+xml"/>
  <Override PartName="/ppt/notesSlides/notesSlide233.xml" ContentType="application/vnd.openxmlformats-officedocument.presentationml.notesSlide+xml"/>
  <Override PartName="/ppt/notesSlides/notesSlide234.xml" ContentType="application/vnd.openxmlformats-officedocument.presentationml.notesSlide+xml"/>
  <Override PartName="/ppt/notesSlides/notesSlide235.xml" ContentType="application/vnd.openxmlformats-officedocument.presentationml.notesSlide+xml"/>
  <Override PartName="/ppt/notesSlides/notesSlide236.xml" ContentType="application/vnd.openxmlformats-officedocument.presentationml.notesSlide+xml"/>
  <Override PartName="/ppt/notesSlides/notesSlide237.xml" ContentType="application/vnd.openxmlformats-officedocument.presentationml.notesSlide+xml"/>
  <Override PartName="/ppt/notesSlides/notesSlide238.xml" ContentType="application/vnd.openxmlformats-officedocument.presentationml.notesSlide+xml"/>
  <Override PartName="/ppt/notesSlides/notesSlide239.xml" ContentType="application/vnd.openxmlformats-officedocument.presentationml.notesSlide+xml"/>
  <Override PartName="/ppt/notesSlides/notesSlide240.xml" ContentType="application/vnd.openxmlformats-officedocument.presentationml.notesSlide+xml"/>
  <Override PartName="/ppt/notesSlides/notesSlide241.xml" ContentType="application/vnd.openxmlformats-officedocument.presentationml.notesSlide+xml"/>
  <Override PartName="/ppt/notesSlides/notesSlide242.xml" ContentType="application/vnd.openxmlformats-officedocument.presentationml.notesSlide+xml"/>
  <Override PartName="/ppt/notesSlides/notesSlide243.xml" ContentType="application/vnd.openxmlformats-officedocument.presentationml.notesSlide+xml"/>
  <Override PartName="/ppt/notesSlides/notesSlide244.xml" ContentType="application/vnd.openxmlformats-officedocument.presentationml.notesSlide+xml"/>
  <Override PartName="/ppt/notesSlides/notesSlide245.xml" ContentType="application/vnd.openxmlformats-officedocument.presentationml.notesSlide+xml"/>
  <Override PartName="/ppt/notesSlides/notesSlide246.xml" ContentType="application/vnd.openxmlformats-officedocument.presentationml.notesSlide+xml"/>
  <Override PartName="/ppt/notesSlides/notesSlide247.xml" ContentType="application/vnd.openxmlformats-officedocument.presentationml.notesSlide+xml"/>
  <Override PartName="/ppt/notesSlides/notesSlide248.xml" ContentType="application/vnd.openxmlformats-officedocument.presentationml.notesSlide+xml"/>
  <Override PartName="/ppt/notesSlides/notesSlide249.xml" ContentType="application/vnd.openxmlformats-officedocument.presentationml.notesSlide+xml"/>
  <Override PartName="/ppt/notesSlides/notesSlide250.xml" ContentType="application/vnd.openxmlformats-officedocument.presentationml.notesSlide+xml"/>
  <Override PartName="/ppt/notesSlides/notesSlide251.xml" ContentType="application/vnd.openxmlformats-officedocument.presentationml.notesSlide+xml"/>
  <Override PartName="/ppt/notesSlides/notesSlide252.xml" ContentType="application/vnd.openxmlformats-officedocument.presentationml.notesSlide+xml"/>
  <Override PartName="/ppt/notesSlides/notesSlide253.xml" ContentType="application/vnd.openxmlformats-officedocument.presentationml.notesSlide+xml"/>
  <Override PartName="/ppt/notesSlides/notesSlide254.xml" ContentType="application/vnd.openxmlformats-officedocument.presentationml.notesSlide+xml"/>
  <Override PartName="/ppt/notesSlides/notesSlide255.xml" ContentType="application/vnd.openxmlformats-officedocument.presentationml.notesSlide+xml"/>
  <Override PartName="/ppt/notesSlides/notesSlide256.xml" ContentType="application/vnd.openxmlformats-officedocument.presentationml.notesSlide+xml"/>
  <Override PartName="/ppt/notesSlides/notesSlide257.xml" ContentType="application/vnd.openxmlformats-officedocument.presentationml.notesSlide+xml"/>
  <Override PartName="/ppt/notesSlides/notesSlide258.xml" ContentType="application/vnd.openxmlformats-officedocument.presentationml.notesSlide+xml"/>
  <Override PartName="/ppt/notesSlides/notesSlide259.xml" ContentType="application/vnd.openxmlformats-officedocument.presentationml.notesSlide+xml"/>
  <Override PartName="/ppt/notesSlides/notesSlide260.xml" ContentType="application/vnd.openxmlformats-officedocument.presentationml.notesSlide+xml"/>
  <Override PartName="/ppt/notesSlides/notesSlide261.xml" ContentType="application/vnd.openxmlformats-officedocument.presentationml.notesSlide+xml"/>
  <Override PartName="/ppt/notesSlides/notesSlide262.xml" ContentType="application/vnd.openxmlformats-officedocument.presentationml.notesSlide+xml"/>
  <Override PartName="/ppt/notesSlides/notesSlide263.xml" ContentType="application/vnd.openxmlformats-officedocument.presentationml.notesSlide+xml"/>
  <Override PartName="/ppt/notesSlides/notesSlide264.xml" ContentType="application/vnd.openxmlformats-officedocument.presentationml.notesSlide+xml"/>
  <Override PartName="/ppt/notesSlides/notesSlide265.xml" ContentType="application/vnd.openxmlformats-officedocument.presentationml.notesSlide+xml"/>
  <Override PartName="/ppt/notesSlides/notesSlide266.xml" ContentType="application/vnd.openxmlformats-officedocument.presentationml.notesSlide+xml"/>
  <Override PartName="/ppt/notesSlides/notesSlide267.xml" ContentType="application/vnd.openxmlformats-officedocument.presentationml.notesSlide+xml"/>
  <Override PartName="/ppt/notesSlides/notesSlide268.xml" ContentType="application/vnd.openxmlformats-officedocument.presentationml.notesSlide+xml"/>
  <Override PartName="/ppt/notesSlides/notesSlide269.xml" ContentType="application/vnd.openxmlformats-officedocument.presentationml.notesSlide+xml"/>
  <Override PartName="/ppt/notesSlides/notesSlide270.xml" ContentType="application/vnd.openxmlformats-officedocument.presentationml.notesSlide+xml"/>
  <Override PartName="/ppt/notesSlides/notesSlide271.xml" ContentType="application/vnd.openxmlformats-officedocument.presentationml.notesSlide+xml"/>
  <Override PartName="/ppt/notesSlides/notesSlide272.xml" ContentType="application/vnd.openxmlformats-officedocument.presentationml.notesSlide+xml"/>
  <Override PartName="/ppt/notesSlides/notesSlide273.xml" ContentType="application/vnd.openxmlformats-officedocument.presentationml.notesSlide+xml"/>
  <Override PartName="/ppt/notesSlides/notesSlide274.xml" ContentType="application/vnd.openxmlformats-officedocument.presentationml.notesSlide+xml"/>
  <Override PartName="/ppt/notesSlides/notesSlide275.xml" ContentType="application/vnd.openxmlformats-officedocument.presentationml.notesSlide+xml"/>
  <Override PartName="/ppt/notesSlides/notesSlide276.xml" ContentType="application/vnd.openxmlformats-officedocument.presentationml.notesSlide+xml"/>
  <Override PartName="/ppt/notesSlides/notesSlide277.xml" ContentType="application/vnd.openxmlformats-officedocument.presentationml.notesSlide+xml"/>
  <Override PartName="/ppt/notesSlides/notesSlide278.xml" ContentType="application/vnd.openxmlformats-officedocument.presentationml.notesSlide+xml"/>
  <Override PartName="/ppt/notesSlides/notesSlide279.xml" ContentType="application/vnd.openxmlformats-officedocument.presentationml.notesSlide+xml"/>
  <Override PartName="/ppt/notesSlides/notesSlide280.xml" ContentType="application/vnd.openxmlformats-officedocument.presentationml.notesSlide+xml"/>
  <Override PartName="/ppt/notesSlides/notesSlide281.xml" ContentType="application/vnd.openxmlformats-officedocument.presentationml.notesSlide+xml"/>
  <Override PartName="/ppt/notesSlides/notesSlide282.xml" ContentType="application/vnd.openxmlformats-officedocument.presentationml.notesSlide+xml"/>
  <Override PartName="/ppt/notesSlides/notesSlide283.xml" ContentType="application/vnd.openxmlformats-officedocument.presentationml.notesSlide+xml"/>
  <Override PartName="/ppt/notesSlides/notesSlide284.xml" ContentType="application/vnd.openxmlformats-officedocument.presentationml.notesSlide+xml"/>
  <Override PartName="/ppt/notesSlides/notesSlide285.xml" ContentType="application/vnd.openxmlformats-officedocument.presentationml.notesSlide+xml"/>
  <Override PartName="/ppt/notesSlides/notesSlide286.xml" ContentType="application/vnd.openxmlformats-officedocument.presentationml.notesSlide+xml"/>
  <Override PartName="/ppt/notesSlides/notesSlide287.xml" ContentType="application/vnd.openxmlformats-officedocument.presentationml.notesSlide+xml"/>
  <Override PartName="/ppt/notesSlides/notesSlide288.xml" ContentType="application/vnd.openxmlformats-officedocument.presentationml.notesSlide+xml"/>
  <Override PartName="/ppt/notesSlides/notesSlide289.xml" ContentType="application/vnd.openxmlformats-officedocument.presentationml.notesSlide+xml"/>
  <Override PartName="/ppt/notesSlides/notesSlide290.xml" ContentType="application/vnd.openxmlformats-officedocument.presentationml.notesSlide+xml"/>
  <Override PartName="/ppt/notesSlides/notesSlide291.xml" ContentType="application/vnd.openxmlformats-officedocument.presentationml.notesSlide+xml"/>
  <Override PartName="/ppt/notesSlides/notesSlide292.xml" ContentType="application/vnd.openxmlformats-officedocument.presentationml.notesSlide+xml"/>
  <Override PartName="/ppt/notesSlides/notesSlide293.xml" ContentType="application/vnd.openxmlformats-officedocument.presentationml.notesSlide+xml"/>
  <Override PartName="/ppt/notesSlides/notesSlide294.xml" ContentType="application/vnd.openxmlformats-officedocument.presentationml.notesSlide+xml"/>
  <Override PartName="/ppt/notesSlides/notesSlide295.xml" ContentType="application/vnd.openxmlformats-officedocument.presentationml.notesSlide+xml"/>
  <Override PartName="/ppt/notesSlides/notesSlide296.xml" ContentType="application/vnd.openxmlformats-officedocument.presentationml.notesSlide+xml"/>
  <Override PartName="/ppt/notesSlides/notesSlide297.xml" ContentType="application/vnd.openxmlformats-officedocument.presentationml.notesSlide+xml"/>
  <Override PartName="/ppt/notesSlides/notesSlide298.xml" ContentType="application/vnd.openxmlformats-officedocument.presentationml.notesSlide+xml"/>
  <Override PartName="/ppt/notesSlides/notesSlide299.xml" ContentType="application/vnd.openxmlformats-officedocument.presentationml.notesSlide+xml"/>
  <Override PartName="/ppt/notesSlides/notesSlide300.xml" ContentType="application/vnd.openxmlformats-officedocument.presentationml.notesSlide+xml"/>
  <Override PartName="/ppt/notesSlides/notesSlide301.xml" ContentType="application/vnd.openxmlformats-officedocument.presentationml.notesSlide+xml"/>
  <Override PartName="/ppt/notesSlides/notesSlide302.xml" ContentType="application/vnd.openxmlformats-officedocument.presentationml.notesSlide+xml"/>
  <Override PartName="/ppt/notesSlides/notesSlide303.xml" ContentType="application/vnd.openxmlformats-officedocument.presentationml.notesSlide+xml"/>
  <Override PartName="/ppt/notesSlides/notesSlide304.xml" ContentType="application/vnd.openxmlformats-officedocument.presentationml.notesSlide+xml"/>
  <Override PartName="/ppt/notesSlides/notesSlide305.xml" ContentType="application/vnd.openxmlformats-officedocument.presentationml.notesSlide+xml"/>
  <Override PartName="/ppt/notesSlides/notesSlide306.xml" ContentType="application/vnd.openxmlformats-officedocument.presentationml.notesSlide+xml"/>
  <Override PartName="/ppt/notesSlides/notesSlide307.xml" ContentType="application/vnd.openxmlformats-officedocument.presentationml.notesSlide+xml"/>
  <Override PartName="/ppt/notesSlides/notesSlide308.xml" ContentType="application/vnd.openxmlformats-officedocument.presentationml.notesSlide+xml"/>
  <Override PartName="/ppt/notesSlides/notesSlide309.xml" ContentType="application/vnd.openxmlformats-officedocument.presentationml.notesSlide+xml"/>
  <Override PartName="/ppt/notesSlides/notesSlide310.xml" ContentType="application/vnd.openxmlformats-officedocument.presentationml.notesSlide+xml"/>
  <Override PartName="/ppt/notesSlides/notesSlide311.xml" ContentType="application/vnd.openxmlformats-officedocument.presentationml.notesSlide+xml"/>
  <Override PartName="/ppt/notesSlides/notesSlide312.xml" ContentType="application/vnd.openxmlformats-officedocument.presentationml.notesSlide+xml"/>
  <Override PartName="/ppt/notesSlides/notesSlide313.xml" ContentType="application/vnd.openxmlformats-officedocument.presentationml.notesSlide+xml"/>
  <Override PartName="/ppt/notesSlides/notesSlide314.xml" ContentType="application/vnd.openxmlformats-officedocument.presentationml.notesSlide+xml"/>
  <Override PartName="/ppt/notesSlides/notesSlide315.xml" ContentType="application/vnd.openxmlformats-officedocument.presentationml.notesSlide+xml"/>
  <Override PartName="/ppt/notesSlides/notesSlide316.xml" ContentType="application/vnd.openxmlformats-officedocument.presentationml.notesSlide+xml"/>
  <Override PartName="/ppt/notesSlides/notesSlide317.xml" ContentType="application/vnd.openxmlformats-officedocument.presentationml.notesSlide+xml"/>
  <Override PartName="/ppt/notesSlides/notesSlide318.xml" ContentType="application/vnd.openxmlformats-officedocument.presentationml.notesSlide+xml"/>
  <Override PartName="/ppt/notesSlides/notesSlide319.xml" ContentType="application/vnd.openxmlformats-officedocument.presentationml.notesSlide+xml"/>
  <Override PartName="/ppt/notesSlides/notesSlide320.xml" ContentType="application/vnd.openxmlformats-officedocument.presentationml.notesSlide+xml"/>
  <Override PartName="/ppt/notesSlides/notesSlide321.xml" ContentType="application/vnd.openxmlformats-officedocument.presentationml.notesSlide+xml"/>
  <Override PartName="/ppt/notesSlides/notesSlide322.xml" ContentType="application/vnd.openxmlformats-officedocument.presentationml.notesSlide+xml"/>
  <Override PartName="/ppt/notesSlides/notesSlide323.xml" ContentType="application/vnd.openxmlformats-officedocument.presentationml.notesSlide+xml"/>
  <Override PartName="/ppt/notesSlides/notesSlide324.xml" ContentType="application/vnd.openxmlformats-officedocument.presentationml.notesSlide+xml"/>
  <Override PartName="/ppt/notesSlides/notesSlide325.xml" ContentType="application/vnd.openxmlformats-officedocument.presentationml.notesSlide+xml"/>
  <Override PartName="/ppt/notesSlides/notesSlide326.xml" ContentType="application/vnd.openxmlformats-officedocument.presentationml.notesSlide+xml"/>
  <Override PartName="/ppt/notesSlides/notesSlide327.xml" ContentType="application/vnd.openxmlformats-officedocument.presentationml.notesSlide+xml"/>
  <Override PartName="/ppt/notesSlides/notesSlide328.xml" ContentType="application/vnd.openxmlformats-officedocument.presentationml.notesSlide+xml"/>
  <Override PartName="/ppt/notesSlides/notesSlide329.xml" ContentType="application/vnd.openxmlformats-officedocument.presentationml.notesSlide+xml"/>
  <Override PartName="/ppt/notesSlides/notesSlide330.xml" ContentType="application/vnd.openxmlformats-officedocument.presentationml.notesSlide+xml"/>
  <Override PartName="/ppt/notesSlides/notesSlide331.xml" ContentType="application/vnd.openxmlformats-officedocument.presentationml.notesSlide+xml"/>
  <Override PartName="/ppt/notesSlides/notesSlide332.xml" ContentType="application/vnd.openxmlformats-officedocument.presentationml.notesSlide+xml"/>
  <Override PartName="/ppt/notesSlides/notesSlide333.xml" ContentType="application/vnd.openxmlformats-officedocument.presentationml.notesSlide+xml"/>
  <Override PartName="/ppt/notesSlides/notesSlide334.xml" ContentType="application/vnd.openxmlformats-officedocument.presentationml.notesSlide+xml"/>
  <Override PartName="/ppt/notesSlides/notesSlide335.xml" ContentType="application/vnd.openxmlformats-officedocument.presentationml.notesSlide+xml"/>
  <Override PartName="/ppt/notesSlides/notesSlide336.xml" ContentType="application/vnd.openxmlformats-officedocument.presentationml.notesSlide+xml"/>
  <Override PartName="/ppt/notesSlides/notesSlide337.xml" ContentType="application/vnd.openxmlformats-officedocument.presentationml.notesSlide+xml"/>
  <Override PartName="/ppt/notesSlides/notesSlide338.xml" ContentType="application/vnd.openxmlformats-officedocument.presentationml.notesSlide+xml"/>
  <Override PartName="/ppt/notesSlides/notesSlide339.xml" ContentType="application/vnd.openxmlformats-officedocument.presentationml.notesSlide+xml"/>
  <Override PartName="/ppt/notesSlides/notesSlide340.xml" ContentType="application/vnd.openxmlformats-officedocument.presentationml.notesSlide+xml"/>
  <Override PartName="/ppt/notesSlides/notesSlide341.xml" ContentType="application/vnd.openxmlformats-officedocument.presentationml.notesSlide+xml"/>
  <Override PartName="/ppt/notesSlides/notesSlide342.xml" ContentType="application/vnd.openxmlformats-officedocument.presentationml.notesSlide+xml"/>
  <Override PartName="/ppt/notesSlides/notesSlide343.xml" ContentType="application/vnd.openxmlformats-officedocument.presentationml.notesSlide+xml"/>
  <Override PartName="/ppt/notesSlides/notesSlide344.xml" ContentType="application/vnd.openxmlformats-officedocument.presentationml.notesSlide+xml"/>
  <Override PartName="/ppt/notesSlides/notesSlide345.xml" ContentType="application/vnd.openxmlformats-officedocument.presentationml.notesSlide+xml"/>
  <Override PartName="/ppt/notesSlides/notesSlide346.xml" ContentType="application/vnd.openxmlformats-officedocument.presentationml.notesSlide+xml"/>
  <Override PartName="/ppt/notesSlides/notesSlide347.xml" ContentType="application/vnd.openxmlformats-officedocument.presentationml.notesSlide+xml"/>
  <Override PartName="/ppt/notesSlides/notesSlide348.xml" ContentType="application/vnd.openxmlformats-officedocument.presentationml.notesSlide+xml"/>
  <Override PartName="/ppt/notesSlides/notesSlide349.xml" ContentType="application/vnd.openxmlformats-officedocument.presentationml.notesSlide+xml"/>
  <Override PartName="/ppt/notesSlides/notesSlide350.xml" ContentType="application/vnd.openxmlformats-officedocument.presentationml.notesSlide+xml"/>
  <Override PartName="/ppt/notesSlides/notesSlide351.xml" ContentType="application/vnd.openxmlformats-officedocument.presentationml.notesSlide+xml"/>
  <Override PartName="/ppt/notesSlides/notesSlide352.xml" ContentType="application/vnd.openxmlformats-officedocument.presentationml.notesSlide+xml"/>
  <Override PartName="/ppt/notesSlides/notesSlide353.xml" ContentType="application/vnd.openxmlformats-officedocument.presentationml.notesSlide+xml"/>
  <Override PartName="/ppt/notesSlides/notesSlide354.xml" ContentType="application/vnd.openxmlformats-officedocument.presentationml.notesSlide+xml"/>
  <Override PartName="/ppt/notesSlides/notesSlide355.xml" ContentType="application/vnd.openxmlformats-officedocument.presentationml.notesSlide+xml"/>
  <Override PartName="/ppt/notesSlides/notesSlide356.xml" ContentType="application/vnd.openxmlformats-officedocument.presentationml.notesSlide+xml"/>
  <Override PartName="/ppt/notesSlides/notesSlide357.xml" ContentType="application/vnd.openxmlformats-officedocument.presentationml.notesSlide+xml"/>
  <Override PartName="/ppt/notesSlides/notesSlide358.xml" ContentType="application/vnd.openxmlformats-officedocument.presentationml.notesSlide+xml"/>
  <Override PartName="/ppt/notesSlides/notesSlide359.xml" ContentType="application/vnd.openxmlformats-officedocument.presentationml.notesSlide+xml"/>
  <Override PartName="/ppt/notesSlides/notesSlide360.xml" ContentType="application/vnd.openxmlformats-officedocument.presentationml.notesSlide+xml"/>
  <Override PartName="/ppt/notesSlides/notesSlide361.xml" ContentType="application/vnd.openxmlformats-officedocument.presentationml.notesSlide+xml"/>
  <Override PartName="/ppt/notesSlides/notesSlide362.xml" ContentType="application/vnd.openxmlformats-officedocument.presentationml.notesSlide+xml"/>
  <Override PartName="/ppt/notesSlides/notesSlide363.xml" ContentType="application/vnd.openxmlformats-officedocument.presentationml.notesSlide+xml"/>
  <Override PartName="/ppt/notesSlides/notesSlide364.xml" ContentType="application/vnd.openxmlformats-officedocument.presentationml.notesSlide+xml"/>
  <Override PartName="/ppt/notesSlides/notesSlide365.xml" ContentType="application/vnd.openxmlformats-officedocument.presentationml.notesSlide+xml"/>
  <Override PartName="/ppt/notesSlides/notesSlide366.xml" ContentType="application/vnd.openxmlformats-officedocument.presentationml.notesSlide+xml"/>
  <Override PartName="/ppt/notesSlides/notesSlide367.xml" ContentType="application/vnd.openxmlformats-officedocument.presentationml.notesSlide+xml"/>
  <Override PartName="/ppt/notesSlides/notesSlide368.xml" ContentType="application/vnd.openxmlformats-officedocument.presentationml.notesSlide+xml"/>
  <Override PartName="/ppt/notesSlides/notesSlide369.xml" ContentType="application/vnd.openxmlformats-officedocument.presentationml.notesSlide+xml"/>
  <Override PartName="/ppt/notesSlides/notesSlide370.xml" ContentType="application/vnd.openxmlformats-officedocument.presentationml.notesSlide+xml"/>
  <Override PartName="/ppt/notesSlides/notesSlide371.xml" ContentType="application/vnd.openxmlformats-officedocument.presentationml.notesSlide+xml"/>
  <Override PartName="/ppt/notesSlides/notesSlide372.xml" ContentType="application/vnd.openxmlformats-officedocument.presentationml.notesSlide+xml"/>
  <Override PartName="/ppt/notesSlides/notesSlide373.xml" ContentType="application/vnd.openxmlformats-officedocument.presentationml.notesSlide+xml"/>
  <Override PartName="/ppt/notesSlides/notesSlide374.xml" ContentType="application/vnd.openxmlformats-officedocument.presentationml.notesSlide+xml"/>
  <Override PartName="/ppt/notesSlides/notesSlide375.xml" ContentType="application/vnd.openxmlformats-officedocument.presentationml.notesSlide+xml"/>
  <Override PartName="/ppt/notesSlides/notesSlide376.xml" ContentType="application/vnd.openxmlformats-officedocument.presentationml.notesSlide+xml"/>
  <Override PartName="/ppt/notesSlides/notesSlide377.xml" ContentType="application/vnd.openxmlformats-officedocument.presentationml.notesSlide+xml"/>
  <Override PartName="/ppt/notesSlides/notesSlide378.xml" ContentType="application/vnd.openxmlformats-officedocument.presentationml.notesSlide+xml"/>
  <Override PartName="/ppt/notesSlides/notesSlide379.xml" ContentType="application/vnd.openxmlformats-officedocument.presentationml.notesSlide+xml"/>
  <Override PartName="/ppt/notesSlides/notesSlide380.xml" ContentType="application/vnd.openxmlformats-officedocument.presentationml.notesSlide+xml"/>
  <Override PartName="/ppt/notesSlides/notesSlide381.xml" ContentType="application/vnd.openxmlformats-officedocument.presentationml.notesSlide+xml"/>
  <Override PartName="/ppt/notesSlides/notesSlide382.xml" ContentType="application/vnd.openxmlformats-officedocument.presentationml.notesSlide+xml"/>
  <Override PartName="/ppt/notesSlides/notesSlide383.xml" ContentType="application/vnd.openxmlformats-officedocument.presentationml.notesSlide+xml"/>
  <Override PartName="/ppt/notesSlides/notesSlide384.xml" ContentType="application/vnd.openxmlformats-officedocument.presentationml.notesSlide+xml"/>
  <Override PartName="/ppt/notesSlides/notesSlide385.xml" ContentType="application/vnd.openxmlformats-officedocument.presentationml.notesSlide+xml"/>
  <Override PartName="/ppt/notesSlides/notesSlide386.xml" ContentType="application/vnd.openxmlformats-officedocument.presentationml.notesSlide+xml"/>
  <Override PartName="/ppt/notesSlides/notesSlide387.xml" ContentType="application/vnd.openxmlformats-officedocument.presentationml.notesSlide+xml"/>
  <Override PartName="/ppt/notesSlides/notesSlide388.xml" ContentType="application/vnd.openxmlformats-officedocument.presentationml.notesSlide+xml"/>
  <Override PartName="/ppt/notesSlides/notesSlide389.xml" ContentType="application/vnd.openxmlformats-officedocument.presentationml.notesSlide+xml"/>
  <Override PartName="/ppt/notesSlides/notesSlide390.xml" ContentType="application/vnd.openxmlformats-officedocument.presentationml.notesSlide+xml"/>
  <Override PartName="/ppt/notesSlides/notesSlide391.xml" ContentType="application/vnd.openxmlformats-officedocument.presentationml.notesSlide+xml"/>
  <Override PartName="/ppt/notesSlides/notesSlide392.xml" ContentType="application/vnd.openxmlformats-officedocument.presentationml.notesSlide+xml"/>
  <Override PartName="/ppt/notesSlides/notesSlide393.xml" ContentType="application/vnd.openxmlformats-officedocument.presentationml.notesSlide+xml"/>
  <Override PartName="/ppt/notesSlides/notesSlide394.xml" ContentType="application/vnd.openxmlformats-officedocument.presentationml.notesSlide+xml"/>
  <Override PartName="/ppt/notesSlides/notesSlide395.xml" ContentType="application/vnd.openxmlformats-officedocument.presentationml.notesSlide+xml"/>
  <Override PartName="/ppt/notesSlides/notesSlide396.xml" ContentType="application/vnd.openxmlformats-officedocument.presentationml.notesSlide+xml"/>
  <Override PartName="/ppt/notesSlides/notesSlide397.xml" ContentType="application/vnd.openxmlformats-officedocument.presentationml.notesSlide+xml"/>
  <Override PartName="/ppt/notesSlides/notesSlide398.xml" ContentType="application/vnd.openxmlformats-officedocument.presentationml.notesSlide+xml"/>
  <Override PartName="/ppt/notesSlides/notesSlide399.xml" ContentType="application/vnd.openxmlformats-officedocument.presentationml.notesSlide+xml"/>
  <Override PartName="/ppt/notesSlides/notesSlide400.xml" ContentType="application/vnd.openxmlformats-officedocument.presentationml.notesSlide+xml"/>
  <Override PartName="/ppt/notesSlides/notesSlide401.xml" ContentType="application/vnd.openxmlformats-officedocument.presentationml.notesSlide+xml"/>
  <Override PartName="/ppt/notesSlides/notesSlide402.xml" ContentType="application/vnd.openxmlformats-officedocument.presentationml.notesSlide+xml"/>
  <Override PartName="/ppt/notesSlides/notesSlide403.xml" ContentType="application/vnd.openxmlformats-officedocument.presentationml.notesSlide+xml"/>
  <Override PartName="/ppt/notesSlides/notesSlide404.xml" ContentType="application/vnd.openxmlformats-officedocument.presentationml.notesSlide+xml"/>
  <Override PartName="/ppt/notesSlides/notesSlide405.xml" ContentType="application/vnd.openxmlformats-officedocument.presentationml.notesSlide+xml"/>
  <Override PartName="/ppt/notesSlides/notesSlide406.xml" ContentType="application/vnd.openxmlformats-officedocument.presentationml.notesSlide+xml"/>
  <Override PartName="/ppt/notesSlides/notesSlide407.xml" ContentType="application/vnd.openxmlformats-officedocument.presentationml.notesSlide+xml"/>
  <Override PartName="/ppt/notesSlides/notesSlide408.xml" ContentType="application/vnd.openxmlformats-officedocument.presentationml.notesSlide+xml"/>
  <Override PartName="/ppt/notesSlides/notesSlide409.xml" ContentType="application/vnd.openxmlformats-officedocument.presentationml.notesSlide+xml"/>
  <Override PartName="/ppt/notesSlides/notesSlide410.xml" ContentType="application/vnd.openxmlformats-officedocument.presentationml.notesSlide+xml"/>
  <Override PartName="/ppt/notesSlides/notesSlide411.xml" ContentType="application/vnd.openxmlformats-officedocument.presentationml.notesSlide+xml"/>
  <Override PartName="/ppt/notesSlides/notesSlide412.xml" ContentType="application/vnd.openxmlformats-officedocument.presentationml.notesSlide+xml"/>
  <Override PartName="/ppt/notesSlides/notesSlide413.xml" ContentType="application/vnd.openxmlformats-officedocument.presentationml.notesSlide+xml"/>
  <Override PartName="/ppt/notesSlides/notesSlide414.xml" ContentType="application/vnd.openxmlformats-officedocument.presentationml.notesSlide+xml"/>
  <Override PartName="/ppt/notesSlides/notesSlide415.xml" ContentType="application/vnd.openxmlformats-officedocument.presentationml.notesSlide+xml"/>
  <Override PartName="/ppt/notesSlides/notesSlide416.xml" ContentType="application/vnd.openxmlformats-officedocument.presentationml.notesSlide+xml"/>
  <Override PartName="/ppt/notesSlides/notesSlide417.xml" ContentType="application/vnd.openxmlformats-officedocument.presentationml.notesSlide+xml"/>
  <Override PartName="/ppt/notesSlides/notesSlide418.xml" ContentType="application/vnd.openxmlformats-officedocument.presentationml.notesSlide+xml"/>
  <Override PartName="/ppt/notesSlides/notesSlide419.xml" ContentType="application/vnd.openxmlformats-officedocument.presentationml.notesSlide+xml"/>
  <Override PartName="/ppt/notesSlides/notesSlide420.xml" ContentType="application/vnd.openxmlformats-officedocument.presentationml.notesSlide+xml"/>
  <Override PartName="/ppt/notesSlides/notesSlide421.xml" ContentType="application/vnd.openxmlformats-officedocument.presentationml.notesSlide+xml"/>
  <Override PartName="/ppt/notesSlides/notesSlide422.xml" ContentType="application/vnd.openxmlformats-officedocument.presentationml.notesSlide+xml"/>
  <Override PartName="/ppt/notesSlides/notesSlide423.xml" ContentType="application/vnd.openxmlformats-officedocument.presentationml.notesSlide+xml"/>
  <Override PartName="/ppt/notesSlides/notesSlide424.xml" ContentType="application/vnd.openxmlformats-officedocument.presentationml.notesSlide+xml"/>
  <Override PartName="/ppt/notesSlides/notesSlide425.xml" ContentType="application/vnd.openxmlformats-officedocument.presentationml.notesSlide+xml"/>
  <Override PartName="/ppt/notesSlides/notesSlide426.xml" ContentType="application/vnd.openxmlformats-officedocument.presentationml.notesSlide+xml"/>
  <Override PartName="/ppt/notesSlides/notesSlide427.xml" ContentType="application/vnd.openxmlformats-officedocument.presentationml.notesSlide+xml"/>
  <Override PartName="/ppt/notesSlides/notesSlide428.xml" ContentType="application/vnd.openxmlformats-officedocument.presentationml.notesSlide+xml"/>
  <Override PartName="/ppt/notesSlides/notesSlide429.xml" ContentType="application/vnd.openxmlformats-officedocument.presentationml.notesSlide+xml"/>
  <Override PartName="/ppt/notesSlides/notesSlide430.xml" ContentType="application/vnd.openxmlformats-officedocument.presentationml.notesSlide+xml"/>
  <Override PartName="/ppt/notesSlides/notesSlide431.xml" ContentType="application/vnd.openxmlformats-officedocument.presentationml.notesSlide+xml"/>
  <Override PartName="/ppt/notesSlides/notesSlide432.xml" ContentType="application/vnd.openxmlformats-officedocument.presentationml.notesSlide+xml"/>
  <Override PartName="/ppt/notesSlides/notesSlide433.xml" ContentType="application/vnd.openxmlformats-officedocument.presentationml.notesSlide+xml"/>
  <Override PartName="/ppt/notesSlides/notesSlide434.xml" ContentType="application/vnd.openxmlformats-officedocument.presentationml.notesSlide+xml"/>
  <Override PartName="/ppt/notesSlides/notesSlide435.xml" ContentType="application/vnd.openxmlformats-officedocument.presentationml.notesSlide+xml"/>
  <Override PartName="/ppt/notesSlides/notesSlide436.xml" ContentType="application/vnd.openxmlformats-officedocument.presentationml.notesSlide+xml"/>
  <Override PartName="/ppt/notesSlides/notesSlide437.xml" ContentType="application/vnd.openxmlformats-officedocument.presentationml.notesSlide+xml"/>
  <Override PartName="/ppt/notesSlides/notesSlide438.xml" ContentType="application/vnd.openxmlformats-officedocument.presentationml.notesSlide+xml"/>
  <Override PartName="/ppt/notesSlides/notesSlide439.xml" ContentType="application/vnd.openxmlformats-officedocument.presentationml.notesSlide+xml"/>
  <Override PartName="/ppt/notesSlides/notesSlide440.xml" ContentType="application/vnd.openxmlformats-officedocument.presentationml.notesSlide+xml"/>
  <Override PartName="/ppt/notesSlides/notesSlide441.xml" ContentType="application/vnd.openxmlformats-officedocument.presentationml.notesSlide+xml"/>
  <Override PartName="/ppt/notesSlides/notesSlide442.xml" ContentType="application/vnd.openxmlformats-officedocument.presentationml.notesSlide+xml"/>
  <Override PartName="/ppt/notesSlides/notesSlide443.xml" ContentType="application/vnd.openxmlformats-officedocument.presentationml.notesSlide+xml"/>
  <Override PartName="/ppt/notesSlides/notesSlide444.xml" ContentType="application/vnd.openxmlformats-officedocument.presentationml.notesSlide+xml"/>
  <Override PartName="/ppt/notesSlides/notesSlide445.xml" ContentType="application/vnd.openxmlformats-officedocument.presentationml.notesSlide+xml"/>
  <Override PartName="/ppt/notesSlides/notesSlide446.xml" ContentType="application/vnd.openxmlformats-officedocument.presentationml.notesSlide+xml"/>
  <Override PartName="/ppt/notesSlides/notesSlide447.xml" ContentType="application/vnd.openxmlformats-officedocument.presentationml.notesSlide+xml"/>
  <Override PartName="/ppt/notesSlides/notesSlide448.xml" ContentType="application/vnd.openxmlformats-officedocument.presentationml.notesSlide+xml"/>
  <Override PartName="/ppt/notesSlides/notesSlide449.xml" ContentType="application/vnd.openxmlformats-officedocument.presentationml.notesSlide+xml"/>
  <Override PartName="/ppt/notesSlides/notesSlide450.xml" ContentType="application/vnd.openxmlformats-officedocument.presentationml.notesSlide+xml"/>
  <Override PartName="/ppt/notesSlides/notesSlide451.xml" ContentType="application/vnd.openxmlformats-officedocument.presentationml.notesSlide+xml"/>
  <Override PartName="/ppt/notesSlides/notesSlide452.xml" ContentType="application/vnd.openxmlformats-officedocument.presentationml.notesSlide+xml"/>
  <Override PartName="/ppt/notesSlides/notesSlide453.xml" ContentType="application/vnd.openxmlformats-officedocument.presentationml.notesSlide+xml"/>
  <Override PartName="/ppt/notesSlides/notesSlide454.xml" ContentType="application/vnd.openxmlformats-officedocument.presentationml.notesSlide+xml"/>
  <Override PartName="/ppt/notesSlides/notesSlide455.xml" ContentType="application/vnd.openxmlformats-officedocument.presentationml.notesSlide+xml"/>
  <Override PartName="/ppt/notesSlides/notesSlide456.xml" ContentType="application/vnd.openxmlformats-officedocument.presentationml.notesSlide+xml"/>
  <Override PartName="/ppt/notesSlides/notesSlide457.xml" ContentType="application/vnd.openxmlformats-officedocument.presentationml.notesSlide+xml"/>
  <Override PartName="/ppt/notesSlides/notesSlide458.xml" ContentType="application/vnd.openxmlformats-officedocument.presentationml.notesSlide+xml"/>
  <Override PartName="/ppt/notesSlides/notesSlide459.xml" ContentType="application/vnd.openxmlformats-officedocument.presentationml.notesSlide+xml"/>
  <Override PartName="/ppt/notesSlides/notesSlide460.xml" ContentType="application/vnd.openxmlformats-officedocument.presentationml.notesSlide+xml"/>
  <Override PartName="/ppt/notesSlides/notesSlide461.xml" ContentType="application/vnd.openxmlformats-officedocument.presentationml.notesSlide+xml"/>
  <Override PartName="/ppt/notesSlides/notesSlide462.xml" ContentType="application/vnd.openxmlformats-officedocument.presentationml.notesSlide+xml"/>
  <Override PartName="/ppt/notesSlides/notesSlide463.xml" ContentType="application/vnd.openxmlformats-officedocument.presentationml.notesSlide+xml"/>
  <Override PartName="/ppt/notesSlides/notesSlide464.xml" ContentType="application/vnd.openxmlformats-officedocument.presentationml.notesSlide+xml"/>
  <Override PartName="/ppt/notesSlides/notesSlide465.xml" ContentType="application/vnd.openxmlformats-officedocument.presentationml.notesSlide+xml"/>
  <Override PartName="/ppt/notesSlides/notesSlide466.xml" ContentType="application/vnd.openxmlformats-officedocument.presentationml.notesSlide+xml"/>
  <Override PartName="/ppt/notesSlides/notesSlide467.xml" ContentType="application/vnd.openxmlformats-officedocument.presentationml.notesSlide+xml"/>
  <Override PartName="/ppt/notesSlides/notesSlide468.xml" ContentType="application/vnd.openxmlformats-officedocument.presentationml.notesSlide+xml"/>
  <Override PartName="/ppt/notesSlides/notesSlide469.xml" ContentType="application/vnd.openxmlformats-officedocument.presentationml.notesSlide+xml"/>
  <Override PartName="/ppt/notesSlides/notesSlide470.xml" ContentType="application/vnd.openxmlformats-officedocument.presentationml.notesSlide+xml"/>
  <Override PartName="/ppt/notesSlides/notesSlide471.xml" ContentType="application/vnd.openxmlformats-officedocument.presentationml.notesSlide+xml"/>
  <Override PartName="/ppt/notesSlides/notesSlide472.xml" ContentType="application/vnd.openxmlformats-officedocument.presentationml.notesSlide+xml"/>
  <Override PartName="/ppt/notesSlides/notesSlide473.xml" ContentType="application/vnd.openxmlformats-officedocument.presentationml.notesSlide+xml"/>
  <Override PartName="/ppt/notesSlides/notesSlide474.xml" ContentType="application/vnd.openxmlformats-officedocument.presentationml.notesSlide+xml"/>
  <Override PartName="/ppt/notesSlides/notesSlide475.xml" ContentType="application/vnd.openxmlformats-officedocument.presentationml.notesSlide+xml"/>
  <Override PartName="/ppt/notesSlides/notesSlide476.xml" ContentType="application/vnd.openxmlformats-officedocument.presentationml.notesSlide+xml"/>
  <Override PartName="/ppt/notesSlides/notesSlide477.xml" ContentType="application/vnd.openxmlformats-officedocument.presentationml.notesSlide+xml"/>
  <Override PartName="/ppt/notesSlides/notesSlide478.xml" ContentType="application/vnd.openxmlformats-officedocument.presentationml.notesSlide+xml"/>
  <Override PartName="/ppt/notesSlides/notesSlide479.xml" ContentType="application/vnd.openxmlformats-officedocument.presentationml.notesSlide+xml"/>
  <Override PartName="/ppt/notesSlides/notesSlide480.xml" ContentType="application/vnd.openxmlformats-officedocument.presentationml.notesSlide+xml"/>
  <Override PartName="/ppt/notesSlides/notesSlide481.xml" ContentType="application/vnd.openxmlformats-officedocument.presentationml.notesSlide+xml"/>
  <Override PartName="/ppt/notesSlides/notesSlide482.xml" ContentType="application/vnd.openxmlformats-officedocument.presentationml.notesSlide+xml"/>
  <Override PartName="/ppt/notesSlides/notesSlide483.xml" ContentType="application/vnd.openxmlformats-officedocument.presentationml.notesSlide+xml"/>
  <Override PartName="/ppt/notesSlides/notesSlide484.xml" ContentType="application/vnd.openxmlformats-officedocument.presentationml.notesSlide+xml"/>
  <Override PartName="/ppt/notesSlides/notesSlide485.xml" ContentType="application/vnd.openxmlformats-officedocument.presentationml.notesSlide+xml"/>
  <Override PartName="/ppt/notesSlides/notesSlide486.xml" ContentType="application/vnd.openxmlformats-officedocument.presentationml.notesSlide+xml"/>
  <Override PartName="/ppt/notesSlides/notesSlide487.xml" ContentType="application/vnd.openxmlformats-officedocument.presentationml.notesSlide+xml"/>
  <Override PartName="/ppt/notesSlides/notesSlide488.xml" ContentType="application/vnd.openxmlformats-officedocument.presentationml.notesSlide+xml"/>
  <Override PartName="/ppt/notesSlides/notesSlide489.xml" ContentType="application/vnd.openxmlformats-officedocument.presentationml.notesSlide+xml"/>
  <Override PartName="/ppt/notesSlides/notesSlide490.xml" ContentType="application/vnd.openxmlformats-officedocument.presentationml.notesSlide+xml"/>
  <Override PartName="/ppt/notesSlides/notesSlide491.xml" ContentType="application/vnd.openxmlformats-officedocument.presentationml.notesSlide+xml"/>
  <Override PartName="/ppt/notesSlides/notesSlide492.xml" ContentType="application/vnd.openxmlformats-officedocument.presentationml.notesSlide+xml"/>
  <Override PartName="/ppt/notesSlides/notesSlide493.xml" ContentType="application/vnd.openxmlformats-officedocument.presentationml.notesSlide+xml"/>
  <Override PartName="/ppt/notesSlides/notesSlide494.xml" ContentType="application/vnd.openxmlformats-officedocument.presentationml.notesSlide+xml"/>
  <Override PartName="/ppt/notesSlides/notesSlide495.xml" ContentType="application/vnd.openxmlformats-officedocument.presentationml.notesSlide+xml"/>
  <Override PartName="/ppt/notesSlides/notesSlide496.xml" ContentType="application/vnd.openxmlformats-officedocument.presentationml.notesSlide+xml"/>
  <Override PartName="/ppt/notesSlides/notesSlide497.xml" ContentType="application/vnd.openxmlformats-officedocument.presentationml.notesSlide+xml"/>
  <Override PartName="/ppt/notesSlides/notesSlide498.xml" ContentType="application/vnd.openxmlformats-officedocument.presentationml.notesSlide+xml"/>
  <Override PartName="/ppt/notesSlides/notesSlide499.xml" ContentType="application/vnd.openxmlformats-officedocument.presentationml.notesSlide+xml"/>
  <Override PartName="/ppt/notesSlides/notesSlide500.xml" ContentType="application/vnd.openxmlformats-officedocument.presentationml.notesSlide+xml"/>
  <Override PartName="/ppt/notesSlides/notesSlide501.xml" ContentType="application/vnd.openxmlformats-officedocument.presentationml.notesSlide+xml"/>
  <Override PartName="/ppt/notesSlides/notesSlide502.xml" ContentType="application/vnd.openxmlformats-officedocument.presentationml.notesSlide+xml"/>
  <Override PartName="/ppt/notesSlides/notesSlide503.xml" ContentType="application/vnd.openxmlformats-officedocument.presentationml.notesSlide+xml"/>
  <Override PartName="/ppt/notesSlides/notesSlide504.xml" ContentType="application/vnd.openxmlformats-officedocument.presentationml.notesSlide+xml"/>
  <Override PartName="/ppt/notesSlides/notesSlide505.xml" ContentType="application/vnd.openxmlformats-officedocument.presentationml.notesSlide+xml"/>
  <Override PartName="/ppt/notesSlides/notesSlide506.xml" ContentType="application/vnd.openxmlformats-officedocument.presentationml.notesSlide+xml"/>
  <Override PartName="/ppt/notesSlides/notesSlide507.xml" ContentType="application/vnd.openxmlformats-officedocument.presentationml.notesSlide+xml"/>
  <Override PartName="/ppt/notesSlides/notesSlide508.xml" ContentType="application/vnd.openxmlformats-officedocument.presentationml.notesSlide+xml"/>
  <Override PartName="/ppt/notesSlides/notesSlide509.xml" ContentType="application/vnd.openxmlformats-officedocument.presentationml.notesSlide+xml"/>
  <Override PartName="/ppt/notesSlides/notesSlide510.xml" ContentType="application/vnd.openxmlformats-officedocument.presentationml.notesSlide+xml"/>
  <Override PartName="/ppt/notesSlides/notesSlide511.xml" ContentType="application/vnd.openxmlformats-officedocument.presentationml.notesSlide+xml"/>
  <Override PartName="/ppt/notesSlides/notesSlide512.xml" ContentType="application/vnd.openxmlformats-officedocument.presentationml.notesSlide+xml"/>
  <Override PartName="/ppt/notesSlides/notesSlide513.xml" ContentType="application/vnd.openxmlformats-officedocument.presentationml.notesSlide+xml"/>
  <Override PartName="/ppt/notesSlides/notesSlide514.xml" ContentType="application/vnd.openxmlformats-officedocument.presentationml.notesSlide+xml"/>
  <Override PartName="/ppt/notesSlides/notesSlide515.xml" ContentType="application/vnd.openxmlformats-officedocument.presentationml.notesSlide+xml"/>
  <Override PartName="/ppt/notesSlides/notesSlide516.xml" ContentType="application/vnd.openxmlformats-officedocument.presentationml.notesSlide+xml"/>
  <Override PartName="/ppt/notesSlides/notesSlide517.xml" ContentType="application/vnd.openxmlformats-officedocument.presentationml.notesSlide+xml"/>
  <Override PartName="/ppt/notesSlides/notesSlide518.xml" ContentType="application/vnd.openxmlformats-officedocument.presentationml.notesSlide+xml"/>
  <Override PartName="/ppt/notesSlides/notesSlide519.xml" ContentType="application/vnd.openxmlformats-officedocument.presentationml.notesSlide+xml"/>
  <Override PartName="/ppt/notesSlides/notesSlide520.xml" ContentType="application/vnd.openxmlformats-officedocument.presentationml.notesSlide+xml"/>
  <Override PartName="/ppt/notesSlides/notesSlide521.xml" ContentType="application/vnd.openxmlformats-officedocument.presentationml.notesSlide+xml"/>
  <Override PartName="/ppt/notesSlides/notesSlide522.xml" ContentType="application/vnd.openxmlformats-officedocument.presentationml.notesSlide+xml"/>
  <Override PartName="/ppt/notesSlides/notesSlide523.xml" ContentType="application/vnd.openxmlformats-officedocument.presentationml.notesSlide+xml"/>
  <Override PartName="/ppt/notesSlides/notesSlide524.xml" ContentType="application/vnd.openxmlformats-officedocument.presentationml.notesSlide+xml"/>
  <Override PartName="/ppt/notesSlides/notesSlide525.xml" ContentType="application/vnd.openxmlformats-officedocument.presentationml.notesSlide+xml"/>
  <Override PartName="/ppt/notesSlides/notesSlide526.xml" ContentType="application/vnd.openxmlformats-officedocument.presentationml.notesSlide+xml"/>
  <Override PartName="/ppt/notesSlides/notesSlide527.xml" ContentType="application/vnd.openxmlformats-officedocument.presentationml.notesSlide+xml"/>
  <Override PartName="/ppt/notesSlides/notesSlide528.xml" ContentType="application/vnd.openxmlformats-officedocument.presentationml.notesSlide+xml"/>
  <Override PartName="/ppt/notesSlides/notesSlide529.xml" ContentType="application/vnd.openxmlformats-officedocument.presentationml.notesSlide+xml"/>
  <Override PartName="/ppt/notesSlides/notesSlide530.xml" ContentType="application/vnd.openxmlformats-officedocument.presentationml.notesSlide+xml"/>
  <Override PartName="/ppt/notesSlides/notesSlide531.xml" ContentType="application/vnd.openxmlformats-officedocument.presentationml.notesSlide+xml"/>
  <Override PartName="/ppt/notesSlides/notesSlide532.xml" ContentType="application/vnd.openxmlformats-officedocument.presentationml.notesSlide+xml"/>
  <Override PartName="/ppt/notesSlides/notesSlide533.xml" ContentType="application/vnd.openxmlformats-officedocument.presentationml.notesSlide+xml"/>
  <Override PartName="/ppt/notesSlides/notesSlide534.xml" ContentType="application/vnd.openxmlformats-officedocument.presentationml.notesSlide+xml"/>
  <Override PartName="/ppt/notesSlides/notesSlide535.xml" ContentType="application/vnd.openxmlformats-officedocument.presentationml.notesSlide+xml"/>
  <Override PartName="/ppt/notesSlides/notesSlide536.xml" ContentType="application/vnd.openxmlformats-officedocument.presentationml.notesSlide+xml"/>
  <Override PartName="/ppt/notesSlides/notesSlide537.xml" ContentType="application/vnd.openxmlformats-officedocument.presentationml.notesSlide+xml"/>
  <Override PartName="/ppt/notesSlides/notesSlide538.xml" ContentType="application/vnd.openxmlformats-officedocument.presentationml.notesSlide+xml"/>
  <Override PartName="/ppt/notesSlides/notesSlide539.xml" ContentType="application/vnd.openxmlformats-officedocument.presentationml.notesSlide+xml"/>
  <Override PartName="/ppt/notesSlides/notesSlide540.xml" ContentType="application/vnd.openxmlformats-officedocument.presentationml.notesSlide+xml"/>
  <Override PartName="/ppt/notesSlides/notesSlide541.xml" ContentType="application/vnd.openxmlformats-officedocument.presentationml.notesSlide+xml"/>
  <Override PartName="/ppt/notesSlides/notesSlide542.xml" ContentType="application/vnd.openxmlformats-officedocument.presentationml.notesSlide+xml"/>
  <Override PartName="/ppt/notesSlides/notesSlide543.xml" ContentType="application/vnd.openxmlformats-officedocument.presentationml.notesSlide+xml"/>
  <Override PartName="/ppt/notesSlides/notesSlide544.xml" ContentType="application/vnd.openxmlformats-officedocument.presentationml.notesSlide+xml"/>
  <Override PartName="/ppt/notesSlides/notesSlide545.xml" ContentType="application/vnd.openxmlformats-officedocument.presentationml.notesSlide+xml"/>
  <Override PartName="/ppt/notesSlides/notesSlide546.xml" ContentType="application/vnd.openxmlformats-officedocument.presentationml.notesSlide+xml"/>
  <Override PartName="/ppt/notesSlides/notesSlide547.xml" ContentType="application/vnd.openxmlformats-officedocument.presentationml.notesSlide+xml"/>
  <Override PartName="/ppt/notesSlides/notesSlide548.xml" ContentType="application/vnd.openxmlformats-officedocument.presentationml.notesSlide+xml"/>
  <Override PartName="/ppt/notesSlides/notesSlide549.xml" ContentType="application/vnd.openxmlformats-officedocument.presentationml.notesSlide+xml"/>
  <Override PartName="/ppt/notesSlides/notesSlide550.xml" ContentType="application/vnd.openxmlformats-officedocument.presentationml.notesSlide+xml"/>
  <Override PartName="/ppt/notesSlides/notesSlide551.xml" ContentType="application/vnd.openxmlformats-officedocument.presentationml.notesSlide+xml"/>
  <Override PartName="/ppt/notesSlides/notesSlide552.xml" ContentType="application/vnd.openxmlformats-officedocument.presentationml.notesSlide+xml"/>
  <Override PartName="/ppt/notesSlides/notesSlide553.xml" ContentType="application/vnd.openxmlformats-officedocument.presentationml.notesSlide+xml"/>
  <Override PartName="/ppt/notesSlides/notesSlide554.xml" ContentType="application/vnd.openxmlformats-officedocument.presentationml.notesSlide+xml"/>
  <Override PartName="/ppt/notesSlides/notesSlide555.xml" ContentType="application/vnd.openxmlformats-officedocument.presentationml.notesSlide+xml"/>
  <Override PartName="/ppt/notesSlides/notesSlide556.xml" ContentType="application/vnd.openxmlformats-officedocument.presentationml.notesSlide+xml"/>
  <Override PartName="/ppt/notesSlides/notesSlide557.xml" ContentType="application/vnd.openxmlformats-officedocument.presentationml.notesSlide+xml"/>
  <Override PartName="/ppt/notesSlides/notesSlide558.xml" ContentType="application/vnd.openxmlformats-officedocument.presentationml.notesSlide+xml"/>
  <Override PartName="/ppt/notesSlides/notesSlide559.xml" ContentType="application/vnd.openxmlformats-officedocument.presentationml.notesSlide+xml"/>
  <Override PartName="/ppt/notesSlides/notesSlide560.xml" ContentType="application/vnd.openxmlformats-officedocument.presentationml.notesSlide+xml"/>
  <Override PartName="/ppt/notesSlides/notesSlide561.xml" ContentType="application/vnd.openxmlformats-officedocument.presentationml.notesSlide+xml"/>
  <Override PartName="/ppt/notesSlides/notesSlide562.xml" ContentType="application/vnd.openxmlformats-officedocument.presentationml.notesSlide+xml"/>
  <Override PartName="/ppt/notesSlides/notesSlide563.xml" ContentType="application/vnd.openxmlformats-officedocument.presentationml.notesSlide+xml"/>
  <Override PartName="/ppt/notesSlides/notesSlide564.xml" ContentType="application/vnd.openxmlformats-officedocument.presentationml.notesSlide+xml"/>
  <Override PartName="/ppt/notesSlides/notesSlide565.xml" ContentType="application/vnd.openxmlformats-officedocument.presentationml.notesSlide+xml"/>
  <Override PartName="/ppt/notesSlides/notesSlide566.xml" ContentType="application/vnd.openxmlformats-officedocument.presentationml.notesSlide+xml"/>
  <Override PartName="/ppt/notesSlides/notesSlide567.xml" ContentType="application/vnd.openxmlformats-officedocument.presentationml.notesSlide+xml"/>
  <Override PartName="/ppt/notesSlides/notesSlide568.xml" ContentType="application/vnd.openxmlformats-officedocument.presentationml.notesSlide+xml"/>
  <Override PartName="/ppt/notesSlides/notesSlide569.xml" ContentType="application/vnd.openxmlformats-officedocument.presentationml.notesSlide+xml"/>
  <Override PartName="/ppt/notesSlides/notesSlide570.xml" ContentType="application/vnd.openxmlformats-officedocument.presentationml.notesSlide+xml"/>
  <Override PartName="/ppt/notesSlides/notesSlide571.xml" ContentType="application/vnd.openxmlformats-officedocument.presentationml.notesSlide+xml"/>
  <Override PartName="/ppt/notesSlides/notesSlide572.xml" ContentType="application/vnd.openxmlformats-officedocument.presentationml.notesSlide+xml"/>
  <Override PartName="/ppt/notesSlides/notesSlide573.xml" ContentType="application/vnd.openxmlformats-officedocument.presentationml.notesSlide+xml"/>
  <Override PartName="/ppt/notesSlides/notesSlide574.xml" ContentType="application/vnd.openxmlformats-officedocument.presentationml.notesSlide+xml"/>
  <Override PartName="/ppt/notesSlides/notesSlide575.xml" ContentType="application/vnd.openxmlformats-officedocument.presentationml.notesSlide+xml"/>
  <Override PartName="/ppt/notesSlides/notesSlide576.xml" ContentType="application/vnd.openxmlformats-officedocument.presentationml.notesSlide+xml"/>
  <Override PartName="/ppt/notesSlides/notesSlide577.xml" ContentType="application/vnd.openxmlformats-officedocument.presentationml.notesSlide+xml"/>
  <Override PartName="/ppt/notesSlides/notesSlide578.xml" ContentType="application/vnd.openxmlformats-officedocument.presentationml.notesSlide+xml"/>
  <Override PartName="/ppt/notesSlides/notesSlide579.xml" ContentType="application/vnd.openxmlformats-officedocument.presentationml.notesSlide+xml"/>
  <Override PartName="/ppt/notesSlides/notesSlide580.xml" ContentType="application/vnd.openxmlformats-officedocument.presentationml.notesSlide+xml"/>
  <Override PartName="/ppt/notesSlides/notesSlide581.xml" ContentType="application/vnd.openxmlformats-officedocument.presentationml.notesSlide+xml"/>
  <Override PartName="/ppt/notesSlides/notesSlide582.xml" ContentType="application/vnd.openxmlformats-officedocument.presentationml.notesSlide+xml"/>
  <Override PartName="/ppt/notesSlides/notesSlide583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trictFirstAndLastChars="0" saveSubsetFonts="1">
  <p:sldMasterIdLst>
    <p:sldMasterId id="2147483648" r:id="rId1"/>
    <p:sldMasterId id="2147483649" r:id="rId2"/>
    <p:sldMasterId id="2147483650" r:id="rId3"/>
    <p:sldMasterId id="2147483651" r:id="rId4"/>
    <p:sldMasterId id="2147483652" r:id="rId5"/>
    <p:sldMasterId id="2147483653" r:id="rId6"/>
    <p:sldMasterId id="2147483654" r:id="rId7"/>
    <p:sldMasterId id="2147483655" r:id="rId8"/>
    <p:sldMasterId id="2147483656" r:id="rId9"/>
    <p:sldMasterId id="2147483657" r:id="rId10"/>
    <p:sldMasterId id="2147483658" r:id="rId11"/>
    <p:sldMasterId id="2147483659" r:id="rId12"/>
    <p:sldMasterId id="2147483660" r:id="rId13"/>
    <p:sldMasterId id="2147483661" r:id="rId14"/>
    <p:sldMasterId id="2147483662" r:id="rId15"/>
    <p:sldMasterId id="2147483663" r:id="rId16"/>
    <p:sldMasterId id="2147483664" r:id="rId17"/>
    <p:sldMasterId id="2147483665" r:id="rId18"/>
    <p:sldMasterId id="2147483666" r:id="rId19"/>
    <p:sldMasterId id="2147483667" r:id="rId20"/>
    <p:sldMasterId id="2147483668" r:id="rId21"/>
    <p:sldMasterId id="2147483669" r:id="rId22"/>
    <p:sldMasterId id="2147483670" r:id="rId23"/>
    <p:sldMasterId id="2147483671" r:id="rId24"/>
    <p:sldMasterId id="2147483672" r:id="rId25"/>
    <p:sldMasterId id="2147483673" r:id="rId26"/>
    <p:sldMasterId id="2147483674" r:id="rId27"/>
    <p:sldMasterId id="2147483675" r:id="rId28"/>
    <p:sldMasterId id="2147483676" r:id="rId29"/>
    <p:sldMasterId id="2147483677" r:id="rId30"/>
    <p:sldMasterId id="2147483678" r:id="rId31"/>
    <p:sldMasterId id="2147483679" r:id="rId32"/>
    <p:sldMasterId id="2147483680" r:id="rId33"/>
    <p:sldMasterId id="2147483681" r:id="rId34"/>
    <p:sldMasterId id="2147483682" r:id="rId35"/>
    <p:sldMasterId id="2147483683" r:id="rId36"/>
    <p:sldMasterId id="2147483684" r:id="rId37"/>
    <p:sldMasterId id="2147483685" r:id="rId38"/>
    <p:sldMasterId id="2147483686" r:id="rId39"/>
    <p:sldMasterId id="2147483687" r:id="rId40"/>
    <p:sldMasterId id="2147483688" r:id="rId41"/>
    <p:sldMasterId id="2147483689" r:id="rId42"/>
    <p:sldMasterId id="2147483690" r:id="rId43"/>
  </p:sldMasterIdLst>
  <p:notesMasterIdLst>
    <p:notesMasterId r:id="rId627"/>
  </p:notesMasterIdLst>
  <p:sldIdLst>
    <p:sldId id="256" r:id="rId44"/>
    <p:sldId id="257" r:id="rId45"/>
    <p:sldId id="258" r:id="rId46"/>
    <p:sldId id="259" r:id="rId47"/>
    <p:sldId id="260" r:id="rId48"/>
    <p:sldId id="261" r:id="rId49"/>
    <p:sldId id="262" r:id="rId50"/>
    <p:sldId id="263" r:id="rId51"/>
    <p:sldId id="264" r:id="rId52"/>
    <p:sldId id="265" r:id="rId53"/>
    <p:sldId id="266" r:id="rId54"/>
    <p:sldId id="267" r:id="rId55"/>
    <p:sldId id="268" r:id="rId56"/>
    <p:sldId id="269" r:id="rId57"/>
    <p:sldId id="270" r:id="rId58"/>
    <p:sldId id="271" r:id="rId59"/>
    <p:sldId id="272" r:id="rId60"/>
    <p:sldId id="273" r:id="rId61"/>
    <p:sldId id="274" r:id="rId62"/>
    <p:sldId id="275" r:id="rId63"/>
    <p:sldId id="276" r:id="rId64"/>
    <p:sldId id="277" r:id="rId65"/>
    <p:sldId id="278" r:id="rId66"/>
    <p:sldId id="279" r:id="rId67"/>
    <p:sldId id="280" r:id="rId68"/>
    <p:sldId id="281" r:id="rId69"/>
    <p:sldId id="282" r:id="rId70"/>
    <p:sldId id="283" r:id="rId71"/>
    <p:sldId id="284" r:id="rId72"/>
    <p:sldId id="285" r:id="rId73"/>
    <p:sldId id="286" r:id="rId74"/>
    <p:sldId id="287" r:id="rId75"/>
    <p:sldId id="288" r:id="rId76"/>
    <p:sldId id="289" r:id="rId77"/>
    <p:sldId id="290" r:id="rId78"/>
    <p:sldId id="291" r:id="rId79"/>
    <p:sldId id="292" r:id="rId80"/>
    <p:sldId id="293" r:id="rId81"/>
    <p:sldId id="294" r:id="rId82"/>
    <p:sldId id="295" r:id="rId83"/>
    <p:sldId id="296" r:id="rId84"/>
    <p:sldId id="297" r:id="rId85"/>
    <p:sldId id="298" r:id="rId86"/>
    <p:sldId id="299" r:id="rId87"/>
    <p:sldId id="300" r:id="rId88"/>
    <p:sldId id="301" r:id="rId89"/>
    <p:sldId id="302" r:id="rId90"/>
    <p:sldId id="303" r:id="rId91"/>
    <p:sldId id="304" r:id="rId92"/>
    <p:sldId id="305" r:id="rId93"/>
    <p:sldId id="306" r:id="rId94"/>
    <p:sldId id="307" r:id="rId95"/>
    <p:sldId id="308" r:id="rId96"/>
    <p:sldId id="309" r:id="rId97"/>
    <p:sldId id="310" r:id="rId98"/>
    <p:sldId id="311" r:id="rId99"/>
    <p:sldId id="312" r:id="rId100"/>
    <p:sldId id="313" r:id="rId101"/>
    <p:sldId id="314" r:id="rId102"/>
    <p:sldId id="315" r:id="rId103"/>
    <p:sldId id="316" r:id="rId104"/>
    <p:sldId id="317" r:id="rId105"/>
    <p:sldId id="318" r:id="rId106"/>
    <p:sldId id="319" r:id="rId107"/>
    <p:sldId id="320" r:id="rId108"/>
    <p:sldId id="321" r:id="rId109"/>
    <p:sldId id="322" r:id="rId110"/>
    <p:sldId id="323" r:id="rId111"/>
    <p:sldId id="324" r:id="rId112"/>
    <p:sldId id="325" r:id="rId113"/>
    <p:sldId id="326" r:id="rId114"/>
    <p:sldId id="327" r:id="rId115"/>
    <p:sldId id="328" r:id="rId116"/>
    <p:sldId id="329" r:id="rId117"/>
    <p:sldId id="330" r:id="rId118"/>
    <p:sldId id="331" r:id="rId119"/>
    <p:sldId id="332" r:id="rId120"/>
    <p:sldId id="333" r:id="rId121"/>
    <p:sldId id="334" r:id="rId122"/>
    <p:sldId id="335" r:id="rId123"/>
    <p:sldId id="336" r:id="rId124"/>
    <p:sldId id="337" r:id="rId125"/>
    <p:sldId id="338" r:id="rId126"/>
    <p:sldId id="339" r:id="rId127"/>
    <p:sldId id="340" r:id="rId128"/>
    <p:sldId id="341" r:id="rId129"/>
    <p:sldId id="342" r:id="rId130"/>
    <p:sldId id="343" r:id="rId131"/>
    <p:sldId id="344" r:id="rId132"/>
    <p:sldId id="345" r:id="rId133"/>
    <p:sldId id="346" r:id="rId134"/>
    <p:sldId id="347" r:id="rId135"/>
    <p:sldId id="348" r:id="rId136"/>
    <p:sldId id="349" r:id="rId137"/>
    <p:sldId id="350" r:id="rId138"/>
    <p:sldId id="351" r:id="rId139"/>
    <p:sldId id="352" r:id="rId140"/>
    <p:sldId id="353" r:id="rId141"/>
    <p:sldId id="354" r:id="rId142"/>
    <p:sldId id="355" r:id="rId143"/>
    <p:sldId id="356" r:id="rId144"/>
    <p:sldId id="357" r:id="rId145"/>
    <p:sldId id="358" r:id="rId146"/>
    <p:sldId id="359" r:id="rId147"/>
    <p:sldId id="360" r:id="rId148"/>
    <p:sldId id="361" r:id="rId149"/>
    <p:sldId id="362" r:id="rId150"/>
    <p:sldId id="363" r:id="rId151"/>
    <p:sldId id="364" r:id="rId152"/>
    <p:sldId id="365" r:id="rId153"/>
    <p:sldId id="366" r:id="rId154"/>
    <p:sldId id="367" r:id="rId155"/>
    <p:sldId id="368" r:id="rId156"/>
    <p:sldId id="369" r:id="rId157"/>
    <p:sldId id="370" r:id="rId158"/>
    <p:sldId id="371" r:id="rId159"/>
    <p:sldId id="372" r:id="rId160"/>
    <p:sldId id="373" r:id="rId161"/>
    <p:sldId id="374" r:id="rId162"/>
    <p:sldId id="375" r:id="rId163"/>
    <p:sldId id="376" r:id="rId164"/>
    <p:sldId id="377" r:id="rId165"/>
    <p:sldId id="378" r:id="rId166"/>
    <p:sldId id="379" r:id="rId167"/>
    <p:sldId id="380" r:id="rId168"/>
    <p:sldId id="381" r:id="rId169"/>
    <p:sldId id="382" r:id="rId170"/>
    <p:sldId id="383" r:id="rId171"/>
    <p:sldId id="384" r:id="rId172"/>
    <p:sldId id="385" r:id="rId173"/>
    <p:sldId id="386" r:id="rId174"/>
    <p:sldId id="387" r:id="rId175"/>
    <p:sldId id="388" r:id="rId176"/>
    <p:sldId id="389" r:id="rId177"/>
    <p:sldId id="390" r:id="rId178"/>
    <p:sldId id="391" r:id="rId179"/>
    <p:sldId id="392" r:id="rId180"/>
    <p:sldId id="393" r:id="rId181"/>
    <p:sldId id="394" r:id="rId182"/>
    <p:sldId id="395" r:id="rId183"/>
    <p:sldId id="396" r:id="rId184"/>
    <p:sldId id="397" r:id="rId185"/>
    <p:sldId id="398" r:id="rId186"/>
    <p:sldId id="399" r:id="rId187"/>
    <p:sldId id="400" r:id="rId188"/>
    <p:sldId id="401" r:id="rId189"/>
    <p:sldId id="402" r:id="rId190"/>
    <p:sldId id="403" r:id="rId191"/>
    <p:sldId id="404" r:id="rId192"/>
    <p:sldId id="405" r:id="rId193"/>
    <p:sldId id="406" r:id="rId194"/>
    <p:sldId id="407" r:id="rId195"/>
    <p:sldId id="408" r:id="rId196"/>
    <p:sldId id="409" r:id="rId197"/>
    <p:sldId id="410" r:id="rId198"/>
    <p:sldId id="411" r:id="rId199"/>
    <p:sldId id="412" r:id="rId200"/>
    <p:sldId id="413" r:id="rId201"/>
    <p:sldId id="414" r:id="rId202"/>
    <p:sldId id="415" r:id="rId203"/>
    <p:sldId id="416" r:id="rId204"/>
    <p:sldId id="417" r:id="rId205"/>
    <p:sldId id="418" r:id="rId206"/>
    <p:sldId id="419" r:id="rId207"/>
    <p:sldId id="420" r:id="rId208"/>
    <p:sldId id="421" r:id="rId209"/>
    <p:sldId id="422" r:id="rId210"/>
    <p:sldId id="423" r:id="rId211"/>
    <p:sldId id="424" r:id="rId212"/>
    <p:sldId id="425" r:id="rId213"/>
    <p:sldId id="426" r:id="rId214"/>
    <p:sldId id="427" r:id="rId215"/>
    <p:sldId id="428" r:id="rId216"/>
    <p:sldId id="429" r:id="rId217"/>
    <p:sldId id="430" r:id="rId218"/>
    <p:sldId id="431" r:id="rId219"/>
    <p:sldId id="432" r:id="rId220"/>
    <p:sldId id="433" r:id="rId221"/>
    <p:sldId id="434" r:id="rId222"/>
    <p:sldId id="435" r:id="rId223"/>
    <p:sldId id="436" r:id="rId224"/>
    <p:sldId id="437" r:id="rId225"/>
    <p:sldId id="438" r:id="rId226"/>
    <p:sldId id="439" r:id="rId227"/>
    <p:sldId id="440" r:id="rId228"/>
    <p:sldId id="441" r:id="rId229"/>
    <p:sldId id="442" r:id="rId230"/>
    <p:sldId id="443" r:id="rId231"/>
    <p:sldId id="444" r:id="rId232"/>
    <p:sldId id="445" r:id="rId233"/>
    <p:sldId id="446" r:id="rId234"/>
    <p:sldId id="447" r:id="rId235"/>
    <p:sldId id="448" r:id="rId236"/>
    <p:sldId id="449" r:id="rId237"/>
    <p:sldId id="450" r:id="rId238"/>
    <p:sldId id="451" r:id="rId239"/>
    <p:sldId id="452" r:id="rId240"/>
    <p:sldId id="453" r:id="rId241"/>
    <p:sldId id="454" r:id="rId242"/>
    <p:sldId id="455" r:id="rId243"/>
    <p:sldId id="456" r:id="rId244"/>
    <p:sldId id="457" r:id="rId245"/>
    <p:sldId id="458" r:id="rId246"/>
    <p:sldId id="459" r:id="rId247"/>
    <p:sldId id="460" r:id="rId248"/>
    <p:sldId id="461" r:id="rId249"/>
    <p:sldId id="462" r:id="rId250"/>
    <p:sldId id="463" r:id="rId251"/>
    <p:sldId id="464" r:id="rId252"/>
    <p:sldId id="465" r:id="rId253"/>
    <p:sldId id="466" r:id="rId254"/>
    <p:sldId id="467" r:id="rId255"/>
    <p:sldId id="468" r:id="rId256"/>
    <p:sldId id="469" r:id="rId257"/>
    <p:sldId id="470" r:id="rId258"/>
    <p:sldId id="471" r:id="rId259"/>
    <p:sldId id="472" r:id="rId260"/>
    <p:sldId id="473" r:id="rId261"/>
    <p:sldId id="474" r:id="rId262"/>
    <p:sldId id="475" r:id="rId263"/>
    <p:sldId id="476" r:id="rId264"/>
    <p:sldId id="477" r:id="rId265"/>
    <p:sldId id="478" r:id="rId266"/>
    <p:sldId id="479" r:id="rId267"/>
    <p:sldId id="480" r:id="rId268"/>
    <p:sldId id="481" r:id="rId269"/>
    <p:sldId id="482" r:id="rId270"/>
    <p:sldId id="483" r:id="rId271"/>
    <p:sldId id="484" r:id="rId272"/>
    <p:sldId id="485" r:id="rId273"/>
    <p:sldId id="486" r:id="rId274"/>
    <p:sldId id="487" r:id="rId275"/>
    <p:sldId id="488" r:id="rId276"/>
    <p:sldId id="489" r:id="rId277"/>
    <p:sldId id="490" r:id="rId278"/>
    <p:sldId id="491" r:id="rId279"/>
    <p:sldId id="492" r:id="rId280"/>
    <p:sldId id="493" r:id="rId281"/>
    <p:sldId id="494" r:id="rId282"/>
    <p:sldId id="495" r:id="rId283"/>
    <p:sldId id="496" r:id="rId284"/>
    <p:sldId id="497" r:id="rId285"/>
    <p:sldId id="498" r:id="rId286"/>
    <p:sldId id="499" r:id="rId287"/>
    <p:sldId id="500" r:id="rId288"/>
    <p:sldId id="501" r:id="rId289"/>
    <p:sldId id="502" r:id="rId290"/>
    <p:sldId id="503" r:id="rId291"/>
    <p:sldId id="504" r:id="rId292"/>
    <p:sldId id="505" r:id="rId293"/>
    <p:sldId id="506" r:id="rId294"/>
    <p:sldId id="507" r:id="rId295"/>
    <p:sldId id="508" r:id="rId296"/>
    <p:sldId id="509" r:id="rId297"/>
    <p:sldId id="510" r:id="rId298"/>
    <p:sldId id="511" r:id="rId299"/>
    <p:sldId id="512" r:id="rId300"/>
    <p:sldId id="513" r:id="rId301"/>
    <p:sldId id="514" r:id="rId302"/>
    <p:sldId id="515" r:id="rId303"/>
    <p:sldId id="516" r:id="rId304"/>
    <p:sldId id="517" r:id="rId305"/>
    <p:sldId id="518" r:id="rId306"/>
    <p:sldId id="519" r:id="rId307"/>
    <p:sldId id="520" r:id="rId308"/>
    <p:sldId id="521" r:id="rId309"/>
    <p:sldId id="522" r:id="rId310"/>
    <p:sldId id="523" r:id="rId311"/>
    <p:sldId id="524" r:id="rId312"/>
    <p:sldId id="525" r:id="rId313"/>
    <p:sldId id="526" r:id="rId314"/>
    <p:sldId id="527" r:id="rId315"/>
    <p:sldId id="528" r:id="rId316"/>
    <p:sldId id="529" r:id="rId317"/>
    <p:sldId id="530" r:id="rId318"/>
    <p:sldId id="531" r:id="rId319"/>
    <p:sldId id="532" r:id="rId320"/>
    <p:sldId id="533" r:id="rId321"/>
    <p:sldId id="534" r:id="rId322"/>
    <p:sldId id="535" r:id="rId323"/>
    <p:sldId id="536" r:id="rId324"/>
    <p:sldId id="537" r:id="rId325"/>
    <p:sldId id="538" r:id="rId326"/>
    <p:sldId id="539" r:id="rId327"/>
    <p:sldId id="540" r:id="rId328"/>
    <p:sldId id="541" r:id="rId329"/>
    <p:sldId id="542" r:id="rId330"/>
    <p:sldId id="543" r:id="rId331"/>
    <p:sldId id="544" r:id="rId332"/>
    <p:sldId id="545" r:id="rId333"/>
    <p:sldId id="546" r:id="rId334"/>
    <p:sldId id="547" r:id="rId335"/>
    <p:sldId id="548" r:id="rId336"/>
    <p:sldId id="549" r:id="rId337"/>
    <p:sldId id="550" r:id="rId338"/>
    <p:sldId id="551" r:id="rId339"/>
    <p:sldId id="552" r:id="rId340"/>
    <p:sldId id="553" r:id="rId341"/>
    <p:sldId id="554" r:id="rId342"/>
    <p:sldId id="555" r:id="rId343"/>
    <p:sldId id="556" r:id="rId344"/>
    <p:sldId id="557" r:id="rId345"/>
    <p:sldId id="558" r:id="rId346"/>
    <p:sldId id="559" r:id="rId347"/>
    <p:sldId id="560" r:id="rId348"/>
    <p:sldId id="561" r:id="rId349"/>
    <p:sldId id="562" r:id="rId350"/>
    <p:sldId id="563" r:id="rId351"/>
    <p:sldId id="564" r:id="rId352"/>
    <p:sldId id="565" r:id="rId353"/>
    <p:sldId id="566" r:id="rId354"/>
    <p:sldId id="567" r:id="rId355"/>
    <p:sldId id="568" r:id="rId356"/>
    <p:sldId id="569" r:id="rId357"/>
    <p:sldId id="570" r:id="rId358"/>
    <p:sldId id="571" r:id="rId359"/>
    <p:sldId id="572" r:id="rId360"/>
    <p:sldId id="573" r:id="rId361"/>
    <p:sldId id="574" r:id="rId362"/>
    <p:sldId id="575" r:id="rId363"/>
    <p:sldId id="576" r:id="rId364"/>
    <p:sldId id="577" r:id="rId365"/>
    <p:sldId id="578" r:id="rId366"/>
    <p:sldId id="579" r:id="rId367"/>
    <p:sldId id="580" r:id="rId368"/>
    <p:sldId id="581" r:id="rId369"/>
    <p:sldId id="582" r:id="rId370"/>
    <p:sldId id="583" r:id="rId371"/>
    <p:sldId id="584" r:id="rId372"/>
    <p:sldId id="585" r:id="rId373"/>
    <p:sldId id="586" r:id="rId374"/>
    <p:sldId id="587" r:id="rId375"/>
    <p:sldId id="588" r:id="rId376"/>
    <p:sldId id="589" r:id="rId377"/>
    <p:sldId id="590" r:id="rId378"/>
    <p:sldId id="591" r:id="rId379"/>
    <p:sldId id="592" r:id="rId380"/>
    <p:sldId id="593" r:id="rId381"/>
    <p:sldId id="594" r:id="rId382"/>
    <p:sldId id="595" r:id="rId383"/>
    <p:sldId id="596" r:id="rId384"/>
    <p:sldId id="597" r:id="rId385"/>
    <p:sldId id="598" r:id="rId386"/>
    <p:sldId id="599" r:id="rId387"/>
    <p:sldId id="600" r:id="rId388"/>
    <p:sldId id="601" r:id="rId389"/>
    <p:sldId id="602" r:id="rId390"/>
    <p:sldId id="603" r:id="rId391"/>
    <p:sldId id="604" r:id="rId392"/>
    <p:sldId id="605" r:id="rId393"/>
    <p:sldId id="606" r:id="rId394"/>
    <p:sldId id="607" r:id="rId395"/>
    <p:sldId id="608" r:id="rId396"/>
    <p:sldId id="609" r:id="rId397"/>
    <p:sldId id="610" r:id="rId398"/>
    <p:sldId id="611" r:id="rId399"/>
    <p:sldId id="612" r:id="rId400"/>
    <p:sldId id="613" r:id="rId401"/>
    <p:sldId id="614" r:id="rId402"/>
    <p:sldId id="615" r:id="rId403"/>
    <p:sldId id="616" r:id="rId404"/>
    <p:sldId id="617" r:id="rId405"/>
    <p:sldId id="618" r:id="rId406"/>
    <p:sldId id="619" r:id="rId407"/>
    <p:sldId id="620" r:id="rId408"/>
    <p:sldId id="621" r:id="rId409"/>
    <p:sldId id="622" r:id="rId410"/>
    <p:sldId id="623" r:id="rId411"/>
    <p:sldId id="624" r:id="rId412"/>
    <p:sldId id="625" r:id="rId413"/>
    <p:sldId id="626" r:id="rId414"/>
    <p:sldId id="627" r:id="rId415"/>
    <p:sldId id="628" r:id="rId416"/>
    <p:sldId id="629" r:id="rId417"/>
    <p:sldId id="630" r:id="rId418"/>
    <p:sldId id="631" r:id="rId419"/>
    <p:sldId id="632" r:id="rId420"/>
    <p:sldId id="633" r:id="rId421"/>
    <p:sldId id="634" r:id="rId422"/>
    <p:sldId id="635" r:id="rId423"/>
    <p:sldId id="636" r:id="rId424"/>
    <p:sldId id="637" r:id="rId425"/>
    <p:sldId id="638" r:id="rId426"/>
    <p:sldId id="639" r:id="rId427"/>
    <p:sldId id="640" r:id="rId428"/>
    <p:sldId id="641" r:id="rId429"/>
    <p:sldId id="642" r:id="rId430"/>
    <p:sldId id="643" r:id="rId431"/>
    <p:sldId id="644" r:id="rId432"/>
    <p:sldId id="645" r:id="rId433"/>
    <p:sldId id="646" r:id="rId434"/>
    <p:sldId id="647" r:id="rId435"/>
    <p:sldId id="648" r:id="rId436"/>
    <p:sldId id="649" r:id="rId437"/>
    <p:sldId id="650" r:id="rId438"/>
    <p:sldId id="651" r:id="rId439"/>
    <p:sldId id="652" r:id="rId440"/>
    <p:sldId id="653" r:id="rId441"/>
    <p:sldId id="654" r:id="rId442"/>
    <p:sldId id="655" r:id="rId443"/>
    <p:sldId id="656" r:id="rId444"/>
    <p:sldId id="657" r:id="rId445"/>
    <p:sldId id="658" r:id="rId446"/>
    <p:sldId id="659" r:id="rId447"/>
    <p:sldId id="660" r:id="rId448"/>
    <p:sldId id="661" r:id="rId449"/>
    <p:sldId id="662" r:id="rId450"/>
    <p:sldId id="663" r:id="rId451"/>
    <p:sldId id="664" r:id="rId452"/>
    <p:sldId id="665" r:id="rId453"/>
    <p:sldId id="666" r:id="rId454"/>
    <p:sldId id="667" r:id="rId455"/>
    <p:sldId id="668" r:id="rId456"/>
    <p:sldId id="669" r:id="rId457"/>
    <p:sldId id="670" r:id="rId458"/>
    <p:sldId id="671" r:id="rId459"/>
    <p:sldId id="672" r:id="rId460"/>
    <p:sldId id="673" r:id="rId461"/>
    <p:sldId id="674" r:id="rId462"/>
    <p:sldId id="675" r:id="rId463"/>
    <p:sldId id="676" r:id="rId464"/>
    <p:sldId id="677" r:id="rId465"/>
    <p:sldId id="678" r:id="rId466"/>
    <p:sldId id="679" r:id="rId467"/>
    <p:sldId id="680" r:id="rId468"/>
    <p:sldId id="681" r:id="rId469"/>
    <p:sldId id="682" r:id="rId470"/>
    <p:sldId id="683" r:id="rId471"/>
    <p:sldId id="684" r:id="rId472"/>
    <p:sldId id="685" r:id="rId473"/>
    <p:sldId id="686" r:id="rId474"/>
    <p:sldId id="687" r:id="rId475"/>
    <p:sldId id="688" r:id="rId476"/>
    <p:sldId id="689" r:id="rId477"/>
    <p:sldId id="690" r:id="rId478"/>
    <p:sldId id="691" r:id="rId479"/>
    <p:sldId id="692" r:id="rId480"/>
    <p:sldId id="693" r:id="rId481"/>
    <p:sldId id="694" r:id="rId482"/>
    <p:sldId id="695" r:id="rId483"/>
    <p:sldId id="696" r:id="rId484"/>
    <p:sldId id="697" r:id="rId485"/>
    <p:sldId id="698" r:id="rId486"/>
    <p:sldId id="699" r:id="rId487"/>
    <p:sldId id="700" r:id="rId488"/>
    <p:sldId id="701" r:id="rId489"/>
    <p:sldId id="702" r:id="rId490"/>
    <p:sldId id="703" r:id="rId491"/>
    <p:sldId id="704" r:id="rId492"/>
    <p:sldId id="705" r:id="rId493"/>
    <p:sldId id="706" r:id="rId494"/>
    <p:sldId id="707" r:id="rId495"/>
    <p:sldId id="708" r:id="rId496"/>
    <p:sldId id="709" r:id="rId497"/>
    <p:sldId id="710" r:id="rId498"/>
    <p:sldId id="711" r:id="rId499"/>
    <p:sldId id="712" r:id="rId500"/>
    <p:sldId id="713" r:id="rId501"/>
    <p:sldId id="714" r:id="rId502"/>
    <p:sldId id="715" r:id="rId503"/>
    <p:sldId id="716" r:id="rId504"/>
    <p:sldId id="717" r:id="rId505"/>
    <p:sldId id="718" r:id="rId506"/>
    <p:sldId id="719" r:id="rId507"/>
    <p:sldId id="720" r:id="rId508"/>
    <p:sldId id="721" r:id="rId509"/>
    <p:sldId id="722" r:id="rId510"/>
    <p:sldId id="723" r:id="rId511"/>
    <p:sldId id="724" r:id="rId512"/>
    <p:sldId id="725" r:id="rId513"/>
    <p:sldId id="726" r:id="rId514"/>
    <p:sldId id="727" r:id="rId515"/>
    <p:sldId id="728" r:id="rId516"/>
    <p:sldId id="729" r:id="rId517"/>
    <p:sldId id="730" r:id="rId518"/>
    <p:sldId id="731" r:id="rId519"/>
    <p:sldId id="732" r:id="rId520"/>
    <p:sldId id="733" r:id="rId521"/>
    <p:sldId id="734" r:id="rId522"/>
    <p:sldId id="735" r:id="rId523"/>
    <p:sldId id="736" r:id="rId524"/>
    <p:sldId id="737" r:id="rId525"/>
    <p:sldId id="738" r:id="rId526"/>
    <p:sldId id="739" r:id="rId527"/>
    <p:sldId id="740" r:id="rId528"/>
    <p:sldId id="741" r:id="rId529"/>
    <p:sldId id="742" r:id="rId530"/>
    <p:sldId id="743" r:id="rId531"/>
    <p:sldId id="744" r:id="rId532"/>
    <p:sldId id="745" r:id="rId533"/>
    <p:sldId id="746" r:id="rId534"/>
    <p:sldId id="747" r:id="rId535"/>
    <p:sldId id="748" r:id="rId536"/>
    <p:sldId id="749" r:id="rId537"/>
    <p:sldId id="750" r:id="rId538"/>
    <p:sldId id="751" r:id="rId539"/>
    <p:sldId id="752" r:id="rId540"/>
    <p:sldId id="753" r:id="rId541"/>
    <p:sldId id="754" r:id="rId542"/>
    <p:sldId id="755" r:id="rId543"/>
    <p:sldId id="756" r:id="rId544"/>
    <p:sldId id="757" r:id="rId545"/>
    <p:sldId id="758" r:id="rId546"/>
    <p:sldId id="759" r:id="rId547"/>
    <p:sldId id="760" r:id="rId548"/>
    <p:sldId id="761" r:id="rId549"/>
    <p:sldId id="762" r:id="rId550"/>
    <p:sldId id="763" r:id="rId551"/>
    <p:sldId id="764" r:id="rId552"/>
    <p:sldId id="765" r:id="rId553"/>
    <p:sldId id="766" r:id="rId554"/>
    <p:sldId id="767" r:id="rId555"/>
    <p:sldId id="768" r:id="rId556"/>
    <p:sldId id="769" r:id="rId557"/>
    <p:sldId id="770" r:id="rId558"/>
    <p:sldId id="771" r:id="rId559"/>
    <p:sldId id="772" r:id="rId560"/>
    <p:sldId id="773" r:id="rId561"/>
    <p:sldId id="774" r:id="rId562"/>
    <p:sldId id="775" r:id="rId563"/>
    <p:sldId id="776" r:id="rId564"/>
    <p:sldId id="777" r:id="rId565"/>
    <p:sldId id="778" r:id="rId566"/>
    <p:sldId id="779" r:id="rId567"/>
    <p:sldId id="780" r:id="rId568"/>
    <p:sldId id="781" r:id="rId569"/>
    <p:sldId id="782" r:id="rId570"/>
    <p:sldId id="783" r:id="rId571"/>
    <p:sldId id="784" r:id="rId572"/>
    <p:sldId id="785" r:id="rId573"/>
    <p:sldId id="786" r:id="rId574"/>
    <p:sldId id="787" r:id="rId575"/>
    <p:sldId id="788" r:id="rId576"/>
    <p:sldId id="789" r:id="rId577"/>
    <p:sldId id="790" r:id="rId578"/>
    <p:sldId id="791" r:id="rId579"/>
    <p:sldId id="792" r:id="rId580"/>
    <p:sldId id="793" r:id="rId581"/>
    <p:sldId id="794" r:id="rId582"/>
    <p:sldId id="795" r:id="rId583"/>
    <p:sldId id="796" r:id="rId584"/>
    <p:sldId id="797" r:id="rId585"/>
    <p:sldId id="798" r:id="rId586"/>
    <p:sldId id="799" r:id="rId587"/>
    <p:sldId id="800" r:id="rId588"/>
    <p:sldId id="801" r:id="rId589"/>
    <p:sldId id="802" r:id="rId590"/>
    <p:sldId id="803" r:id="rId591"/>
    <p:sldId id="804" r:id="rId592"/>
    <p:sldId id="805" r:id="rId593"/>
    <p:sldId id="806" r:id="rId594"/>
    <p:sldId id="807" r:id="rId595"/>
    <p:sldId id="808" r:id="rId596"/>
    <p:sldId id="809" r:id="rId597"/>
    <p:sldId id="810" r:id="rId598"/>
    <p:sldId id="811" r:id="rId599"/>
    <p:sldId id="812" r:id="rId600"/>
    <p:sldId id="813" r:id="rId601"/>
    <p:sldId id="814" r:id="rId602"/>
    <p:sldId id="815" r:id="rId603"/>
    <p:sldId id="816" r:id="rId604"/>
    <p:sldId id="817" r:id="rId605"/>
    <p:sldId id="818" r:id="rId606"/>
    <p:sldId id="819" r:id="rId607"/>
    <p:sldId id="820" r:id="rId608"/>
    <p:sldId id="821" r:id="rId609"/>
    <p:sldId id="822" r:id="rId610"/>
    <p:sldId id="823" r:id="rId611"/>
    <p:sldId id="824" r:id="rId612"/>
    <p:sldId id="825" r:id="rId613"/>
    <p:sldId id="826" r:id="rId614"/>
    <p:sldId id="827" r:id="rId615"/>
    <p:sldId id="828" r:id="rId616"/>
    <p:sldId id="829" r:id="rId617"/>
    <p:sldId id="830" r:id="rId618"/>
    <p:sldId id="831" r:id="rId619"/>
    <p:sldId id="832" r:id="rId620"/>
    <p:sldId id="833" r:id="rId621"/>
    <p:sldId id="834" r:id="rId622"/>
    <p:sldId id="835" r:id="rId623"/>
    <p:sldId id="836" r:id="rId624"/>
    <p:sldId id="837" r:id="rId625"/>
    <p:sldId id="838" r:id="rId626"/>
  </p:sldIdLst>
  <p:sldSz cx="9144000" cy="6858000" type="screen4x3"/>
  <p:notesSz cx="6858000" cy="9144000"/>
  <p:defaultTextStyle>
    <a:defPPr>
      <a:defRPr lang="en-GB"/>
    </a:defPPr>
    <a:lvl1pPr algn="l" defTabSz="449263" rtl="0" eaLnBrk="0" fontAlgn="base" hangingPunct="0">
      <a:spcBef>
        <a:spcPct val="0"/>
      </a:spcBef>
      <a:spcAft>
        <a:spcPct val="0"/>
      </a:spcAft>
      <a:defRPr sz="2400" kern="1200">
        <a:solidFill>
          <a:schemeClr val="bg1"/>
        </a:solidFill>
        <a:latin typeface="Times New Roman" panose="02020603050405020304" pitchFamily="18" charset="0"/>
        <a:ea typeface="ＭＳ Ｐゴシック" panose="020B0600070205080204" pitchFamily="50" charset="-128"/>
        <a:cs typeface="+mn-cs"/>
      </a:defRPr>
    </a:lvl1pPr>
    <a:lvl2pPr marL="742950" indent="-285750" algn="l" defTabSz="449263" rtl="0" eaLnBrk="0" fontAlgn="base" hangingPunct="0">
      <a:spcBef>
        <a:spcPct val="0"/>
      </a:spcBef>
      <a:spcAft>
        <a:spcPct val="0"/>
      </a:spcAft>
      <a:defRPr sz="2400" kern="1200">
        <a:solidFill>
          <a:schemeClr val="bg1"/>
        </a:solidFill>
        <a:latin typeface="Times New Roman" panose="02020603050405020304" pitchFamily="18" charset="0"/>
        <a:ea typeface="ＭＳ Ｐゴシック" panose="020B0600070205080204" pitchFamily="50" charset="-128"/>
        <a:cs typeface="+mn-cs"/>
      </a:defRPr>
    </a:lvl2pPr>
    <a:lvl3pPr marL="1143000" indent="-228600" algn="l" defTabSz="449263" rtl="0" eaLnBrk="0" fontAlgn="base" hangingPunct="0">
      <a:spcBef>
        <a:spcPct val="0"/>
      </a:spcBef>
      <a:spcAft>
        <a:spcPct val="0"/>
      </a:spcAft>
      <a:defRPr sz="2400" kern="1200">
        <a:solidFill>
          <a:schemeClr val="bg1"/>
        </a:solidFill>
        <a:latin typeface="Times New Roman" panose="02020603050405020304" pitchFamily="18" charset="0"/>
        <a:ea typeface="ＭＳ Ｐゴシック" panose="020B0600070205080204" pitchFamily="50" charset="-128"/>
        <a:cs typeface="+mn-cs"/>
      </a:defRPr>
    </a:lvl3pPr>
    <a:lvl4pPr marL="1600200" indent="-228600" algn="l" defTabSz="449263" rtl="0" eaLnBrk="0" fontAlgn="base" hangingPunct="0">
      <a:spcBef>
        <a:spcPct val="0"/>
      </a:spcBef>
      <a:spcAft>
        <a:spcPct val="0"/>
      </a:spcAft>
      <a:defRPr sz="2400" kern="1200">
        <a:solidFill>
          <a:schemeClr val="bg1"/>
        </a:solidFill>
        <a:latin typeface="Times New Roman" panose="02020603050405020304" pitchFamily="18" charset="0"/>
        <a:ea typeface="ＭＳ Ｐゴシック" panose="020B0600070205080204" pitchFamily="50" charset="-128"/>
        <a:cs typeface="+mn-cs"/>
      </a:defRPr>
    </a:lvl4pPr>
    <a:lvl5pPr marL="2057400" indent="-228600" algn="l" defTabSz="449263" rtl="0" eaLnBrk="0" fontAlgn="base" hangingPunct="0">
      <a:spcBef>
        <a:spcPct val="0"/>
      </a:spcBef>
      <a:spcAft>
        <a:spcPct val="0"/>
      </a:spcAft>
      <a:defRPr sz="2400" kern="1200">
        <a:solidFill>
          <a:schemeClr val="bg1"/>
        </a:solidFill>
        <a:latin typeface="Times New Roman" panose="02020603050405020304" pitchFamily="18" charset="0"/>
        <a:ea typeface="ＭＳ Ｐゴシック" panose="020B0600070205080204" pitchFamily="50" charset="-128"/>
        <a:cs typeface="+mn-cs"/>
      </a:defRPr>
    </a:lvl5pPr>
    <a:lvl6pPr marL="2286000" algn="l" defTabSz="914400" rtl="0" eaLnBrk="1" latinLnBrk="0" hangingPunct="1">
      <a:defRPr sz="2400" kern="1200">
        <a:solidFill>
          <a:schemeClr val="bg1"/>
        </a:solidFill>
        <a:latin typeface="Times New Roman" panose="02020603050405020304" pitchFamily="18" charset="0"/>
        <a:ea typeface="ＭＳ Ｐゴシック" panose="020B0600070205080204" pitchFamily="50" charset="-128"/>
        <a:cs typeface="+mn-cs"/>
      </a:defRPr>
    </a:lvl6pPr>
    <a:lvl7pPr marL="2743200" algn="l" defTabSz="914400" rtl="0" eaLnBrk="1" latinLnBrk="0" hangingPunct="1">
      <a:defRPr sz="2400" kern="1200">
        <a:solidFill>
          <a:schemeClr val="bg1"/>
        </a:solidFill>
        <a:latin typeface="Times New Roman" panose="02020603050405020304" pitchFamily="18" charset="0"/>
        <a:ea typeface="ＭＳ Ｐゴシック" panose="020B0600070205080204" pitchFamily="50" charset="-128"/>
        <a:cs typeface="+mn-cs"/>
      </a:defRPr>
    </a:lvl7pPr>
    <a:lvl8pPr marL="3200400" algn="l" defTabSz="914400" rtl="0" eaLnBrk="1" latinLnBrk="0" hangingPunct="1">
      <a:defRPr sz="2400" kern="1200">
        <a:solidFill>
          <a:schemeClr val="bg1"/>
        </a:solidFill>
        <a:latin typeface="Times New Roman" panose="02020603050405020304" pitchFamily="18" charset="0"/>
        <a:ea typeface="ＭＳ Ｐゴシック" panose="020B0600070205080204" pitchFamily="50" charset="-128"/>
        <a:cs typeface="+mn-cs"/>
      </a:defRPr>
    </a:lvl8pPr>
    <a:lvl9pPr marL="3657600" algn="l" defTabSz="914400" rtl="0" eaLnBrk="1" latinLnBrk="0" hangingPunct="1">
      <a:defRPr sz="2400" kern="1200">
        <a:solidFill>
          <a:schemeClr val="bg1"/>
        </a:solidFill>
        <a:latin typeface="Times New Roman" panose="02020603050405020304" pitchFamily="18" charset="0"/>
        <a:ea typeface="ＭＳ Ｐゴシック" panose="020B0600070205080204" pitchFamily="50" charset="-128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2880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>
        <p15:guide id="1" orient="horz" pos="2880">
          <p15:clr>
            <a:srgbClr val="A4A3A4"/>
          </p15:clr>
        </p15:guide>
        <p15:guide id="2" pos="2160">
          <p15:clr>
            <a:srgbClr val="A4A3A4"/>
          </p15:clr>
        </p15:guide>
      </p15:notes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schemeClr val="tx1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0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27822" autoAdjust="0"/>
    <p:restoredTop sz="94660"/>
  </p:normalViewPr>
  <p:slideViewPr>
    <p:cSldViewPr>
      <p:cViewPr varScale="1">
        <p:scale>
          <a:sx n="77" d="100"/>
          <a:sy n="77" d="100"/>
        </p:scale>
        <p:origin x="216" y="58"/>
      </p:cViewPr>
      <p:guideLst>
        <p:guide orient="horz" pos="2160"/>
        <p:guide pos="2880"/>
      </p:guideLst>
    </p:cSldViewPr>
  </p:slideViewPr>
  <p:outlineViewPr>
    <p:cViewPr varScale="1">
      <p:scale>
        <a:sx n="170" d="200"/>
        <a:sy n="170" d="200"/>
      </p:scale>
      <p:origin x="-780" y="-84"/>
    </p:cViewPr>
  </p:outlineViewPr>
  <p:notesTextViewPr>
    <p:cViewPr>
      <p:scale>
        <a:sx n="1" d="1"/>
        <a:sy n="1" d="1"/>
      </p:scale>
      <p:origin x="0" y="0"/>
    </p:cViewPr>
  </p:notesTextViewPr>
  <p:notesViewPr>
    <p:cSldViewPr>
      <p:cViewPr varScale="1">
        <p:scale>
          <a:sx n="59" d="100"/>
          <a:sy n="59" d="100"/>
        </p:scale>
        <p:origin x="-1752" y="-72"/>
      </p:cViewPr>
      <p:guideLst>
        <p:guide orient="horz" pos="2880"/>
        <p:guide pos="2160"/>
      </p:guideLst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117" Type="http://schemas.openxmlformats.org/officeDocument/2006/relationships/slide" Target="slides/slide74.xml"/><Relationship Id="rId21" Type="http://schemas.openxmlformats.org/officeDocument/2006/relationships/slideMaster" Target="slideMasters/slideMaster21.xml"/><Relationship Id="rId324" Type="http://schemas.openxmlformats.org/officeDocument/2006/relationships/slide" Target="slides/slide281.xml"/><Relationship Id="rId531" Type="http://schemas.openxmlformats.org/officeDocument/2006/relationships/slide" Target="slides/slide488.xml"/><Relationship Id="rId629" Type="http://schemas.openxmlformats.org/officeDocument/2006/relationships/viewProps" Target="viewProps.xml"/><Relationship Id="rId170" Type="http://schemas.openxmlformats.org/officeDocument/2006/relationships/slide" Target="slides/slide127.xml"/><Relationship Id="rId268" Type="http://schemas.openxmlformats.org/officeDocument/2006/relationships/slide" Target="slides/slide225.xml"/><Relationship Id="rId475" Type="http://schemas.openxmlformats.org/officeDocument/2006/relationships/slide" Target="slides/slide432.xml"/><Relationship Id="rId32" Type="http://schemas.openxmlformats.org/officeDocument/2006/relationships/slideMaster" Target="slideMasters/slideMaster32.xml"/><Relationship Id="rId128" Type="http://schemas.openxmlformats.org/officeDocument/2006/relationships/slide" Target="slides/slide85.xml"/><Relationship Id="rId335" Type="http://schemas.openxmlformats.org/officeDocument/2006/relationships/slide" Target="slides/slide292.xml"/><Relationship Id="rId542" Type="http://schemas.openxmlformats.org/officeDocument/2006/relationships/slide" Target="slides/slide499.xml"/><Relationship Id="rId181" Type="http://schemas.openxmlformats.org/officeDocument/2006/relationships/slide" Target="slides/slide138.xml"/><Relationship Id="rId402" Type="http://schemas.openxmlformats.org/officeDocument/2006/relationships/slide" Target="slides/slide359.xml"/><Relationship Id="rId279" Type="http://schemas.openxmlformats.org/officeDocument/2006/relationships/slide" Target="slides/slide236.xml"/><Relationship Id="rId486" Type="http://schemas.openxmlformats.org/officeDocument/2006/relationships/slide" Target="slides/slide443.xml"/><Relationship Id="rId43" Type="http://schemas.openxmlformats.org/officeDocument/2006/relationships/slideMaster" Target="slideMasters/slideMaster43.xml"/><Relationship Id="rId139" Type="http://schemas.openxmlformats.org/officeDocument/2006/relationships/slide" Target="slides/slide96.xml"/><Relationship Id="rId346" Type="http://schemas.openxmlformats.org/officeDocument/2006/relationships/slide" Target="slides/slide303.xml"/><Relationship Id="rId553" Type="http://schemas.openxmlformats.org/officeDocument/2006/relationships/slide" Target="slides/slide510.xml"/><Relationship Id="rId192" Type="http://schemas.openxmlformats.org/officeDocument/2006/relationships/slide" Target="slides/slide149.xml"/><Relationship Id="rId206" Type="http://schemas.openxmlformats.org/officeDocument/2006/relationships/slide" Target="slides/slide163.xml"/><Relationship Id="rId413" Type="http://schemas.openxmlformats.org/officeDocument/2006/relationships/slide" Target="slides/slide370.xml"/><Relationship Id="rId497" Type="http://schemas.openxmlformats.org/officeDocument/2006/relationships/slide" Target="slides/slide454.xml"/><Relationship Id="rId620" Type="http://schemas.openxmlformats.org/officeDocument/2006/relationships/slide" Target="slides/slide577.xml"/><Relationship Id="rId357" Type="http://schemas.openxmlformats.org/officeDocument/2006/relationships/slide" Target="slides/slide314.xml"/><Relationship Id="rId54" Type="http://schemas.openxmlformats.org/officeDocument/2006/relationships/slide" Target="slides/slide11.xml"/><Relationship Id="rId217" Type="http://schemas.openxmlformats.org/officeDocument/2006/relationships/slide" Target="slides/slide174.xml"/><Relationship Id="rId564" Type="http://schemas.openxmlformats.org/officeDocument/2006/relationships/slide" Target="slides/slide521.xml"/><Relationship Id="rId424" Type="http://schemas.openxmlformats.org/officeDocument/2006/relationships/slide" Target="slides/slide381.xml"/><Relationship Id="rId631" Type="http://schemas.openxmlformats.org/officeDocument/2006/relationships/tableStyles" Target="tableStyles.xml"/><Relationship Id="rId270" Type="http://schemas.openxmlformats.org/officeDocument/2006/relationships/slide" Target="slides/slide227.xml"/><Relationship Id="rId65" Type="http://schemas.openxmlformats.org/officeDocument/2006/relationships/slide" Target="slides/slide22.xml"/><Relationship Id="rId130" Type="http://schemas.openxmlformats.org/officeDocument/2006/relationships/slide" Target="slides/slide87.xml"/><Relationship Id="rId368" Type="http://schemas.openxmlformats.org/officeDocument/2006/relationships/slide" Target="slides/slide325.xml"/><Relationship Id="rId575" Type="http://schemas.openxmlformats.org/officeDocument/2006/relationships/slide" Target="slides/slide532.xml"/><Relationship Id="rId228" Type="http://schemas.openxmlformats.org/officeDocument/2006/relationships/slide" Target="slides/slide185.xml"/><Relationship Id="rId435" Type="http://schemas.openxmlformats.org/officeDocument/2006/relationships/slide" Target="slides/slide392.xml"/><Relationship Id="rId281" Type="http://schemas.openxmlformats.org/officeDocument/2006/relationships/slide" Target="slides/slide238.xml"/><Relationship Id="rId502" Type="http://schemas.openxmlformats.org/officeDocument/2006/relationships/slide" Target="slides/slide459.xml"/><Relationship Id="rId76" Type="http://schemas.openxmlformats.org/officeDocument/2006/relationships/slide" Target="slides/slide33.xml"/><Relationship Id="rId141" Type="http://schemas.openxmlformats.org/officeDocument/2006/relationships/slide" Target="slides/slide98.xml"/><Relationship Id="rId379" Type="http://schemas.openxmlformats.org/officeDocument/2006/relationships/slide" Target="slides/slide336.xml"/><Relationship Id="rId586" Type="http://schemas.openxmlformats.org/officeDocument/2006/relationships/slide" Target="slides/slide543.xml"/><Relationship Id="rId7" Type="http://schemas.openxmlformats.org/officeDocument/2006/relationships/slideMaster" Target="slideMasters/slideMaster7.xml"/><Relationship Id="rId239" Type="http://schemas.openxmlformats.org/officeDocument/2006/relationships/slide" Target="slides/slide196.xml"/><Relationship Id="rId446" Type="http://schemas.openxmlformats.org/officeDocument/2006/relationships/slide" Target="slides/slide403.xml"/><Relationship Id="rId292" Type="http://schemas.openxmlformats.org/officeDocument/2006/relationships/slide" Target="slides/slide249.xml"/><Relationship Id="rId306" Type="http://schemas.openxmlformats.org/officeDocument/2006/relationships/slide" Target="slides/slide263.xml"/><Relationship Id="rId87" Type="http://schemas.openxmlformats.org/officeDocument/2006/relationships/slide" Target="slides/slide44.xml"/><Relationship Id="rId513" Type="http://schemas.openxmlformats.org/officeDocument/2006/relationships/slide" Target="slides/slide470.xml"/><Relationship Id="rId597" Type="http://schemas.openxmlformats.org/officeDocument/2006/relationships/slide" Target="slides/slide554.xml"/><Relationship Id="rId152" Type="http://schemas.openxmlformats.org/officeDocument/2006/relationships/slide" Target="slides/slide109.xml"/><Relationship Id="rId457" Type="http://schemas.openxmlformats.org/officeDocument/2006/relationships/slide" Target="slides/slide414.xml"/><Relationship Id="rId14" Type="http://schemas.openxmlformats.org/officeDocument/2006/relationships/slideMaster" Target="slideMasters/slideMaster14.xml"/><Relationship Id="rId317" Type="http://schemas.openxmlformats.org/officeDocument/2006/relationships/slide" Target="slides/slide274.xml"/><Relationship Id="rId524" Type="http://schemas.openxmlformats.org/officeDocument/2006/relationships/slide" Target="slides/slide481.xml"/><Relationship Id="rId98" Type="http://schemas.openxmlformats.org/officeDocument/2006/relationships/slide" Target="slides/slide55.xml"/><Relationship Id="rId163" Type="http://schemas.openxmlformats.org/officeDocument/2006/relationships/slide" Target="slides/slide120.xml"/><Relationship Id="rId370" Type="http://schemas.openxmlformats.org/officeDocument/2006/relationships/slide" Target="slides/slide327.xml"/><Relationship Id="rId230" Type="http://schemas.openxmlformats.org/officeDocument/2006/relationships/slide" Target="slides/slide187.xml"/><Relationship Id="rId468" Type="http://schemas.openxmlformats.org/officeDocument/2006/relationships/slide" Target="slides/slide425.xml"/><Relationship Id="rId25" Type="http://schemas.openxmlformats.org/officeDocument/2006/relationships/slideMaster" Target="slideMasters/slideMaster25.xml"/><Relationship Id="rId328" Type="http://schemas.openxmlformats.org/officeDocument/2006/relationships/slide" Target="slides/slide285.xml"/><Relationship Id="rId535" Type="http://schemas.openxmlformats.org/officeDocument/2006/relationships/slide" Target="slides/slide492.xml"/><Relationship Id="rId174" Type="http://schemas.openxmlformats.org/officeDocument/2006/relationships/slide" Target="slides/slide131.xml"/><Relationship Id="rId381" Type="http://schemas.openxmlformats.org/officeDocument/2006/relationships/slide" Target="slides/slide338.xml"/><Relationship Id="rId602" Type="http://schemas.openxmlformats.org/officeDocument/2006/relationships/slide" Target="slides/slide559.xml"/><Relationship Id="rId241" Type="http://schemas.openxmlformats.org/officeDocument/2006/relationships/slide" Target="slides/slide198.xml"/><Relationship Id="rId479" Type="http://schemas.openxmlformats.org/officeDocument/2006/relationships/slide" Target="slides/slide436.xml"/><Relationship Id="rId36" Type="http://schemas.openxmlformats.org/officeDocument/2006/relationships/slideMaster" Target="slideMasters/slideMaster36.xml"/><Relationship Id="rId339" Type="http://schemas.openxmlformats.org/officeDocument/2006/relationships/slide" Target="slides/slide296.xml"/><Relationship Id="rId546" Type="http://schemas.openxmlformats.org/officeDocument/2006/relationships/slide" Target="slides/slide503.xml"/><Relationship Id="rId78" Type="http://schemas.openxmlformats.org/officeDocument/2006/relationships/slide" Target="slides/slide35.xml"/><Relationship Id="rId101" Type="http://schemas.openxmlformats.org/officeDocument/2006/relationships/slide" Target="slides/slide58.xml"/><Relationship Id="rId143" Type="http://schemas.openxmlformats.org/officeDocument/2006/relationships/slide" Target="slides/slide100.xml"/><Relationship Id="rId185" Type="http://schemas.openxmlformats.org/officeDocument/2006/relationships/slide" Target="slides/slide142.xml"/><Relationship Id="rId350" Type="http://schemas.openxmlformats.org/officeDocument/2006/relationships/slide" Target="slides/slide307.xml"/><Relationship Id="rId406" Type="http://schemas.openxmlformats.org/officeDocument/2006/relationships/slide" Target="slides/slide363.xml"/><Relationship Id="rId588" Type="http://schemas.openxmlformats.org/officeDocument/2006/relationships/slide" Target="slides/slide545.xml"/><Relationship Id="rId9" Type="http://schemas.openxmlformats.org/officeDocument/2006/relationships/slideMaster" Target="slideMasters/slideMaster9.xml"/><Relationship Id="rId210" Type="http://schemas.openxmlformats.org/officeDocument/2006/relationships/slide" Target="slides/slide167.xml"/><Relationship Id="rId392" Type="http://schemas.openxmlformats.org/officeDocument/2006/relationships/slide" Target="slides/slide349.xml"/><Relationship Id="rId448" Type="http://schemas.openxmlformats.org/officeDocument/2006/relationships/slide" Target="slides/slide405.xml"/><Relationship Id="rId613" Type="http://schemas.openxmlformats.org/officeDocument/2006/relationships/slide" Target="slides/slide570.xml"/><Relationship Id="rId252" Type="http://schemas.openxmlformats.org/officeDocument/2006/relationships/slide" Target="slides/slide209.xml"/><Relationship Id="rId294" Type="http://schemas.openxmlformats.org/officeDocument/2006/relationships/slide" Target="slides/slide251.xml"/><Relationship Id="rId308" Type="http://schemas.openxmlformats.org/officeDocument/2006/relationships/slide" Target="slides/slide265.xml"/><Relationship Id="rId515" Type="http://schemas.openxmlformats.org/officeDocument/2006/relationships/slide" Target="slides/slide472.xml"/><Relationship Id="rId47" Type="http://schemas.openxmlformats.org/officeDocument/2006/relationships/slide" Target="slides/slide4.xml"/><Relationship Id="rId89" Type="http://schemas.openxmlformats.org/officeDocument/2006/relationships/slide" Target="slides/slide46.xml"/><Relationship Id="rId112" Type="http://schemas.openxmlformats.org/officeDocument/2006/relationships/slide" Target="slides/slide69.xml"/><Relationship Id="rId154" Type="http://schemas.openxmlformats.org/officeDocument/2006/relationships/slide" Target="slides/slide111.xml"/><Relationship Id="rId361" Type="http://schemas.openxmlformats.org/officeDocument/2006/relationships/slide" Target="slides/slide318.xml"/><Relationship Id="rId557" Type="http://schemas.openxmlformats.org/officeDocument/2006/relationships/slide" Target="slides/slide514.xml"/><Relationship Id="rId599" Type="http://schemas.openxmlformats.org/officeDocument/2006/relationships/slide" Target="slides/slide556.xml"/><Relationship Id="rId196" Type="http://schemas.openxmlformats.org/officeDocument/2006/relationships/slide" Target="slides/slide153.xml"/><Relationship Id="rId417" Type="http://schemas.openxmlformats.org/officeDocument/2006/relationships/slide" Target="slides/slide374.xml"/><Relationship Id="rId459" Type="http://schemas.openxmlformats.org/officeDocument/2006/relationships/slide" Target="slides/slide416.xml"/><Relationship Id="rId624" Type="http://schemas.openxmlformats.org/officeDocument/2006/relationships/slide" Target="slides/slide581.xml"/><Relationship Id="rId16" Type="http://schemas.openxmlformats.org/officeDocument/2006/relationships/slideMaster" Target="slideMasters/slideMaster16.xml"/><Relationship Id="rId221" Type="http://schemas.openxmlformats.org/officeDocument/2006/relationships/slide" Target="slides/slide178.xml"/><Relationship Id="rId263" Type="http://schemas.openxmlformats.org/officeDocument/2006/relationships/slide" Target="slides/slide220.xml"/><Relationship Id="rId319" Type="http://schemas.openxmlformats.org/officeDocument/2006/relationships/slide" Target="slides/slide276.xml"/><Relationship Id="rId470" Type="http://schemas.openxmlformats.org/officeDocument/2006/relationships/slide" Target="slides/slide427.xml"/><Relationship Id="rId526" Type="http://schemas.openxmlformats.org/officeDocument/2006/relationships/slide" Target="slides/slide483.xml"/><Relationship Id="rId58" Type="http://schemas.openxmlformats.org/officeDocument/2006/relationships/slide" Target="slides/slide15.xml"/><Relationship Id="rId123" Type="http://schemas.openxmlformats.org/officeDocument/2006/relationships/slide" Target="slides/slide80.xml"/><Relationship Id="rId330" Type="http://schemas.openxmlformats.org/officeDocument/2006/relationships/slide" Target="slides/slide287.xml"/><Relationship Id="rId568" Type="http://schemas.openxmlformats.org/officeDocument/2006/relationships/slide" Target="slides/slide525.xml"/><Relationship Id="rId165" Type="http://schemas.openxmlformats.org/officeDocument/2006/relationships/slide" Target="slides/slide122.xml"/><Relationship Id="rId372" Type="http://schemas.openxmlformats.org/officeDocument/2006/relationships/slide" Target="slides/slide329.xml"/><Relationship Id="rId428" Type="http://schemas.openxmlformats.org/officeDocument/2006/relationships/slide" Target="slides/slide385.xml"/><Relationship Id="rId232" Type="http://schemas.openxmlformats.org/officeDocument/2006/relationships/slide" Target="slides/slide189.xml"/><Relationship Id="rId274" Type="http://schemas.openxmlformats.org/officeDocument/2006/relationships/slide" Target="slides/slide231.xml"/><Relationship Id="rId481" Type="http://schemas.openxmlformats.org/officeDocument/2006/relationships/slide" Target="slides/slide438.xml"/><Relationship Id="rId27" Type="http://schemas.openxmlformats.org/officeDocument/2006/relationships/slideMaster" Target="slideMasters/slideMaster27.xml"/><Relationship Id="rId69" Type="http://schemas.openxmlformats.org/officeDocument/2006/relationships/slide" Target="slides/slide26.xml"/><Relationship Id="rId134" Type="http://schemas.openxmlformats.org/officeDocument/2006/relationships/slide" Target="slides/slide91.xml"/><Relationship Id="rId537" Type="http://schemas.openxmlformats.org/officeDocument/2006/relationships/slide" Target="slides/slide494.xml"/><Relationship Id="rId579" Type="http://schemas.openxmlformats.org/officeDocument/2006/relationships/slide" Target="slides/slide536.xml"/><Relationship Id="rId80" Type="http://schemas.openxmlformats.org/officeDocument/2006/relationships/slide" Target="slides/slide37.xml"/><Relationship Id="rId176" Type="http://schemas.openxmlformats.org/officeDocument/2006/relationships/slide" Target="slides/slide133.xml"/><Relationship Id="rId341" Type="http://schemas.openxmlformats.org/officeDocument/2006/relationships/slide" Target="slides/slide298.xml"/><Relationship Id="rId383" Type="http://schemas.openxmlformats.org/officeDocument/2006/relationships/slide" Target="slides/slide340.xml"/><Relationship Id="rId439" Type="http://schemas.openxmlformats.org/officeDocument/2006/relationships/slide" Target="slides/slide396.xml"/><Relationship Id="rId590" Type="http://schemas.openxmlformats.org/officeDocument/2006/relationships/slide" Target="slides/slide547.xml"/><Relationship Id="rId604" Type="http://schemas.openxmlformats.org/officeDocument/2006/relationships/slide" Target="slides/slide561.xml"/><Relationship Id="rId201" Type="http://schemas.openxmlformats.org/officeDocument/2006/relationships/slide" Target="slides/slide158.xml"/><Relationship Id="rId243" Type="http://schemas.openxmlformats.org/officeDocument/2006/relationships/slide" Target="slides/slide200.xml"/><Relationship Id="rId285" Type="http://schemas.openxmlformats.org/officeDocument/2006/relationships/slide" Target="slides/slide242.xml"/><Relationship Id="rId450" Type="http://schemas.openxmlformats.org/officeDocument/2006/relationships/slide" Target="slides/slide407.xml"/><Relationship Id="rId506" Type="http://schemas.openxmlformats.org/officeDocument/2006/relationships/slide" Target="slides/slide463.xml"/><Relationship Id="rId38" Type="http://schemas.openxmlformats.org/officeDocument/2006/relationships/slideMaster" Target="slideMasters/slideMaster38.xml"/><Relationship Id="rId103" Type="http://schemas.openxmlformats.org/officeDocument/2006/relationships/slide" Target="slides/slide60.xml"/><Relationship Id="rId310" Type="http://schemas.openxmlformats.org/officeDocument/2006/relationships/slide" Target="slides/slide267.xml"/><Relationship Id="rId492" Type="http://schemas.openxmlformats.org/officeDocument/2006/relationships/slide" Target="slides/slide449.xml"/><Relationship Id="rId548" Type="http://schemas.openxmlformats.org/officeDocument/2006/relationships/slide" Target="slides/slide505.xml"/><Relationship Id="rId91" Type="http://schemas.openxmlformats.org/officeDocument/2006/relationships/slide" Target="slides/slide48.xml"/><Relationship Id="rId145" Type="http://schemas.openxmlformats.org/officeDocument/2006/relationships/slide" Target="slides/slide102.xml"/><Relationship Id="rId187" Type="http://schemas.openxmlformats.org/officeDocument/2006/relationships/slide" Target="slides/slide144.xml"/><Relationship Id="rId352" Type="http://schemas.openxmlformats.org/officeDocument/2006/relationships/slide" Target="slides/slide309.xml"/><Relationship Id="rId394" Type="http://schemas.openxmlformats.org/officeDocument/2006/relationships/slide" Target="slides/slide351.xml"/><Relationship Id="rId408" Type="http://schemas.openxmlformats.org/officeDocument/2006/relationships/slide" Target="slides/slide365.xml"/><Relationship Id="rId615" Type="http://schemas.openxmlformats.org/officeDocument/2006/relationships/slide" Target="slides/slide572.xml"/><Relationship Id="rId212" Type="http://schemas.openxmlformats.org/officeDocument/2006/relationships/slide" Target="slides/slide169.xml"/><Relationship Id="rId254" Type="http://schemas.openxmlformats.org/officeDocument/2006/relationships/slide" Target="slides/slide211.xml"/><Relationship Id="rId49" Type="http://schemas.openxmlformats.org/officeDocument/2006/relationships/slide" Target="slides/slide6.xml"/><Relationship Id="rId114" Type="http://schemas.openxmlformats.org/officeDocument/2006/relationships/slide" Target="slides/slide71.xml"/><Relationship Id="rId296" Type="http://schemas.openxmlformats.org/officeDocument/2006/relationships/slide" Target="slides/slide253.xml"/><Relationship Id="rId461" Type="http://schemas.openxmlformats.org/officeDocument/2006/relationships/slide" Target="slides/slide418.xml"/><Relationship Id="rId517" Type="http://schemas.openxmlformats.org/officeDocument/2006/relationships/slide" Target="slides/slide474.xml"/><Relationship Id="rId559" Type="http://schemas.openxmlformats.org/officeDocument/2006/relationships/slide" Target="slides/slide516.xml"/><Relationship Id="rId60" Type="http://schemas.openxmlformats.org/officeDocument/2006/relationships/slide" Target="slides/slide17.xml"/><Relationship Id="rId156" Type="http://schemas.openxmlformats.org/officeDocument/2006/relationships/slide" Target="slides/slide113.xml"/><Relationship Id="rId198" Type="http://schemas.openxmlformats.org/officeDocument/2006/relationships/slide" Target="slides/slide155.xml"/><Relationship Id="rId321" Type="http://schemas.openxmlformats.org/officeDocument/2006/relationships/slide" Target="slides/slide278.xml"/><Relationship Id="rId363" Type="http://schemas.openxmlformats.org/officeDocument/2006/relationships/slide" Target="slides/slide320.xml"/><Relationship Id="rId419" Type="http://schemas.openxmlformats.org/officeDocument/2006/relationships/slide" Target="slides/slide376.xml"/><Relationship Id="rId570" Type="http://schemas.openxmlformats.org/officeDocument/2006/relationships/slide" Target="slides/slide527.xml"/><Relationship Id="rId626" Type="http://schemas.openxmlformats.org/officeDocument/2006/relationships/slide" Target="slides/slide583.xml"/><Relationship Id="rId223" Type="http://schemas.openxmlformats.org/officeDocument/2006/relationships/slide" Target="slides/slide180.xml"/><Relationship Id="rId430" Type="http://schemas.openxmlformats.org/officeDocument/2006/relationships/slide" Target="slides/slide387.xml"/><Relationship Id="rId18" Type="http://schemas.openxmlformats.org/officeDocument/2006/relationships/slideMaster" Target="slideMasters/slideMaster18.xml"/><Relationship Id="rId265" Type="http://schemas.openxmlformats.org/officeDocument/2006/relationships/slide" Target="slides/slide222.xml"/><Relationship Id="rId472" Type="http://schemas.openxmlformats.org/officeDocument/2006/relationships/slide" Target="slides/slide429.xml"/><Relationship Id="rId528" Type="http://schemas.openxmlformats.org/officeDocument/2006/relationships/slide" Target="slides/slide485.xml"/><Relationship Id="rId125" Type="http://schemas.openxmlformats.org/officeDocument/2006/relationships/slide" Target="slides/slide82.xml"/><Relationship Id="rId167" Type="http://schemas.openxmlformats.org/officeDocument/2006/relationships/slide" Target="slides/slide124.xml"/><Relationship Id="rId332" Type="http://schemas.openxmlformats.org/officeDocument/2006/relationships/slide" Target="slides/slide289.xml"/><Relationship Id="rId374" Type="http://schemas.openxmlformats.org/officeDocument/2006/relationships/slide" Target="slides/slide331.xml"/><Relationship Id="rId581" Type="http://schemas.openxmlformats.org/officeDocument/2006/relationships/slide" Target="slides/slide538.xml"/><Relationship Id="rId71" Type="http://schemas.openxmlformats.org/officeDocument/2006/relationships/slide" Target="slides/slide28.xml"/><Relationship Id="rId234" Type="http://schemas.openxmlformats.org/officeDocument/2006/relationships/slide" Target="slides/slide191.xml"/><Relationship Id="rId2" Type="http://schemas.openxmlformats.org/officeDocument/2006/relationships/slideMaster" Target="slideMasters/slideMaster2.xml"/><Relationship Id="rId29" Type="http://schemas.openxmlformats.org/officeDocument/2006/relationships/slideMaster" Target="slideMasters/slideMaster29.xml"/><Relationship Id="rId276" Type="http://schemas.openxmlformats.org/officeDocument/2006/relationships/slide" Target="slides/slide233.xml"/><Relationship Id="rId441" Type="http://schemas.openxmlformats.org/officeDocument/2006/relationships/slide" Target="slides/slide398.xml"/><Relationship Id="rId483" Type="http://schemas.openxmlformats.org/officeDocument/2006/relationships/slide" Target="slides/slide440.xml"/><Relationship Id="rId539" Type="http://schemas.openxmlformats.org/officeDocument/2006/relationships/slide" Target="slides/slide496.xml"/><Relationship Id="rId40" Type="http://schemas.openxmlformats.org/officeDocument/2006/relationships/slideMaster" Target="slideMasters/slideMaster40.xml"/><Relationship Id="rId136" Type="http://schemas.openxmlformats.org/officeDocument/2006/relationships/slide" Target="slides/slide93.xml"/><Relationship Id="rId178" Type="http://schemas.openxmlformats.org/officeDocument/2006/relationships/slide" Target="slides/slide135.xml"/><Relationship Id="rId301" Type="http://schemas.openxmlformats.org/officeDocument/2006/relationships/slide" Target="slides/slide258.xml"/><Relationship Id="rId343" Type="http://schemas.openxmlformats.org/officeDocument/2006/relationships/slide" Target="slides/slide300.xml"/><Relationship Id="rId550" Type="http://schemas.openxmlformats.org/officeDocument/2006/relationships/slide" Target="slides/slide507.xml"/><Relationship Id="rId82" Type="http://schemas.openxmlformats.org/officeDocument/2006/relationships/slide" Target="slides/slide39.xml"/><Relationship Id="rId203" Type="http://schemas.openxmlformats.org/officeDocument/2006/relationships/slide" Target="slides/slide160.xml"/><Relationship Id="rId385" Type="http://schemas.openxmlformats.org/officeDocument/2006/relationships/slide" Target="slides/slide342.xml"/><Relationship Id="rId592" Type="http://schemas.openxmlformats.org/officeDocument/2006/relationships/slide" Target="slides/slide549.xml"/><Relationship Id="rId606" Type="http://schemas.openxmlformats.org/officeDocument/2006/relationships/slide" Target="slides/slide563.xml"/><Relationship Id="rId245" Type="http://schemas.openxmlformats.org/officeDocument/2006/relationships/slide" Target="slides/slide202.xml"/><Relationship Id="rId287" Type="http://schemas.openxmlformats.org/officeDocument/2006/relationships/slide" Target="slides/slide244.xml"/><Relationship Id="rId410" Type="http://schemas.openxmlformats.org/officeDocument/2006/relationships/slide" Target="slides/slide367.xml"/><Relationship Id="rId452" Type="http://schemas.openxmlformats.org/officeDocument/2006/relationships/slide" Target="slides/slide409.xml"/><Relationship Id="rId494" Type="http://schemas.openxmlformats.org/officeDocument/2006/relationships/slide" Target="slides/slide451.xml"/><Relationship Id="rId508" Type="http://schemas.openxmlformats.org/officeDocument/2006/relationships/slide" Target="slides/slide465.xml"/><Relationship Id="rId105" Type="http://schemas.openxmlformats.org/officeDocument/2006/relationships/slide" Target="slides/slide62.xml"/><Relationship Id="rId147" Type="http://schemas.openxmlformats.org/officeDocument/2006/relationships/slide" Target="slides/slide104.xml"/><Relationship Id="rId312" Type="http://schemas.openxmlformats.org/officeDocument/2006/relationships/slide" Target="slides/slide269.xml"/><Relationship Id="rId354" Type="http://schemas.openxmlformats.org/officeDocument/2006/relationships/slide" Target="slides/slide311.xml"/><Relationship Id="rId51" Type="http://schemas.openxmlformats.org/officeDocument/2006/relationships/slide" Target="slides/slide8.xml"/><Relationship Id="rId93" Type="http://schemas.openxmlformats.org/officeDocument/2006/relationships/slide" Target="slides/slide50.xml"/><Relationship Id="rId189" Type="http://schemas.openxmlformats.org/officeDocument/2006/relationships/slide" Target="slides/slide146.xml"/><Relationship Id="rId396" Type="http://schemas.openxmlformats.org/officeDocument/2006/relationships/slide" Target="slides/slide353.xml"/><Relationship Id="rId561" Type="http://schemas.openxmlformats.org/officeDocument/2006/relationships/slide" Target="slides/slide518.xml"/><Relationship Id="rId617" Type="http://schemas.openxmlformats.org/officeDocument/2006/relationships/slide" Target="slides/slide574.xml"/><Relationship Id="rId214" Type="http://schemas.openxmlformats.org/officeDocument/2006/relationships/slide" Target="slides/slide171.xml"/><Relationship Id="rId256" Type="http://schemas.openxmlformats.org/officeDocument/2006/relationships/slide" Target="slides/slide213.xml"/><Relationship Id="rId298" Type="http://schemas.openxmlformats.org/officeDocument/2006/relationships/slide" Target="slides/slide255.xml"/><Relationship Id="rId421" Type="http://schemas.openxmlformats.org/officeDocument/2006/relationships/slide" Target="slides/slide378.xml"/><Relationship Id="rId463" Type="http://schemas.openxmlformats.org/officeDocument/2006/relationships/slide" Target="slides/slide420.xml"/><Relationship Id="rId519" Type="http://schemas.openxmlformats.org/officeDocument/2006/relationships/slide" Target="slides/slide476.xml"/><Relationship Id="rId116" Type="http://schemas.openxmlformats.org/officeDocument/2006/relationships/slide" Target="slides/slide73.xml"/><Relationship Id="rId158" Type="http://schemas.openxmlformats.org/officeDocument/2006/relationships/slide" Target="slides/slide115.xml"/><Relationship Id="rId323" Type="http://schemas.openxmlformats.org/officeDocument/2006/relationships/slide" Target="slides/slide280.xml"/><Relationship Id="rId530" Type="http://schemas.openxmlformats.org/officeDocument/2006/relationships/slide" Target="slides/slide487.xml"/><Relationship Id="rId20" Type="http://schemas.openxmlformats.org/officeDocument/2006/relationships/slideMaster" Target="slideMasters/slideMaster20.xml"/><Relationship Id="rId62" Type="http://schemas.openxmlformats.org/officeDocument/2006/relationships/slide" Target="slides/slide19.xml"/><Relationship Id="rId365" Type="http://schemas.openxmlformats.org/officeDocument/2006/relationships/slide" Target="slides/slide322.xml"/><Relationship Id="rId572" Type="http://schemas.openxmlformats.org/officeDocument/2006/relationships/slide" Target="slides/slide529.xml"/><Relationship Id="rId628" Type="http://schemas.openxmlformats.org/officeDocument/2006/relationships/presProps" Target="presProps.xml"/><Relationship Id="rId225" Type="http://schemas.openxmlformats.org/officeDocument/2006/relationships/slide" Target="slides/slide182.xml"/><Relationship Id="rId267" Type="http://schemas.openxmlformats.org/officeDocument/2006/relationships/slide" Target="slides/slide224.xml"/><Relationship Id="rId432" Type="http://schemas.openxmlformats.org/officeDocument/2006/relationships/slide" Target="slides/slide389.xml"/><Relationship Id="rId474" Type="http://schemas.openxmlformats.org/officeDocument/2006/relationships/slide" Target="slides/slide431.xml"/><Relationship Id="rId127" Type="http://schemas.openxmlformats.org/officeDocument/2006/relationships/slide" Target="slides/slide84.xml"/><Relationship Id="rId31" Type="http://schemas.openxmlformats.org/officeDocument/2006/relationships/slideMaster" Target="slideMasters/slideMaster31.xml"/><Relationship Id="rId73" Type="http://schemas.openxmlformats.org/officeDocument/2006/relationships/slide" Target="slides/slide30.xml"/><Relationship Id="rId169" Type="http://schemas.openxmlformats.org/officeDocument/2006/relationships/slide" Target="slides/slide126.xml"/><Relationship Id="rId334" Type="http://schemas.openxmlformats.org/officeDocument/2006/relationships/slide" Target="slides/slide291.xml"/><Relationship Id="rId376" Type="http://schemas.openxmlformats.org/officeDocument/2006/relationships/slide" Target="slides/slide333.xml"/><Relationship Id="rId541" Type="http://schemas.openxmlformats.org/officeDocument/2006/relationships/slide" Target="slides/slide498.xml"/><Relationship Id="rId583" Type="http://schemas.openxmlformats.org/officeDocument/2006/relationships/slide" Target="slides/slide540.xml"/><Relationship Id="rId4" Type="http://schemas.openxmlformats.org/officeDocument/2006/relationships/slideMaster" Target="slideMasters/slideMaster4.xml"/><Relationship Id="rId180" Type="http://schemas.openxmlformats.org/officeDocument/2006/relationships/slide" Target="slides/slide137.xml"/><Relationship Id="rId236" Type="http://schemas.openxmlformats.org/officeDocument/2006/relationships/slide" Target="slides/slide193.xml"/><Relationship Id="rId278" Type="http://schemas.openxmlformats.org/officeDocument/2006/relationships/slide" Target="slides/slide235.xml"/><Relationship Id="rId401" Type="http://schemas.openxmlformats.org/officeDocument/2006/relationships/slide" Target="slides/slide358.xml"/><Relationship Id="rId443" Type="http://schemas.openxmlformats.org/officeDocument/2006/relationships/slide" Target="slides/slide400.xml"/><Relationship Id="rId303" Type="http://schemas.openxmlformats.org/officeDocument/2006/relationships/slide" Target="slides/slide260.xml"/><Relationship Id="rId485" Type="http://schemas.openxmlformats.org/officeDocument/2006/relationships/slide" Target="slides/slide442.xml"/><Relationship Id="rId42" Type="http://schemas.openxmlformats.org/officeDocument/2006/relationships/slideMaster" Target="slideMasters/slideMaster42.xml"/><Relationship Id="rId84" Type="http://schemas.openxmlformats.org/officeDocument/2006/relationships/slide" Target="slides/slide41.xml"/><Relationship Id="rId138" Type="http://schemas.openxmlformats.org/officeDocument/2006/relationships/slide" Target="slides/slide95.xml"/><Relationship Id="rId345" Type="http://schemas.openxmlformats.org/officeDocument/2006/relationships/slide" Target="slides/slide302.xml"/><Relationship Id="rId387" Type="http://schemas.openxmlformats.org/officeDocument/2006/relationships/slide" Target="slides/slide344.xml"/><Relationship Id="rId510" Type="http://schemas.openxmlformats.org/officeDocument/2006/relationships/slide" Target="slides/slide467.xml"/><Relationship Id="rId552" Type="http://schemas.openxmlformats.org/officeDocument/2006/relationships/slide" Target="slides/slide509.xml"/><Relationship Id="rId594" Type="http://schemas.openxmlformats.org/officeDocument/2006/relationships/slide" Target="slides/slide551.xml"/><Relationship Id="rId608" Type="http://schemas.openxmlformats.org/officeDocument/2006/relationships/slide" Target="slides/slide565.xml"/><Relationship Id="rId191" Type="http://schemas.openxmlformats.org/officeDocument/2006/relationships/slide" Target="slides/slide148.xml"/><Relationship Id="rId205" Type="http://schemas.openxmlformats.org/officeDocument/2006/relationships/slide" Target="slides/slide162.xml"/><Relationship Id="rId247" Type="http://schemas.openxmlformats.org/officeDocument/2006/relationships/slide" Target="slides/slide204.xml"/><Relationship Id="rId412" Type="http://schemas.openxmlformats.org/officeDocument/2006/relationships/slide" Target="slides/slide369.xml"/><Relationship Id="rId107" Type="http://schemas.openxmlformats.org/officeDocument/2006/relationships/slide" Target="slides/slide64.xml"/><Relationship Id="rId289" Type="http://schemas.openxmlformats.org/officeDocument/2006/relationships/slide" Target="slides/slide246.xml"/><Relationship Id="rId454" Type="http://schemas.openxmlformats.org/officeDocument/2006/relationships/slide" Target="slides/slide411.xml"/><Relationship Id="rId496" Type="http://schemas.openxmlformats.org/officeDocument/2006/relationships/slide" Target="slides/slide453.xml"/><Relationship Id="rId11" Type="http://schemas.openxmlformats.org/officeDocument/2006/relationships/slideMaster" Target="slideMasters/slideMaster11.xml"/><Relationship Id="rId53" Type="http://schemas.openxmlformats.org/officeDocument/2006/relationships/slide" Target="slides/slide10.xml"/><Relationship Id="rId149" Type="http://schemas.openxmlformats.org/officeDocument/2006/relationships/slide" Target="slides/slide106.xml"/><Relationship Id="rId314" Type="http://schemas.openxmlformats.org/officeDocument/2006/relationships/slide" Target="slides/slide271.xml"/><Relationship Id="rId356" Type="http://schemas.openxmlformats.org/officeDocument/2006/relationships/slide" Target="slides/slide313.xml"/><Relationship Id="rId398" Type="http://schemas.openxmlformats.org/officeDocument/2006/relationships/slide" Target="slides/slide355.xml"/><Relationship Id="rId521" Type="http://schemas.openxmlformats.org/officeDocument/2006/relationships/slide" Target="slides/slide478.xml"/><Relationship Id="rId563" Type="http://schemas.openxmlformats.org/officeDocument/2006/relationships/slide" Target="slides/slide520.xml"/><Relationship Id="rId619" Type="http://schemas.openxmlformats.org/officeDocument/2006/relationships/slide" Target="slides/slide576.xml"/><Relationship Id="rId95" Type="http://schemas.openxmlformats.org/officeDocument/2006/relationships/slide" Target="slides/slide52.xml"/><Relationship Id="rId160" Type="http://schemas.openxmlformats.org/officeDocument/2006/relationships/slide" Target="slides/slide117.xml"/><Relationship Id="rId216" Type="http://schemas.openxmlformats.org/officeDocument/2006/relationships/slide" Target="slides/slide173.xml"/><Relationship Id="rId423" Type="http://schemas.openxmlformats.org/officeDocument/2006/relationships/slide" Target="slides/slide380.xml"/><Relationship Id="rId258" Type="http://schemas.openxmlformats.org/officeDocument/2006/relationships/slide" Target="slides/slide215.xml"/><Relationship Id="rId465" Type="http://schemas.openxmlformats.org/officeDocument/2006/relationships/slide" Target="slides/slide422.xml"/><Relationship Id="rId630" Type="http://schemas.openxmlformats.org/officeDocument/2006/relationships/theme" Target="theme/theme1.xml"/><Relationship Id="rId22" Type="http://schemas.openxmlformats.org/officeDocument/2006/relationships/slideMaster" Target="slideMasters/slideMaster22.xml"/><Relationship Id="rId64" Type="http://schemas.openxmlformats.org/officeDocument/2006/relationships/slide" Target="slides/slide21.xml"/><Relationship Id="rId118" Type="http://schemas.openxmlformats.org/officeDocument/2006/relationships/slide" Target="slides/slide75.xml"/><Relationship Id="rId325" Type="http://schemas.openxmlformats.org/officeDocument/2006/relationships/slide" Target="slides/slide282.xml"/><Relationship Id="rId367" Type="http://schemas.openxmlformats.org/officeDocument/2006/relationships/slide" Target="slides/slide324.xml"/><Relationship Id="rId532" Type="http://schemas.openxmlformats.org/officeDocument/2006/relationships/slide" Target="slides/slide489.xml"/><Relationship Id="rId574" Type="http://schemas.openxmlformats.org/officeDocument/2006/relationships/slide" Target="slides/slide531.xml"/><Relationship Id="rId171" Type="http://schemas.openxmlformats.org/officeDocument/2006/relationships/slide" Target="slides/slide128.xml"/><Relationship Id="rId227" Type="http://schemas.openxmlformats.org/officeDocument/2006/relationships/slide" Target="slides/slide184.xml"/><Relationship Id="rId269" Type="http://schemas.openxmlformats.org/officeDocument/2006/relationships/slide" Target="slides/slide226.xml"/><Relationship Id="rId434" Type="http://schemas.openxmlformats.org/officeDocument/2006/relationships/slide" Target="slides/slide391.xml"/><Relationship Id="rId476" Type="http://schemas.openxmlformats.org/officeDocument/2006/relationships/slide" Target="slides/slide433.xml"/><Relationship Id="rId33" Type="http://schemas.openxmlformats.org/officeDocument/2006/relationships/slideMaster" Target="slideMasters/slideMaster33.xml"/><Relationship Id="rId129" Type="http://schemas.openxmlformats.org/officeDocument/2006/relationships/slide" Target="slides/slide86.xml"/><Relationship Id="rId280" Type="http://schemas.openxmlformats.org/officeDocument/2006/relationships/slide" Target="slides/slide237.xml"/><Relationship Id="rId336" Type="http://schemas.openxmlformats.org/officeDocument/2006/relationships/slide" Target="slides/slide293.xml"/><Relationship Id="rId501" Type="http://schemas.openxmlformats.org/officeDocument/2006/relationships/slide" Target="slides/slide458.xml"/><Relationship Id="rId543" Type="http://schemas.openxmlformats.org/officeDocument/2006/relationships/slide" Target="slides/slide500.xml"/><Relationship Id="rId75" Type="http://schemas.openxmlformats.org/officeDocument/2006/relationships/slide" Target="slides/slide32.xml"/><Relationship Id="rId140" Type="http://schemas.openxmlformats.org/officeDocument/2006/relationships/slide" Target="slides/slide97.xml"/><Relationship Id="rId182" Type="http://schemas.openxmlformats.org/officeDocument/2006/relationships/slide" Target="slides/slide139.xml"/><Relationship Id="rId378" Type="http://schemas.openxmlformats.org/officeDocument/2006/relationships/slide" Target="slides/slide335.xml"/><Relationship Id="rId403" Type="http://schemas.openxmlformats.org/officeDocument/2006/relationships/slide" Target="slides/slide360.xml"/><Relationship Id="rId585" Type="http://schemas.openxmlformats.org/officeDocument/2006/relationships/slide" Target="slides/slide542.xml"/><Relationship Id="rId6" Type="http://schemas.openxmlformats.org/officeDocument/2006/relationships/slideMaster" Target="slideMasters/slideMaster6.xml"/><Relationship Id="rId238" Type="http://schemas.openxmlformats.org/officeDocument/2006/relationships/slide" Target="slides/slide195.xml"/><Relationship Id="rId445" Type="http://schemas.openxmlformats.org/officeDocument/2006/relationships/slide" Target="slides/slide402.xml"/><Relationship Id="rId487" Type="http://schemas.openxmlformats.org/officeDocument/2006/relationships/slide" Target="slides/slide444.xml"/><Relationship Id="rId610" Type="http://schemas.openxmlformats.org/officeDocument/2006/relationships/slide" Target="slides/slide567.xml"/><Relationship Id="rId291" Type="http://schemas.openxmlformats.org/officeDocument/2006/relationships/slide" Target="slides/slide248.xml"/><Relationship Id="rId305" Type="http://schemas.openxmlformats.org/officeDocument/2006/relationships/slide" Target="slides/slide262.xml"/><Relationship Id="rId347" Type="http://schemas.openxmlformats.org/officeDocument/2006/relationships/slide" Target="slides/slide304.xml"/><Relationship Id="rId512" Type="http://schemas.openxmlformats.org/officeDocument/2006/relationships/slide" Target="slides/slide469.xml"/><Relationship Id="rId44" Type="http://schemas.openxmlformats.org/officeDocument/2006/relationships/slide" Target="slides/slide1.xml"/><Relationship Id="rId86" Type="http://schemas.openxmlformats.org/officeDocument/2006/relationships/slide" Target="slides/slide43.xml"/><Relationship Id="rId151" Type="http://schemas.openxmlformats.org/officeDocument/2006/relationships/slide" Target="slides/slide108.xml"/><Relationship Id="rId389" Type="http://schemas.openxmlformats.org/officeDocument/2006/relationships/slide" Target="slides/slide346.xml"/><Relationship Id="rId554" Type="http://schemas.openxmlformats.org/officeDocument/2006/relationships/slide" Target="slides/slide511.xml"/><Relationship Id="rId596" Type="http://schemas.openxmlformats.org/officeDocument/2006/relationships/slide" Target="slides/slide553.xml"/><Relationship Id="rId193" Type="http://schemas.openxmlformats.org/officeDocument/2006/relationships/slide" Target="slides/slide150.xml"/><Relationship Id="rId207" Type="http://schemas.openxmlformats.org/officeDocument/2006/relationships/slide" Target="slides/slide164.xml"/><Relationship Id="rId249" Type="http://schemas.openxmlformats.org/officeDocument/2006/relationships/slide" Target="slides/slide206.xml"/><Relationship Id="rId414" Type="http://schemas.openxmlformats.org/officeDocument/2006/relationships/slide" Target="slides/slide371.xml"/><Relationship Id="rId456" Type="http://schemas.openxmlformats.org/officeDocument/2006/relationships/slide" Target="slides/slide413.xml"/><Relationship Id="rId498" Type="http://schemas.openxmlformats.org/officeDocument/2006/relationships/slide" Target="slides/slide455.xml"/><Relationship Id="rId621" Type="http://schemas.openxmlformats.org/officeDocument/2006/relationships/slide" Target="slides/slide578.xml"/><Relationship Id="rId13" Type="http://schemas.openxmlformats.org/officeDocument/2006/relationships/slideMaster" Target="slideMasters/slideMaster13.xml"/><Relationship Id="rId109" Type="http://schemas.openxmlformats.org/officeDocument/2006/relationships/slide" Target="slides/slide66.xml"/><Relationship Id="rId260" Type="http://schemas.openxmlformats.org/officeDocument/2006/relationships/slide" Target="slides/slide217.xml"/><Relationship Id="rId316" Type="http://schemas.openxmlformats.org/officeDocument/2006/relationships/slide" Target="slides/slide273.xml"/><Relationship Id="rId523" Type="http://schemas.openxmlformats.org/officeDocument/2006/relationships/slide" Target="slides/slide480.xml"/><Relationship Id="rId55" Type="http://schemas.openxmlformats.org/officeDocument/2006/relationships/slide" Target="slides/slide12.xml"/><Relationship Id="rId97" Type="http://schemas.openxmlformats.org/officeDocument/2006/relationships/slide" Target="slides/slide54.xml"/><Relationship Id="rId120" Type="http://schemas.openxmlformats.org/officeDocument/2006/relationships/slide" Target="slides/slide77.xml"/><Relationship Id="rId358" Type="http://schemas.openxmlformats.org/officeDocument/2006/relationships/slide" Target="slides/slide315.xml"/><Relationship Id="rId565" Type="http://schemas.openxmlformats.org/officeDocument/2006/relationships/slide" Target="slides/slide522.xml"/><Relationship Id="rId162" Type="http://schemas.openxmlformats.org/officeDocument/2006/relationships/slide" Target="slides/slide119.xml"/><Relationship Id="rId218" Type="http://schemas.openxmlformats.org/officeDocument/2006/relationships/slide" Target="slides/slide175.xml"/><Relationship Id="rId425" Type="http://schemas.openxmlformats.org/officeDocument/2006/relationships/slide" Target="slides/slide382.xml"/><Relationship Id="rId467" Type="http://schemas.openxmlformats.org/officeDocument/2006/relationships/slide" Target="slides/slide424.xml"/><Relationship Id="rId271" Type="http://schemas.openxmlformats.org/officeDocument/2006/relationships/slide" Target="slides/slide228.xml"/><Relationship Id="rId24" Type="http://schemas.openxmlformats.org/officeDocument/2006/relationships/slideMaster" Target="slideMasters/slideMaster24.xml"/><Relationship Id="rId66" Type="http://schemas.openxmlformats.org/officeDocument/2006/relationships/slide" Target="slides/slide23.xml"/><Relationship Id="rId131" Type="http://schemas.openxmlformats.org/officeDocument/2006/relationships/slide" Target="slides/slide88.xml"/><Relationship Id="rId327" Type="http://schemas.openxmlformats.org/officeDocument/2006/relationships/slide" Target="slides/slide284.xml"/><Relationship Id="rId369" Type="http://schemas.openxmlformats.org/officeDocument/2006/relationships/slide" Target="slides/slide326.xml"/><Relationship Id="rId534" Type="http://schemas.openxmlformats.org/officeDocument/2006/relationships/slide" Target="slides/slide491.xml"/><Relationship Id="rId576" Type="http://schemas.openxmlformats.org/officeDocument/2006/relationships/slide" Target="slides/slide533.xml"/><Relationship Id="rId173" Type="http://schemas.openxmlformats.org/officeDocument/2006/relationships/slide" Target="slides/slide130.xml"/><Relationship Id="rId229" Type="http://schemas.openxmlformats.org/officeDocument/2006/relationships/slide" Target="slides/slide186.xml"/><Relationship Id="rId380" Type="http://schemas.openxmlformats.org/officeDocument/2006/relationships/slide" Target="slides/slide337.xml"/><Relationship Id="rId436" Type="http://schemas.openxmlformats.org/officeDocument/2006/relationships/slide" Target="slides/slide393.xml"/><Relationship Id="rId601" Type="http://schemas.openxmlformats.org/officeDocument/2006/relationships/slide" Target="slides/slide558.xml"/><Relationship Id="rId240" Type="http://schemas.openxmlformats.org/officeDocument/2006/relationships/slide" Target="slides/slide197.xml"/><Relationship Id="rId478" Type="http://schemas.openxmlformats.org/officeDocument/2006/relationships/slide" Target="slides/slide435.xml"/><Relationship Id="rId35" Type="http://schemas.openxmlformats.org/officeDocument/2006/relationships/slideMaster" Target="slideMasters/slideMaster35.xml"/><Relationship Id="rId77" Type="http://schemas.openxmlformats.org/officeDocument/2006/relationships/slide" Target="slides/slide34.xml"/><Relationship Id="rId100" Type="http://schemas.openxmlformats.org/officeDocument/2006/relationships/slide" Target="slides/slide57.xml"/><Relationship Id="rId282" Type="http://schemas.openxmlformats.org/officeDocument/2006/relationships/slide" Target="slides/slide239.xml"/><Relationship Id="rId338" Type="http://schemas.openxmlformats.org/officeDocument/2006/relationships/slide" Target="slides/slide295.xml"/><Relationship Id="rId503" Type="http://schemas.openxmlformats.org/officeDocument/2006/relationships/slide" Target="slides/slide460.xml"/><Relationship Id="rId545" Type="http://schemas.openxmlformats.org/officeDocument/2006/relationships/slide" Target="slides/slide502.xml"/><Relationship Id="rId587" Type="http://schemas.openxmlformats.org/officeDocument/2006/relationships/slide" Target="slides/slide544.xml"/><Relationship Id="rId8" Type="http://schemas.openxmlformats.org/officeDocument/2006/relationships/slideMaster" Target="slideMasters/slideMaster8.xml"/><Relationship Id="rId142" Type="http://schemas.openxmlformats.org/officeDocument/2006/relationships/slide" Target="slides/slide99.xml"/><Relationship Id="rId184" Type="http://schemas.openxmlformats.org/officeDocument/2006/relationships/slide" Target="slides/slide141.xml"/><Relationship Id="rId391" Type="http://schemas.openxmlformats.org/officeDocument/2006/relationships/slide" Target="slides/slide348.xml"/><Relationship Id="rId405" Type="http://schemas.openxmlformats.org/officeDocument/2006/relationships/slide" Target="slides/slide362.xml"/><Relationship Id="rId447" Type="http://schemas.openxmlformats.org/officeDocument/2006/relationships/slide" Target="slides/slide404.xml"/><Relationship Id="rId612" Type="http://schemas.openxmlformats.org/officeDocument/2006/relationships/slide" Target="slides/slide569.xml"/><Relationship Id="rId251" Type="http://schemas.openxmlformats.org/officeDocument/2006/relationships/slide" Target="slides/slide208.xml"/><Relationship Id="rId489" Type="http://schemas.openxmlformats.org/officeDocument/2006/relationships/slide" Target="slides/slide446.xml"/><Relationship Id="rId46" Type="http://schemas.openxmlformats.org/officeDocument/2006/relationships/slide" Target="slides/slide3.xml"/><Relationship Id="rId293" Type="http://schemas.openxmlformats.org/officeDocument/2006/relationships/slide" Target="slides/slide250.xml"/><Relationship Id="rId307" Type="http://schemas.openxmlformats.org/officeDocument/2006/relationships/slide" Target="slides/slide264.xml"/><Relationship Id="rId349" Type="http://schemas.openxmlformats.org/officeDocument/2006/relationships/slide" Target="slides/slide306.xml"/><Relationship Id="rId514" Type="http://schemas.openxmlformats.org/officeDocument/2006/relationships/slide" Target="slides/slide471.xml"/><Relationship Id="rId556" Type="http://schemas.openxmlformats.org/officeDocument/2006/relationships/slide" Target="slides/slide513.xml"/><Relationship Id="rId88" Type="http://schemas.openxmlformats.org/officeDocument/2006/relationships/slide" Target="slides/slide45.xml"/><Relationship Id="rId111" Type="http://schemas.openxmlformats.org/officeDocument/2006/relationships/slide" Target="slides/slide68.xml"/><Relationship Id="rId153" Type="http://schemas.openxmlformats.org/officeDocument/2006/relationships/slide" Target="slides/slide110.xml"/><Relationship Id="rId195" Type="http://schemas.openxmlformats.org/officeDocument/2006/relationships/slide" Target="slides/slide152.xml"/><Relationship Id="rId209" Type="http://schemas.openxmlformats.org/officeDocument/2006/relationships/slide" Target="slides/slide166.xml"/><Relationship Id="rId360" Type="http://schemas.openxmlformats.org/officeDocument/2006/relationships/slide" Target="slides/slide317.xml"/><Relationship Id="rId416" Type="http://schemas.openxmlformats.org/officeDocument/2006/relationships/slide" Target="slides/slide373.xml"/><Relationship Id="rId598" Type="http://schemas.openxmlformats.org/officeDocument/2006/relationships/slide" Target="slides/slide555.xml"/><Relationship Id="rId220" Type="http://schemas.openxmlformats.org/officeDocument/2006/relationships/slide" Target="slides/slide177.xml"/><Relationship Id="rId458" Type="http://schemas.openxmlformats.org/officeDocument/2006/relationships/slide" Target="slides/slide415.xml"/><Relationship Id="rId623" Type="http://schemas.openxmlformats.org/officeDocument/2006/relationships/slide" Target="slides/slide580.xml"/><Relationship Id="rId15" Type="http://schemas.openxmlformats.org/officeDocument/2006/relationships/slideMaster" Target="slideMasters/slideMaster15.xml"/><Relationship Id="rId57" Type="http://schemas.openxmlformats.org/officeDocument/2006/relationships/slide" Target="slides/slide14.xml"/><Relationship Id="rId262" Type="http://schemas.openxmlformats.org/officeDocument/2006/relationships/slide" Target="slides/slide219.xml"/><Relationship Id="rId318" Type="http://schemas.openxmlformats.org/officeDocument/2006/relationships/slide" Target="slides/slide275.xml"/><Relationship Id="rId525" Type="http://schemas.openxmlformats.org/officeDocument/2006/relationships/slide" Target="slides/slide482.xml"/><Relationship Id="rId567" Type="http://schemas.openxmlformats.org/officeDocument/2006/relationships/slide" Target="slides/slide524.xml"/><Relationship Id="rId99" Type="http://schemas.openxmlformats.org/officeDocument/2006/relationships/slide" Target="slides/slide56.xml"/><Relationship Id="rId122" Type="http://schemas.openxmlformats.org/officeDocument/2006/relationships/slide" Target="slides/slide79.xml"/><Relationship Id="rId164" Type="http://schemas.openxmlformats.org/officeDocument/2006/relationships/slide" Target="slides/slide121.xml"/><Relationship Id="rId371" Type="http://schemas.openxmlformats.org/officeDocument/2006/relationships/slide" Target="slides/slide328.xml"/><Relationship Id="rId427" Type="http://schemas.openxmlformats.org/officeDocument/2006/relationships/slide" Target="slides/slide384.xml"/><Relationship Id="rId469" Type="http://schemas.openxmlformats.org/officeDocument/2006/relationships/slide" Target="slides/slide426.xml"/><Relationship Id="rId26" Type="http://schemas.openxmlformats.org/officeDocument/2006/relationships/slideMaster" Target="slideMasters/slideMaster26.xml"/><Relationship Id="rId231" Type="http://schemas.openxmlformats.org/officeDocument/2006/relationships/slide" Target="slides/slide188.xml"/><Relationship Id="rId273" Type="http://schemas.openxmlformats.org/officeDocument/2006/relationships/slide" Target="slides/slide230.xml"/><Relationship Id="rId329" Type="http://schemas.openxmlformats.org/officeDocument/2006/relationships/slide" Target="slides/slide286.xml"/><Relationship Id="rId480" Type="http://schemas.openxmlformats.org/officeDocument/2006/relationships/slide" Target="slides/slide437.xml"/><Relationship Id="rId536" Type="http://schemas.openxmlformats.org/officeDocument/2006/relationships/slide" Target="slides/slide493.xml"/><Relationship Id="rId68" Type="http://schemas.openxmlformats.org/officeDocument/2006/relationships/slide" Target="slides/slide25.xml"/><Relationship Id="rId133" Type="http://schemas.openxmlformats.org/officeDocument/2006/relationships/slide" Target="slides/slide90.xml"/><Relationship Id="rId175" Type="http://schemas.openxmlformats.org/officeDocument/2006/relationships/slide" Target="slides/slide132.xml"/><Relationship Id="rId340" Type="http://schemas.openxmlformats.org/officeDocument/2006/relationships/slide" Target="slides/slide297.xml"/><Relationship Id="rId578" Type="http://schemas.openxmlformats.org/officeDocument/2006/relationships/slide" Target="slides/slide535.xml"/><Relationship Id="rId200" Type="http://schemas.openxmlformats.org/officeDocument/2006/relationships/slide" Target="slides/slide157.xml"/><Relationship Id="rId382" Type="http://schemas.openxmlformats.org/officeDocument/2006/relationships/slide" Target="slides/slide339.xml"/><Relationship Id="rId438" Type="http://schemas.openxmlformats.org/officeDocument/2006/relationships/slide" Target="slides/slide395.xml"/><Relationship Id="rId603" Type="http://schemas.openxmlformats.org/officeDocument/2006/relationships/slide" Target="slides/slide560.xml"/><Relationship Id="rId242" Type="http://schemas.openxmlformats.org/officeDocument/2006/relationships/slide" Target="slides/slide199.xml"/><Relationship Id="rId284" Type="http://schemas.openxmlformats.org/officeDocument/2006/relationships/slide" Target="slides/slide241.xml"/><Relationship Id="rId491" Type="http://schemas.openxmlformats.org/officeDocument/2006/relationships/slide" Target="slides/slide448.xml"/><Relationship Id="rId505" Type="http://schemas.openxmlformats.org/officeDocument/2006/relationships/slide" Target="slides/slide462.xml"/><Relationship Id="rId37" Type="http://schemas.openxmlformats.org/officeDocument/2006/relationships/slideMaster" Target="slideMasters/slideMaster37.xml"/><Relationship Id="rId79" Type="http://schemas.openxmlformats.org/officeDocument/2006/relationships/slide" Target="slides/slide36.xml"/><Relationship Id="rId102" Type="http://schemas.openxmlformats.org/officeDocument/2006/relationships/slide" Target="slides/slide59.xml"/><Relationship Id="rId144" Type="http://schemas.openxmlformats.org/officeDocument/2006/relationships/slide" Target="slides/slide101.xml"/><Relationship Id="rId547" Type="http://schemas.openxmlformats.org/officeDocument/2006/relationships/slide" Target="slides/slide504.xml"/><Relationship Id="rId589" Type="http://schemas.openxmlformats.org/officeDocument/2006/relationships/slide" Target="slides/slide546.xml"/><Relationship Id="rId90" Type="http://schemas.openxmlformats.org/officeDocument/2006/relationships/slide" Target="slides/slide47.xml"/><Relationship Id="rId186" Type="http://schemas.openxmlformats.org/officeDocument/2006/relationships/slide" Target="slides/slide143.xml"/><Relationship Id="rId351" Type="http://schemas.openxmlformats.org/officeDocument/2006/relationships/slide" Target="slides/slide308.xml"/><Relationship Id="rId393" Type="http://schemas.openxmlformats.org/officeDocument/2006/relationships/slide" Target="slides/slide350.xml"/><Relationship Id="rId407" Type="http://schemas.openxmlformats.org/officeDocument/2006/relationships/slide" Target="slides/slide364.xml"/><Relationship Id="rId449" Type="http://schemas.openxmlformats.org/officeDocument/2006/relationships/slide" Target="slides/slide406.xml"/><Relationship Id="rId614" Type="http://schemas.openxmlformats.org/officeDocument/2006/relationships/slide" Target="slides/slide571.xml"/><Relationship Id="rId211" Type="http://schemas.openxmlformats.org/officeDocument/2006/relationships/slide" Target="slides/slide168.xml"/><Relationship Id="rId253" Type="http://schemas.openxmlformats.org/officeDocument/2006/relationships/slide" Target="slides/slide210.xml"/><Relationship Id="rId295" Type="http://schemas.openxmlformats.org/officeDocument/2006/relationships/slide" Target="slides/slide252.xml"/><Relationship Id="rId309" Type="http://schemas.openxmlformats.org/officeDocument/2006/relationships/slide" Target="slides/slide266.xml"/><Relationship Id="rId460" Type="http://schemas.openxmlformats.org/officeDocument/2006/relationships/slide" Target="slides/slide417.xml"/><Relationship Id="rId516" Type="http://schemas.openxmlformats.org/officeDocument/2006/relationships/slide" Target="slides/slide473.xml"/><Relationship Id="rId48" Type="http://schemas.openxmlformats.org/officeDocument/2006/relationships/slide" Target="slides/slide5.xml"/><Relationship Id="rId113" Type="http://schemas.openxmlformats.org/officeDocument/2006/relationships/slide" Target="slides/slide70.xml"/><Relationship Id="rId320" Type="http://schemas.openxmlformats.org/officeDocument/2006/relationships/slide" Target="slides/slide277.xml"/><Relationship Id="rId558" Type="http://schemas.openxmlformats.org/officeDocument/2006/relationships/slide" Target="slides/slide515.xml"/><Relationship Id="rId155" Type="http://schemas.openxmlformats.org/officeDocument/2006/relationships/slide" Target="slides/slide112.xml"/><Relationship Id="rId197" Type="http://schemas.openxmlformats.org/officeDocument/2006/relationships/slide" Target="slides/slide154.xml"/><Relationship Id="rId362" Type="http://schemas.openxmlformats.org/officeDocument/2006/relationships/slide" Target="slides/slide319.xml"/><Relationship Id="rId418" Type="http://schemas.openxmlformats.org/officeDocument/2006/relationships/slide" Target="slides/slide375.xml"/><Relationship Id="rId625" Type="http://schemas.openxmlformats.org/officeDocument/2006/relationships/slide" Target="slides/slide582.xml"/><Relationship Id="rId222" Type="http://schemas.openxmlformats.org/officeDocument/2006/relationships/slide" Target="slides/slide179.xml"/><Relationship Id="rId264" Type="http://schemas.openxmlformats.org/officeDocument/2006/relationships/slide" Target="slides/slide221.xml"/><Relationship Id="rId471" Type="http://schemas.openxmlformats.org/officeDocument/2006/relationships/slide" Target="slides/slide428.xml"/><Relationship Id="rId17" Type="http://schemas.openxmlformats.org/officeDocument/2006/relationships/slideMaster" Target="slideMasters/slideMaster17.xml"/><Relationship Id="rId59" Type="http://schemas.openxmlformats.org/officeDocument/2006/relationships/slide" Target="slides/slide16.xml"/><Relationship Id="rId124" Type="http://schemas.openxmlformats.org/officeDocument/2006/relationships/slide" Target="slides/slide81.xml"/><Relationship Id="rId527" Type="http://schemas.openxmlformats.org/officeDocument/2006/relationships/slide" Target="slides/slide484.xml"/><Relationship Id="rId569" Type="http://schemas.openxmlformats.org/officeDocument/2006/relationships/slide" Target="slides/slide526.xml"/><Relationship Id="rId70" Type="http://schemas.openxmlformats.org/officeDocument/2006/relationships/slide" Target="slides/slide27.xml"/><Relationship Id="rId166" Type="http://schemas.openxmlformats.org/officeDocument/2006/relationships/slide" Target="slides/slide123.xml"/><Relationship Id="rId331" Type="http://schemas.openxmlformats.org/officeDocument/2006/relationships/slide" Target="slides/slide288.xml"/><Relationship Id="rId373" Type="http://schemas.openxmlformats.org/officeDocument/2006/relationships/slide" Target="slides/slide330.xml"/><Relationship Id="rId429" Type="http://schemas.openxmlformats.org/officeDocument/2006/relationships/slide" Target="slides/slide386.xml"/><Relationship Id="rId580" Type="http://schemas.openxmlformats.org/officeDocument/2006/relationships/slide" Target="slides/slide537.xml"/><Relationship Id="rId1" Type="http://schemas.openxmlformats.org/officeDocument/2006/relationships/slideMaster" Target="slideMasters/slideMaster1.xml"/><Relationship Id="rId233" Type="http://schemas.openxmlformats.org/officeDocument/2006/relationships/slide" Target="slides/slide190.xml"/><Relationship Id="rId440" Type="http://schemas.openxmlformats.org/officeDocument/2006/relationships/slide" Target="slides/slide397.xml"/><Relationship Id="rId28" Type="http://schemas.openxmlformats.org/officeDocument/2006/relationships/slideMaster" Target="slideMasters/slideMaster28.xml"/><Relationship Id="rId275" Type="http://schemas.openxmlformats.org/officeDocument/2006/relationships/slide" Target="slides/slide232.xml"/><Relationship Id="rId300" Type="http://schemas.openxmlformats.org/officeDocument/2006/relationships/slide" Target="slides/slide257.xml"/><Relationship Id="rId482" Type="http://schemas.openxmlformats.org/officeDocument/2006/relationships/slide" Target="slides/slide439.xml"/><Relationship Id="rId538" Type="http://schemas.openxmlformats.org/officeDocument/2006/relationships/slide" Target="slides/slide495.xml"/><Relationship Id="rId81" Type="http://schemas.openxmlformats.org/officeDocument/2006/relationships/slide" Target="slides/slide38.xml"/><Relationship Id="rId135" Type="http://schemas.openxmlformats.org/officeDocument/2006/relationships/slide" Target="slides/slide92.xml"/><Relationship Id="rId177" Type="http://schemas.openxmlformats.org/officeDocument/2006/relationships/slide" Target="slides/slide134.xml"/><Relationship Id="rId342" Type="http://schemas.openxmlformats.org/officeDocument/2006/relationships/slide" Target="slides/slide299.xml"/><Relationship Id="rId384" Type="http://schemas.openxmlformats.org/officeDocument/2006/relationships/slide" Target="slides/slide341.xml"/><Relationship Id="rId591" Type="http://schemas.openxmlformats.org/officeDocument/2006/relationships/slide" Target="slides/slide548.xml"/><Relationship Id="rId605" Type="http://schemas.openxmlformats.org/officeDocument/2006/relationships/slide" Target="slides/slide562.xml"/><Relationship Id="rId202" Type="http://schemas.openxmlformats.org/officeDocument/2006/relationships/slide" Target="slides/slide159.xml"/><Relationship Id="rId244" Type="http://schemas.openxmlformats.org/officeDocument/2006/relationships/slide" Target="slides/slide201.xml"/><Relationship Id="rId39" Type="http://schemas.openxmlformats.org/officeDocument/2006/relationships/slideMaster" Target="slideMasters/slideMaster39.xml"/><Relationship Id="rId286" Type="http://schemas.openxmlformats.org/officeDocument/2006/relationships/slide" Target="slides/slide243.xml"/><Relationship Id="rId451" Type="http://schemas.openxmlformats.org/officeDocument/2006/relationships/slide" Target="slides/slide408.xml"/><Relationship Id="rId493" Type="http://schemas.openxmlformats.org/officeDocument/2006/relationships/slide" Target="slides/slide450.xml"/><Relationship Id="rId507" Type="http://schemas.openxmlformats.org/officeDocument/2006/relationships/slide" Target="slides/slide464.xml"/><Relationship Id="rId549" Type="http://schemas.openxmlformats.org/officeDocument/2006/relationships/slide" Target="slides/slide506.xml"/><Relationship Id="rId50" Type="http://schemas.openxmlformats.org/officeDocument/2006/relationships/slide" Target="slides/slide7.xml"/><Relationship Id="rId104" Type="http://schemas.openxmlformats.org/officeDocument/2006/relationships/slide" Target="slides/slide61.xml"/><Relationship Id="rId146" Type="http://schemas.openxmlformats.org/officeDocument/2006/relationships/slide" Target="slides/slide103.xml"/><Relationship Id="rId188" Type="http://schemas.openxmlformats.org/officeDocument/2006/relationships/slide" Target="slides/slide145.xml"/><Relationship Id="rId311" Type="http://schemas.openxmlformats.org/officeDocument/2006/relationships/slide" Target="slides/slide268.xml"/><Relationship Id="rId353" Type="http://schemas.openxmlformats.org/officeDocument/2006/relationships/slide" Target="slides/slide310.xml"/><Relationship Id="rId395" Type="http://schemas.openxmlformats.org/officeDocument/2006/relationships/slide" Target="slides/slide352.xml"/><Relationship Id="rId409" Type="http://schemas.openxmlformats.org/officeDocument/2006/relationships/slide" Target="slides/slide366.xml"/><Relationship Id="rId560" Type="http://schemas.openxmlformats.org/officeDocument/2006/relationships/slide" Target="slides/slide517.xml"/><Relationship Id="rId92" Type="http://schemas.openxmlformats.org/officeDocument/2006/relationships/slide" Target="slides/slide49.xml"/><Relationship Id="rId213" Type="http://schemas.openxmlformats.org/officeDocument/2006/relationships/slide" Target="slides/slide170.xml"/><Relationship Id="rId420" Type="http://schemas.openxmlformats.org/officeDocument/2006/relationships/slide" Target="slides/slide377.xml"/><Relationship Id="rId616" Type="http://schemas.openxmlformats.org/officeDocument/2006/relationships/slide" Target="slides/slide573.xml"/><Relationship Id="rId255" Type="http://schemas.openxmlformats.org/officeDocument/2006/relationships/slide" Target="slides/slide212.xml"/><Relationship Id="rId297" Type="http://schemas.openxmlformats.org/officeDocument/2006/relationships/slide" Target="slides/slide254.xml"/><Relationship Id="rId462" Type="http://schemas.openxmlformats.org/officeDocument/2006/relationships/slide" Target="slides/slide419.xml"/><Relationship Id="rId518" Type="http://schemas.openxmlformats.org/officeDocument/2006/relationships/slide" Target="slides/slide475.xml"/><Relationship Id="rId115" Type="http://schemas.openxmlformats.org/officeDocument/2006/relationships/slide" Target="slides/slide72.xml"/><Relationship Id="rId157" Type="http://schemas.openxmlformats.org/officeDocument/2006/relationships/slide" Target="slides/slide114.xml"/><Relationship Id="rId322" Type="http://schemas.openxmlformats.org/officeDocument/2006/relationships/slide" Target="slides/slide279.xml"/><Relationship Id="rId364" Type="http://schemas.openxmlformats.org/officeDocument/2006/relationships/slide" Target="slides/slide321.xml"/><Relationship Id="rId61" Type="http://schemas.openxmlformats.org/officeDocument/2006/relationships/slide" Target="slides/slide18.xml"/><Relationship Id="rId199" Type="http://schemas.openxmlformats.org/officeDocument/2006/relationships/slide" Target="slides/slide156.xml"/><Relationship Id="rId571" Type="http://schemas.openxmlformats.org/officeDocument/2006/relationships/slide" Target="slides/slide528.xml"/><Relationship Id="rId627" Type="http://schemas.openxmlformats.org/officeDocument/2006/relationships/notesMaster" Target="notesMasters/notesMaster1.xml"/><Relationship Id="rId19" Type="http://schemas.openxmlformats.org/officeDocument/2006/relationships/slideMaster" Target="slideMasters/slideMaster19.xml"/><Relationship Id="rId224" Type="http://schemas.openxmlformats.org/officeDocument/2006/relationships/slide" Target="slides/slide181.xml"/><Relationship Id="rId266" Type="http://schemas.openxmlformats.org/officeDocument/2006/relationships/slide" Target="slides/slide223.xml"/><Relationship Id="rId431" Type="http://schemas.openxmlformats.org/officeDocument/2006/relationships/slide" Target="slides/slide388.xml"/><Relationship Id="rId473" Type="http://schemas.openxmlformats.org/officeDocument/2006/relationships/slide" Target="slides/slide430.xml"/><Relationship Id="rId529" Type="http://schemas.openxmlformats.org/officeDocument/2006/relationships/slide" Target="slides/slide486.xml"/><Relationship Id="rId30" Type="http://schemas.openxmlformats.org/officeDocument/2006/relationships/slideMaster" Target="slideMasters/slideMaster30.xml"/><Relationship Id="rId126" Type="http://schemas.openxmlformats.org/officeDocument/2006/relationships/slide" Target="slides/slide83.xml"/><Relationship Id="rId168" Type="http://schemas.openxmlformats.org/officeDocument/2006/relationships/slide" Target="slides/slide125.xml"/><Relationship Id="rId333" Type="http://schemas.openxmlformats.org/officeDocument/2006/relationships/slide" Target="slides/slide290.xml"/><Relationship Id="rId540" Type="http://schemas.openxmlformats.org/officeDocument/2006/relationships/slide" Target="slides/slide497.xml"/><Relationship Id="rId72" Type="http://schemas.openxmlformats.org/officeDocument/2006/relationships/slide" Target="slides/slide29.xml"/><Relationship Id="rId375" Type="http://schemas.openxmlformats.org/officeDocument/2006/relationships/slide" Target="slides/slide332.xml"/><Relationship Id="rId582" Type="http://schemas.openxmlformats.org/officeDocument/2006/relationships/slide" Target="slides/slide539.xml"/><Relationship Id="rId3" Type="http://schemas.openxmlformats.org/officeDocument/2006/relationships/slideMaster" Target="slideMasters/slideMaster3.xml"/><Relationship Id="rId235" Type="http://schemas.openxmlformats.org/officeDocument/2006/relationships/slide" Target="slides/slide192.xml"/><Relationship Id="rId277" Type="http://schemas.openxmlformats.org/officeDocument/2006/relationships/slide" Target="slides/slide234.xml"/><Relationship Id="rId400" Type="http://schemas.openxmlformats.org/officeDocument/2006/relationships/slide" Target="slides/slide357.xml"/><Relationship Id="rId442" Type="http://schemas.openxmlformats.org/officeDocument/2006/relationships/slide" Target="slides/slide399.xml"/><Relationship Id="rId484" Type="http://schemas.openxmlformats.org/officeDocument/2006/relationships/slide" Target="slides/slide441.xml"/><Relationship Id="rId137" Type="http://schemas.openxmlformats.org/officeDocument/2006/relationships/slide" Target="slides/slide94.xml"/><Relationship Id="rId302" Type="http://schemas.openxmlformats.org/officeDocument/2006/relationships/slide" Target="slides/slide259.xml"/><Relationship Id="rId344" Type="http://schemas.openxmlformats.org/officeDocument/2006/relationships/slide" Target="slides/slide301.xml"/><Relationship Id="rId41" Type="http://schemas.openxmlformats.org/officeDocument/2006/relationships/slideMaster" Target="slideMasters/slideMaster41.xml"/><Relationship Id="rId83" Type="http://schemas.openxmlformats.org/officeDocument/2006/relationships/slide" Target="slides/slide40.xml"/><Relationship Id="rId179" Type="http://schemas.openxmlformats.org/officeDocument/2006/relationships/slide" Target="slides/slide136.xml"/><Relationship Id="rId386" Type="http://schemas.openxmlformats.org/officeDocument/2006/relationships/slide" Target="slides/slide343.xml"/><Relationship Id="rId551" Type="http://schemas.openxmlformats.org/officeDocument/2006/relationships/slide" Target="slides/slide508.xml"/><Relationship Id="rId593" Type="http://schemas.openxmlformats.org/officeDocument/2006/relationships/slide" Target="slides/slide550.xml"/><Relationship Id="rId607" Type="http://schemas.openxmlformats.org/officeDocument/2006/relationships/slide" Target="slides/slide564.xml"/><Relationship Id="rId190" Type="http://schemas.openxmlformats.org/officeDocument/2006/relationships/slide" Target="slides/slide147.xml"/><Relationship Id="rId204" Type="http://schemas.openxmlformats.org/officeDocument/2006/relationships/slide" Target="slides/slide161.xml"/><Relationship Id="rId246" Type="http://schemas.openxmlformats.org/officeDocument/2006/relationships/slide" Target="slides/slide203.xml"/><Relationship Id="rId288" Type="http://schemas.openxmlformats.org/officeDocument/2006/relationships/slide" Target="slides/slide245.xml"/><Relationship Id="rId411" Type="http://schemas.openxmlformats.org/officeDocument/2006/relationships/slide" Target="slides/slide368.xml"/><Relationship Id="rId453" Type="http://schemas.openxmlformats.org/officeDocument/2006/relationships/slide" Target="slides/slide410.xml"/><Relationship Id="rId509" Type="http://schemas.openxmlformats.org/officeDocument/2006/relationships/slide" Target="slides/slide466.xml"/><Relationship Id="rId106" Type="http://schemas.openxmlformats.org/officeDocument/2006/relationships/slide" Target="slides/slide63.xml"/><Relationship Id="rId313" Type="http://schemas.openxmlformats.org/officeDocument/2006/relationships/slide" Target="slides/slide270.xml"/><Relationship Id="rId495" Type="http://schemas.openxmlformats.org/officeDocument/2006/relationships/slide" Target="slides/slide452.xml"/><Relationship Id="rId10" Type="http://schemas.openxmlformats.org/officeDocument/2006/relationships/slideMaster" Target="slideMasters/slideMaster10.xml"/><Relationship Id="rId52" Type="http://schemas.openxmlformats.org/officeDocument/2006/relationships/slide" Target="slides/slide9.xml"/><Relationship Id="rId94" Type="http://schemas.openxmlformats.org/officeDocument/2006/relationships/slide" Target="slides/slide51.xml"/><Relationship Id="rId148" Type="http://schemas.openxmlformats.org/officeDocument/2006/relationships/slide" Target="slides/slide105.xml"/><Relationship Id="rId355" Type="http://schemas.openxmlformats.org/officeDocument/2006/relationships/slide" Target="slides/slide312.xml"/><Relationship Id="rId397" Type="http://schemas.openxmlformats.org/officeDocument/2006/relationships/slide" Target="slides/slide354.xml"/><Relationship Id="rId520" Type="http://schemas.openxmlformats.org/officeDocument/2006/relationships/slide" Target="slides/slide477.xml"/><Relationship Id="rId562" Type="http://schemas.openxmlformats.org/officeDocument/2006/relationships/slide" Target="slides/slide519.xml"/><Relationship Id="rId618" Type="http://schemas.openxmlformats.org/officeDocument/2006/relationships/slide" Target="slides/slide575.xml"/><Relationship Id="rId215" Type="http://schemas.openxmlformats.org/officeDocument/2006/relationships/slide" Target="slides/slide172.xml"/><Relationship Id="rId257" Type="http://schemas.openxmlformats.org/officeDocument/2006/relationships/slide" Target="slides/slide214.xml"/><Relationship Id="rId422" Type="http://schemas.openxmlformats.org/officeDocument/2006/relationships/slide" Target="slides/slide379.xml"/><Relationship Id="rId464" Type="http://schemas.openxmlformats.org/officeDocument/2006/relationships/slide" Target="slides/slide421.xml"/><Relationship Id="rId299" Type="http://schemas.openxmlformats.org/officeDocument/2006/relationships/slide" Target="slides/slide256.xml"/><Relationship Id="rId63" Type="http://schemas.openxmlformats.org/officeDocument/2006/relationships/slide" Target="slides/slide20.xml"/><Relationship Id="rId159" Type="http://schemas.openxmlformats.org/officeDocument/2006/relationships/slide" Target="slides/slide116.xml"/><Relationship Id="rId366" Type="http://schemas.openxmlformats.org/officeDocument/2006/relationships/slide" Target="slides/slide323.xml"/><Relationship Id="rId573" Type="http://schemas.openxmlformats.org/officeDocument/2006/relationships/slide" Target="slides/slide530.xml"/><Relationship Id="rId226" Type="http://schemas.openxmlformats.org/officeDocument/2006/relationships/slide" Target="slides/slide183.xml"/><Relationship Id="rId433" Type="http://schemas.openxmlformats.org/officeDocument/2006/relationships/slide" Target="slides/slide390.xml"/><Relationship Id="rId74" Type="http://schemas.openxmlformats.org/officeDocument/2006/relationships/slide" Target="slides/slide31.xml"/><Relationship Id="rId377" Type="http://schemas.openxmlformats.org/officeDocument/2006/relationships/slide" Target="slides/slide334.xml"/><Relationship Id="rId500" Type="http://schemas.openxmlformats.org/officeDocument/2006/relationships/slide" Target="slides/slide457.xml"/><Relationship Id="rId584" Type="http://schemas.openxmlformats.org/officeDocument/2006/relationships/slide" Target="slides/slide541.xml"/><Relationship Id="rId5" Type="http://schemas.openxmlformats.org/officeDocument/2006/relationships/slideMaster" Target="slideMasters/slideMaster5.xml"/><Relationship Id="rId237" Type="http://schemas.openxmlformats.org/officeDocument/2006/relationships/slide" Target="slides/slide194.xml"/><Relationship Id="rId444" Type="http://schemas.openxmlformats.org/officeDocument/2006/relationships/slide" Target="slides/slide401.xml"/><Relationship Id="rId290" Type="http://schemas.openxmlformats.org/officeDocument/2006/relationships/slide" Target="slides/slide247.xml"/><Relationship Id="rId304" Type="http://schemas.openxmlformats.org/officeDocument/2006/relationships/slide" Target="slides/slide261.xml"/><Relationship Id="rId388" Type="http://schemas.openxmlformats.org/officeDocument/2006/relationships/slide" Target="slides/slide345.xml"/><Relationship Id="rId511" Type="http://schemas.openxmlformats.org/officeDocument/2006/relationships/slide" Target="slides/slide468.xml"/><Relationship Id="rId609" Type="http://schemas.openxmlformats.org/officeDocument/2006/relationships/slide" Target="slides/slide566.xml"/><Relationship Id="rId85" Type="http://schemas.openxmlformats.org/officeDocument/2006/relationships/slide" Target="slides/slide42.xml"/><Relationship Id="rId150" Type="http://schemas.openxmlformats.org/officeDocument/2006/relationships/slide" Target="slides/slide107.xml"/><Relationship Id="rId595" Type="http://schemas.openxmlformats.org/officeDocument/2006/relationships/slide" Target="slides/slide552.xml"/><Relationship Id="rId248" Type="http://schemas.openxmlformats.org/officeDocument/2006/relationships/slide" Target="slides/slide205.xml"/><Relationship Id="rId455" Type="http://schemas.openxmlformats.org/officeDocument/2006/relationships/slide" Target="slides/slide412.xml"/><Relationship Id="rId12" Type="http://schemas.openxmlformats.org/officeDocument/2006/relationships/slideMaster" Target="slideMasters/slideMaster12.xml"/><Relationship Id="rId108" Type="http://schemas.openxmlformats.org/officeDocument/2006/relationships/slide" Target="slides/slide65.xml"/><Relationship Id="rId315" Type="http://schemas.openxmlformats.org/officeDocument/2006/relationships/slide" Target="slides/slide272.xml"/><Relationship Id="rId522" Type="http://schemas.openxmlformats.org/officeDocument/2006/relationships/slide" Target="slides/slide479.xml"/><Relationship Id="rId96" Type="http://schemas.openxmlformats.org/officeDocument/2006/relationships/slide" Target="slides/slide53.xml"/><Relationship Id="rId161" Type="http://schemas.openxmlformats.org/officeDocument/2006/relationships/slide" Target="slides/slide118.xml"/><Relationship Id="rId399" Type="http://schemas.openxmlformats.org/officeDocument/2006/relationships/slide" Target="slides/slide356.xml"/><Relationship Id="rId259" Type="http://schemas.openxmlformats.org/officeDocument/2006/relationships/slide" Target="slides/slide216.xml"/><Relationship Id="rId466" Type="http://schemas.openxmlformats.org/officeDocument/2006/relationships/slide" Target="slides/slide423.xml"/><Relationship Id="rId23" Type="http://schemas.openxmlformats.org/officeDocument/2006/relationships/slideMaster" Target="slideMasters/slideMaster23.xml"/><Relationship Id="rId119" Type="http://schemas.openxmlformats.org/officeDocument/2006/relationships/slide" Target="slides/slide76.xml"/><Relationship Id="rId326" Type="http://schemas.openxmlformats.org/officeDocument/2006/relationships/slide" Target="slides/slide283.xml"/><Relationship Id="rId533" Type="http://schemas.openxmlformats.org/officeDocument/2006/relationships/slide" Target="slides/slide490.xml"/><Relationship Id="rId172" Type="http://schemas.openxmlformats.org/officeDocument/2006/relationships/slide" Target="slides/slide129.xml"/><Relationship Id="rId477" Type="http://schemas.openxmlformats.org/officeDocument/2006/relationships/slide" Target="slides/slide434.xml"/><Relationship Id="rId600" Type="http://schemas.openxmlformats.org/officeDocument/2006/relationships/slide" Target="slides/slide557.xml"/><Relationship Id="rId337" Type="http://schemas.openxmlformats.org/officeDocument/2006/relationships/slide" Target="slides/slide294.xml"/><Relationship Id="rId34" Type="http://schemas.openxmlformats.org/officeDocument/2006/relationships/slideMaster" Target="slideMasters/slideMaster34.xml"/><Relationship Id="rId544" Type="http://schemas.openxmlformats.org/officeDocument/2006/relationships/slide" Target="slides/slide501.xml"/><Relationship Id="rId183" Type="http://schemas.openxmlformats.org/officeDocument/2006/relationships/slide" Target="slides/slide140.xml"/><Relationship Id="rId390" Type="http://schemas.openxmlformats.org/officeDocument/2006/relationships/slide" Target="slides/slide347.xml"/><Relationship Id="rId404" Type="http://schemas.openxmlformats.org/officeDocument/2006/relationships/slide" Target="slides/slide361.xml"/><Relationship Id="rId611" Type="http://schemas.openxmlformats.org/officeDocument/2006/relationships/slide" Target="slides/slide568.xml"/><Relationship Id="rId250" Type="http://schemas.openxmlformats.org/officeDocument/2006/relationships/slide" Target="slides/slide207.xml"/><Relationship Id="rId488" Type="http://schemas.openxmlformats.org/officeDocument/2006/relationships/slide" Target="slides/slide445.xml"/><Relationship Id="rId45" Type="http://schemas.openxmlformats.org/officeDocument/2006/relationships/slide" Target="slides/slide2.xml"/><Relationship Id="rId110" Type="http://schemas.openxmlformats.org/officeDocument/2006/relationships/slide" Target="slides/slide67.xml"/><Relationship Id="rId348" Type="http://schemas.openxmlformats.org/officeDocument/2006/relationships/slide" Target="slides/slide305.xml"/><Relationship Id="rId555" Type="http://schemas.openxmlformats.org/officeDocument/2006/relationships/slide" Target="slides/slide512.xml"/><Relationship Id="rId194" Type="http://schemas.openxmlformats.org/officeDocument/2006/relationships/slide" Target="slides/slide151.xml"/><Relationship Id="rId208" Type="http://schemas.openxmlformats.org/officeDocument/2006/relationships/slide" Target="slides/slide165.xml"/><Relationship Id="rId415" Type="http://schemas.openxmlformats.org/officeDocument/2006/relationships/slide" Target="slides/slide372.xml"/><Relationship Id="rId622" Type="http://schemas.openxmlformats.org/officeDocument/2006/relationships/slide" Target="slides/slide579.xml"/><Relationship Id="rId261" Type="http://schemas.openxmlformats.org/officeDocument/2006/relationships/slide" Target="slides/slide218.xml"/><Relationship Id="rId499" Type="http://schemas.openxmlformats.org/officeDocument/2006/relationships/slide" Target="slides/slide456.xml"/><Relationship Id="rId56" Type="http://schemas.openxmlformats.org/officeDocument/2006/relationships/slide" Target="slides/slide13.xml"/><Relationship Id="rId359" Type="http://schemas.openxmlformats.org/officeDocument/2006/relationships/slide" Target="slides/slide316.xml"/><Relationship Id="rId566" Type="http://schemas.openxmlformats.org/officeDocument/2006/relationships/slide" Target="slides/slide523.xml"/><Relationship Id="rId121" Type="http://schemas.openxmlformats.org/officeDocument/2006/relationships/slide" Target="slides/slide78.xml"/><Relationship Id="rId219" Type="http://schemas.openxmlformats.org/officeDocument/2006/relationships/slide" Target="slides/slide176.xml"/><Relationship Id="rId426" Type="http://schemas.openxmlformats.org/officeDocument/2006/relationships/slide" Target="slides/slide383.xml"/><Relationship Id="rId67" Type="http://schemas.openxmlformats.org/officeDocument/2006/relationships/slide" Target="slides/slide24.xml"/><Relationship Id="rId272" Type="http://schemas.openxmlformats.org/officeDocument/2006/relationships/slide" Target="slides/slide229.xml"/><Relationship Id="rId577" Type="http://schemas.openxmlformats.org/officeDocument/2006/relationships/slide" Target="slides/slide534.xml"/><Relationship Id="rId132" Type="http://schemas.openxmlformats.org/officeDocument/2006/relationships/slide" Target="slides/slide89.xml"/><Relationship Id="rId437" Type="http://schemas.openxmlformats.org/officeDocument/2006/relationships/slide" Target="slides/slide394.xml"/><Relationship Id="rId283" Type="http://schemas.openxmlformats.org/officeDocument/2006/relationships/slide" Target="slides/slide240.xml"/><Relationship Id="rId490" Type="http://schemas.openxmlformats.org/officeDocument/2006/relationships/slide" Target="slides/slide447.xml"/><Relationship Id="rId504" Type="http://schemas.openxmlformats.org/officeDocument/2006/relationships/slide" Target="slides/slide461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44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058" name="AutoShape 1">
            <a:extLst>
              <a:ext uri="{FF2B5EF4-FFF2-40B4-BE49-F238E27FC236}">
                <a16:creationId xmlns:a16="http://schemas.microsoft.com/office/drawing/2014/main" id="{C80C56CF-F527-FDDF-07CE-2AE29FA770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0"/>
            <a:ext cx="6858000" cy="9144000"/>
          </a:xfrm>
          <a:prstGeom prst="roundRect">
            <a:avLst>
              <a:gd name="adj" fmla="val 23"/>
            </a:avLst>
          </a:pr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360" cap="sq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ja-JP" altLang="en-US"/>
          </a:p>
        </p:txBody>
      </p:sp>
      <p:sp>
        <p:nvSpPr>
          <p:cNvPr id="45059" name="AutoShape 2">
            <a:extLst>
              <a:ext uri="{FF2B5EF4-FFF2-40B4-BE49-F238E27FC236}">
                <a16:creationId xmlns:a16="http://schemas.microsoft.com/office/drawing/2014/main" id="{643B63C8-E06C-4F37-1994-96D686CE447C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0"/>
            <a:ext cx="6858000" cy="9144000"/>
          </a:xfrm>
          <a:prstGeom prst="roundRect">
            <a:avLst>
              <a:gd name="adj" fmla="val 23"/>
            </a:avLst>
          </a:pr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ja-JP" altLang="en-US"/>
          </a:p>
        </p:txBody>
      </p:sp>
      <p:sp>
        <p:nvSpPr>
          <p:cNvPr id="45060" name="AutoShape 3">
            <a:extLst>
              <a:ext uri="{FF2B5EF4-FFF2-40B4-BE49-F238E27FC236}">
                <a16:creationId xmlns:a16="http://schemas.microsoft.com/office/drawing/2014/main" id="{96B54AF4-899F-94F2-BA3F-0E6A6421580B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0"/>
            <a:ext cx="6858000" cy="9144000"/>
          </a:xfrm>
          <a:prstGeom prst="roundRect">
            <a:avLst>
              <a:gd name="adj" fmla="val 23"/>
            </a:avLst>
          </a:pr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ja-JP" altLang="en-US"/>
          </a:p>
        </p:txBody>
      </p:sp>
      <p:sp>
        <p:nvSpPr>
          <p:cNvPr id="45061" name="AutoShape 4">
            <a:extLst>
              <a:ext uri="{FF2B5EF4-FFF2-40B4-BE49-F238E27FC236}">
                <a16:creationId xmlns:a16="http://schemas.microsoft.com/office/drawing/2014/main" id="{453BD69E-1D4F-65A7-BC79-0DA0C104FD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0"/>
            <a:ext cx="6858000" cy="9144000"/>
          </a:xfrm>
          <a:prstGeom prst="roundRect">
            <a:avLst>
              <a:gd name="adj" fmla="val 23"/>
            </a:avLst>
          </a:pr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ja-JP" altLang="en-US"/>
          </a:p>
        </p:txBody>
      </p:sp>
      <p:sp>
        <p:nvSpPr>
          <p:cNvPr id="45062" name="AutoShape 5">
            <a:extLst>
              <a:ext uri="{FF2B5EF4-FFF2-40B4-BE49-F238E27FC236}">
                <a16:creationId xmlns:a16="http://schemas.microsoft.com/office/drawing/2014/main" id="{032474DD-84F7-6D12-3FBC-9D9AB84D37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0"/>
            <a:ext cx="6858000" cy="9144000"/>
          </a:xfrm>
          <a:prstGeom prst="roundRect">
            <a:avLst>
              <a:gd name="adj" fmla="val 23"/>
            </a:avLst>
          </a:pr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ja-JP" altLang="en-US"/>
          </a:p>
        </p:txBody>
      </p:sp>
      <p:sp>
        <p:nvSpPr>
          <p:cNvPr id="45063" name="AutoShape 6">
            <a:extLst>
              <a:ext uri="{FF2B5EF4-FFF2-40B4-BE49-F238E27FC236}">
                <a16:creationId xmlns:a16="http://schemas.microsoft.com/office/drawing/2014/main" id="{AD8EFB57-7AF1-9D2A-4779-B2EF11E9ED66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0"/>
            <a:ext cx="6858000" cy="9144000"/>
          </a:xfrm>
          <a:prstGeom prst="roundRect">
            <a:avLst>
              <a:gd name="adj" fmla="val 23"/>
            </a:avLst>
          </a:pr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ja-JP" altLang="en-US"/>
          </a:p>
        </p:txBody>
      </p:sp>
      <p:sp>
        <p:nvSpPr>
          <p:cNvPr id="45064" name="AutoShape 7">
            <a:extLst>
              <a:ext uri="{FF2B5EF4-FFF2-40B4-BE49-F238E27FC236}">
                <a16:creationId xmlns:a16="http://schemas.microsoft.com/office/drawing/2014/main" id="{0D8BF555-AC27-7212-7340-7B586D45B8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0"/>
            <a:ext cx="6858000" cy="9144000"/>
          </a:xfrm>
          <a:prstGeom prst="roundRect">
            <a:avLst>
              <a:gd name="adj" fmla="val 23"/>
            </a:avLst>
          </a:pr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ja-JP" altLang="en-US"/>
          </a:p>
        </p:txBody>
      </p:sp>
      <p:sp>
        <p:nvSpPr>
          <p:cNvPr id="45065" name="AutoShape 8">
            <a:extLst>
              <a:ext uri="{FF2B5EF4-FFF2-40B4-BE49-F238E27FC236}">
                <a16:creationId xmlns:a16="http://schemas.microsoft.com/office/drawing/2014/main" id="{80557711-E0A0-6186-B7B1-BC5FB0121A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0"/>
            <a:ext cx="6858000" cy="9144000"/>
          </a:xfrm>
          <a:prstGeom prst="roundRect">
            <a:avLst>
              <a:gd name="adj" fmla="val 23"/>
            </a:avLst>
          </a:pr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ja-JP" altLang="en-US"/>
          </a:p>
        </p:txBody>
      </p:sp>
      <p:sp>
        <p:nvSpPr>
          <p:cNvPr id="45066" name="AutoShape 9">
            <a:extLst>
              <a:ext uri="{FF2B5EF4-FFF2-40B4-BE49-F238E27FC236}">
                <a16:creationId xmlns:a16="http://schemas.microsoft.com/office/drawing/2014/main" id="{D44156CE-5F96-DC5B-93F3-615F36A755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0"/>
            <a:ext cx="6858000" cy="9144000"/>
          </a:xfrm>
          <a:prstGeom prst="roundRect">
            <a:avLst>
              <a:gd name="adj" fmla="val 23"/>
            </a:avLst>
          </a:pr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ja-JP" altLang="en-US"/>
          </a:p>
        </p:txBody>
      </p:sp>
      <p:sp>
        <p:nvSpPr>
          <p:cNvPr id="45067" name="AutoShape 10">
            <a:extLst>
              <a:ext uri="{FF2B5EF4-FFF2-40B4-BE49-F238E27FC236}">
                <a16:creationId xmlns:a16="http://schemas.microsoft.com/office/drawing/2014/main" id="{1F0665BE-E1E9-9132-4D77-0FA21FE53E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0"/>
            <a:ext cx="6858000" cy="9144000"/>
          </a:xfrm>
          <a:prstGeom prst="roundRect">
            <a:avLst>
              <a:gd name="adj" fmla="val 23"/>
            </a:avLst>
          </a:pr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ja-JP" altLang="en-US"/>
          </a:p>
        </p:txBody>
      </p:sp>
      <p:sp>
        <p:nvSpPr>
          <p:cNvPr id="45068" name="AutoShape 11">
            <a:extLst>
              <a:ext uri="{FF2B5EF4-FFF2-40B4-BE49-F238E27FC236}">
                <a16:creationId xmlns:a16="http://schemas.microsoft.com/office/drawing/2014/main" id="{286AF0EC-27CD-E75B-9776-60CA5BD18D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0"/>
            <a:ext cx="6858000" cy="9144000"/>
          </a:xfrm>
          <a:prstGeom prst="roundRect">
            <a:avLst>
              <a:gd name="adj" fmla="val 23"/>
            </a:avLst>
          </a:pr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ja-JP" altLang="en-US"/>
          </a:p>
        </p:txBody>
      </p:sp>
      <p:sp>
        <p:nvSpPr>
          <p:cNvPr id="45069" name="AutoShape 12">
            <a:extLst>
              <a:ext uri="{FF2B5EF4-FFF2-40B4-BE49-F238E27FC236}">
                <a16:creationId xmlns:a16="http://schemas.microsoft.com/office/drawing/2014/main" id="{89AECC65-43D7-C5E9-877E-978F69D0E8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0"/>
            <a:ext cx="6858000" cy="9144000"/>
          </a:xfrm>
          <a:prstGeom prst="roundRect">
            <a:avLst>
              <a:gd name="adj" fmla="val 23"/>
            </a:avLst>
          </a:pr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ja-JP" altLang="en-US"/>
          </a:p>
        </p:txBody>
      </p:sp>
      <p:sp>
        <p:nvSpPr>
          <p:cNvPr id="45070" name="AutoShape 13">
            <a:extLst>
              <a:ext uri="{FF2B5EF4-FFF2-40B4-BE49-F238E27FC236}">
                <a16:creationId xmlns:a16="http://schemas.microsoft.com/office/drawing/2014/main" id="{E4F55B5A-405B-0087-19BD-16E2887495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0"/>
            <a:ext cx="6858000" cy="9144000"/>
          </a:xfrm>
          <a:prstGeom prst="roundRect">
            <a:avLst>
              <a:gd name="adj" fmla="val 23"/>
            </a:avLst>
          </a:pr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ja-JP" altLang="en-US"/>
          </a:p>
        </p:txBody>
      </p:sp>
      <p:sp>
        <p:nvSpPr>
          <p:cNvPr id="45071" name="AutoShape 14">
            <a:extLst>
              <a:ext uri="{FF2B5EF4-FFF2-40B4-BE49-F238E27FC236}">
                <a16:creationId xmlns:a16="http://schemas.microsoft.com/office/drawing/2014/main" id="{3321F4AA-6AC0-DE2E-50D0-B71482221E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0"/>
            <a:ext cx="6858000" cy="9144000"/>
          </a:xfrm>
          <a:prstGeom prst="roundRect">
            <a:avLst>
              <a:gd name="adj" fmla="val 23"/>
            </a:avLst>
          </a:pr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ja-JP" altLang="en-US"/>
          </a:p>
        </p:txBody>
      </p:sp>
      <p:sp>
        <p:nvSpPr>
          <p:cNvPr id="45072" name="AutoShape 15">
            <a:extLst>
              <a:ext uri="{FF2B5EF4-FFF2-40B4-BE49-F238E27FC236}">
                <a16:creationId xmlns:a16="http://schemas.microsoft.com/office/drawing/2014/main" id="{62F6FEFF-5286-AFFC-CA35-E48054F0FAE7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0"/>
            <a:ext cx="6858000" cy="9144000"/>
          </a:xfrm>
          <a:prstGeom prst="roundRect">
            <a:avLst>
              <a:gd name="adj" fmla="val 23"/>
            </a:avLst>
          </a:pr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ja-JP" altLang="en-US"/>
          </a:p>
        </p:txBody>
      </p:sp>
      <p:sp>
        <p:nvSpPr>
          <p:cNvPr id="45073" name="Text Box 16">
            <a:extLst>
              <a:ext uri="{FF2B5EF4-FFF2-40B4-BE49-F238E27FC236}">
                <a16:creationId xmlns:a16="http://schemas.microsoft.com/office/drawing/2014/main" id="{6557D15F-EDDE-4255-FCE9-6A0C5F07706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ja-JP" altLang="en-US"/>
          </a:p>
        </p:txBody>
      </p:sp>
      <p:sp>
        <p:nvSpPr>
          <p:cNvPr id="45074" name="Text Box 17">
            <a:extLst>
              <a:ext uri="{FF2B5EF4-FFF2-40B4-BE49-F238E27FC236}">
                <a16:creationId xmlns:a16="http://schemas.microsoft.com/office/drawing/2014/main" id="{C09B4798-31C4-B62B-81E6-F8D32031826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86200" y="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ja-JP" altLang="en-US"/>
          </a:p>
        </p:txBody>
      </p:sp>
      <p:sp>
        <p:nvSpPr>
          <p:cNvPr id="45075" name="Rectangle 18">
            <a:extLst>
              <a:ext uri="{FF2B5EF4-FFF2-40B4-BE49-F238E27FC236}">
                <a16:creationId xmlns:a16="http://schemas.microsoft.com/office/drawing/2014/main" id="{D752A950-FA00-DE98-EBE3-81D7FA226A2E}"/>
              </a:ext>
            </a:extLst>
          </p:cNvPr>
          <p:cNvSpPr>
            <a:spLocks noGrp="1" noChangeArrowheads="1"/>
          </p:cNvSpPr>
          <p:nvPr>
            <p:ph type="sldImg"/>
          </p:nvPr>
        </p:nvSpPr>
        <p:spPr bwMode="auto">
          <a:xfrm>
            <a:off x="1143000" y="685800"/>
            <a:ext cx="4548188" cy="34051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sp>
      <p:sp>
        <p:nvSpPr>
          <p:cNvPr id="2" name="Rectangle 19">
            <a:extLst>
              <a:ext uri="{FF2B5EF4-FFF2-40B4-BE49-F238E27FC236}">
                <a16:creationId xmlns:a16="http://schemas.microsoft.com/office/drawing/2014/main" id="{394BD819-FBCC-1350-FF67-48C5D4153D4F}"/>
              </a:ext>
            </a:extLst>
          </p:cNvPr>
          <p:cNvSpPr>
            <a:spLocks noGrp="1" noChangeArrowheads="1"/>
          </p:cNvSpPr>
          <p:nvPr>
            <p:ph type="body"/>
          </p:nvPr>
        </p:nvSpPr>
        <p:spPr bwMode="auto">
          <a:xfrm>
            <a:off x="914400" y="4343400"/>
            <a:ext cx="5005388" cy="4090988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</a:bodyPr>
          <a:lstStyle/>
          <a:p>
            <a:pPr lvl="0"/>
            <a:endParaRPr lang="ja-JP" altLang="ja-JP" noProof="0"/>
          </a:p>
        </p:txBody>
      </p:sp>
      <p:sp>
        <p:nvSpPr>
          <p:cNvPr id="45077" name="Text Box 20">
            <a:extLst>
              <a:ext uri="{FF2B5EF4-FFF2-40B4-BE49-F238E27FC236}">
                <a16:creationId xmlns:a16="http://schemas.microsoft.com/office/drawing/2014/main" id="{82BBB713-D615-26DD-C82A-48F060AD534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868680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ja-JP" altLang="en-US"/>
          </a:p>
        </p:txBody>
      </p:sp>
      <p:sp>
        <p:nvSpPr>
          <p:cNvPr id="3" name="Rectangle 21">
            <a:extLst>
              <a:ext uri="{FF2B5EF4-FFF2-40B4-BE49-F238E27FC236}">
                <a16:creationId xmlns:a16="http://schemas.microsoft.com/office/drawing/2014/main" id="{FA50CD21-B69E-9BB8-8993-D103A99F3A3E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 bwMode="auto">
          <a:xfrm>
            <a:off x="3886200" y="8686800"/>
            <a:ext cx="2947988" cy="433388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90000" tIns="46800" rIns="90000" bIns="46800" numCol="1" anchor="b" anchorCtr="0" compatLnSpc="1">
            <a:prstTxWarp prst="textNoShape">
              <a:avLst/>
            </a:prstTxWarp>
          </a:bodyPr>
          <a:lstStyle>
            <a:lvl1pPr algn="r" eaLnBrk="1" hangingPunct="1">
              <a:buClrTx/>
              <a:buSzPct val="100000"/>
              <a:buFontTx/>
              <a:buNone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ea typeface="ＭＳ 明朝" panose="02020609040205080304" pitchFamily="17" charset="-128"/>
              </a:defRPr>
            </a:lvl1pPr>
          </a:lstStyle>
          <a:p>
            <a:pPr>
              <a:defRPr/>
            </a:pPr>
            <a:fld id="{E2EAFE66-83C2-420E-9606-0F484B109B11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notesStyle>
    <a:lvl1pPr algn="l" defTabSz="449263" rtl="0" eaLnBrk="0" fontAlgn="base" hangingPunct="0">
      <a:spcBef>
        <a:spcPct val="30000"/>
      </a:spcBef>
      <a:spcAft>
        <a:spcPct val="0"/>
      </a:spcAft>
      <a:buClr>
        <a:srgbClr val="000000"/>
      </a:buClr>
      <a:buSzPct val="100000"/>
      <a:buFont typeface="Times New Roman" panose="02020603050405020304" pitchFamily="18" charset="0"/>
      <a:defRPr sz="1200" kern="1200">
        <a:solidFill>
          <a:srgbClr val="000000"/>
        </a:solidFill>
        <a:latin typeface="Times New Roman" panose="02020603050405020304" pitchFamily="18" charset="0"/>
        <a:ea typeface="+mn-ea"/>
        <a:cs typeface="+mn-cs"/>
      </a:defRPr>
    </a:lvl1pPr>
    <a:lvl2pPr marL="742950" indent="-285750" algn="l" defTabSz="449263" rtl="0" eaLnBrk="0" fontAlgn="base" hangingPunct="0">
      <a:spcBef>
        <a:spcPct val="30000"/>
      </a:spcBef>
      <a:spcAft>
        <a:spcPct val="0"/>
      </a:spcAft>
      <a:buClr>
        <a:srgbClr val="000000"/>
      </a:buClr>
      <a:buSzPct val="100000"/>
      <a:buFont typeface="Times New Roman" panose="02020603050405020304" pitchFamily="18" charset="0"/>
      <a:defRPr sz="1200" kern="1200">
        <a:solidFill>
          <a:srgbClr val="000000"/>
        </a:solidFill>
        <a:latin typeface="Times New Roman" panose="02020603050405020304" pitchFamily="18" charset="0"/>
        <a:ea typeface="+mn-ea"/>
        <a:cs typeface="+mn-cs"/>
      </a:defRPr>
    </a:lvl2pPr>
    <a:lvl3pPr marL="1143000" indent="-228600" algn="l" defTabSz="449263" rtl="0" eaLnBrk="0" fontAlgn="base" hangingPunct="0">
      <a:spcBef>
        <a:spcPct val="30000"/>
      </a:spcBef>
      <a:spcAft>
        <a:spcPct val="0"/>
      </a:spcAft>
      <a:buClr>
        <a:srgbClr val="000000"/>
      </a:buClr>
      <a:buSzPct val="100000"/>
      <a:buFont typeface="Times New Roman" panose="02020603050405020304" pitchFamily="18" charset="0"/>
      <a:defRPr sz="1200" kern="1200">
        <a:solidFill>
          <a:srgbClr val="000000"/>
        </a:solidFill>
        <a:latin typeface="Times New Roman" panose="02020603050405020304" pitchFamily="18" charset="0"/>
        <a:ea typeface="+mn-ea"/>
        <a:cs typeface="+mn-cs"/>
      </a:defRPr>
    </a:lvl3pPr>
    <a:lvl4pPr marL="1600200" indent="-228600" algn="l" defTabSz="449263" rtl="0" eaLnBrk="0" fontAlgn="base" hangingPunct="0">
      <a:spcBef>
        <a:spcPct val="30000"/>
      </a:spcBef>
      <a:spcAft>
        <a:spcPct val="0"/>
      </a:spcAft>
      <a:buClr>
        <a:srgbClr val="000000"/>
      </a:buClr>
      <a:buSzPct val="100000"/>
      <a:buFont typeface="Times New Roman" panose="02020603050405020304" pitchFamily="18" charset="0"/>
      <a:defRPr sz="1200" kern="1200">
        <a:solidFill>
          <a:srgbClr val="000000"/>
        </a:solidFill>
        <a:latin typeface="Times New Roman" panose="02020603050405020304" pitchFamily="18" charset="0"/>
        <a:ea typeface="+mn-ea"/>
        <a:cs typeface="+mn-cs"/>
      </a:defRPr>
    </a:lvl4pPr>
    <a:lvl5pPr marL="2057400" indent="-228600" algn="l" defTabSz="449263" rtl="0" eaLnBrk="0" fontAlgn="base" hangingPunct="0">
      <a:spcBef>
        <a:spcPct val="30000"/>
      </a:spcBef>
      <a:spcAft>
        <a:spcPct val="0"/>
      </a:spcAft>
      <a:buClr>
        <a:srgbClr val="000000"/>
      </a:buClr>
      <a:buSzPct val="100000"/>
      <a:buFont typeface="Times New Roman" panose="02020603050405020304" pitchFamily="18" charset="0"/>
      <a:defRPr sz="1200" kern="1200">
        <a:solidFill>
          <a:srgbClr val="000000"/>
        </a:solidFill>
        <a:latin typeface="Times New Roman" panose="02020603050405020304" pitchFamily="18" charset="0"/>
        <a:ea typeface="+mn-ea"/>
        <a:cs typeface="+mn-cs"/>
      </a:defRPr>
    </a:lvl5pPr>
    <a:lvl6pPr marL="2286000" algn="l" defTabSz="914400" rtl="0" eaLnBrk="1" latinLnBrk="0" hangingPunct="1">
      <a:defRPr kumimoji="1"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kumimoji="1"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kumimoji="1"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kumimoji="1"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0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0.xml"/><Relationship Id="rId1" Type="http://schemas.openxmlformats.org/officeDocument/2006/relationships/notesMaster" Target="../notesMasters/notesMaster1.xml"/></Relationships>
</file>

<file path=ppt/notesSlides/_rels/notesSlide10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1.xml"/><Relationship Id="rId1" Type="http://schemas.openxmlformats.org/officeDocument/2006/relationships/notesMaster" Target="../notesMasters/notesMaster1.xml"/></Relationships>
</file>

<file path=ppt/notesSlides/_rels/notesSlide10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2.xml"/><Relationship Id="rId1" Type="http://schemas.openxmlformats.org/officeDocument/2006/relationships/notesMaster" Target="../notesMasters/notesMaster1.xml"/></Relationships>
</file>

<file path=ppt/notesSlides/_rels/notesSlide10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3.xml"/><Relationship Id="rId1" Type="http://schemas.openxmlformats.org/officeDocument/2006/relationships/notesMaster" Target="../notesMasters/notesMaster1.xml"/></Relationships>
</file>

<file path=ppt/notesSlides/_rels/notesSlide10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4.xml"/><Relationship Id="rId1" Type="http://schemas.openxmlformats.org/officeDocument/2006/relationships/notesMaster" Target="../notesMasters/notesMaster1.xml"/></Relationships>
</file>

<file path=ppt/notesSlides/_rels/notesSlide10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5.xml"/><Relationship Id="rId1" Type="http://schemas.openxmlformats.org/officeDocument/2006/relationships/notesMaster" Target="../notesMasters/notesMaster1.xml"/></Relationships>
</file>

<file path=ppt/notesSlides/_rels/notesSlide10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6.xml"/><Relationship Id="rId1" Type="http://schemas.openxmlformats.org/officeDocument/2006/relationships/notesMaster" Target="../notesMasters/notesMaster1.xml"/></Relationships>
</file>

<file path=ppt/notesSlides/_rels/notesSlide10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7.xml"/><Relationship Id="rId1" Type="http://schemas.openxmlformats.org/officeDocument/2006/relationships/notesMaster" Target="../notesMasters/notesMaster1.xml"/></Relationships>
</file>

<file path=ppt/notesSlides/_rels/notesSlide10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8.xml"/><Relationship Id="rId1" Type="http://schemas.openxmlformats.org/officeDocument/2006/relationships/notesMaster" Target="../notesMasters/notesMaster1.xml"/></Relationships>
</file>

<file path=ppt/notesSlides/_rels/notesSlide10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9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0.xml"/><Relationship Id="rId1" Type="http://schemas.openxmlformats.org/officeDocument/2006/relationships/notesMaster" Target="../notesMasters/notesMaster1.xml"/></Relationships>
</file>

<file path=ppt/notesSlides/_rels/notesSlide1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1.xml"/><Relationship Id="rId1" Type="http://schemas.openxmlformats.org/officeDocument/2006/relationships/notesMaster" Target="../notesMasters/notesMaster1.xml"/></Relationships>
</file>

<file path=ppt/notesSlides/_rels/notesSlide1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2.xml"/><Relationship Id="rId1" Type="http://schemas.openxmlformats.org/officeDocument/2006/relationships/notesMaster" Target="../notesMasters/notesMaster1.xml"/></Relationships>
</file>

<file path=ppt/notesSlides/_rels/notesSlide1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3.xml"/><Relationship Id="rId1" Type="http://schemas.openxmlformats.org/officeDocument/2006/relationships/notesMaster" Target="../notesMasters/notesMaster1.xml"/></Relationships>
</file>

<file path=ppt/notesSlides/_rels/notesSlide1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4.xml"/><Relationship Id="rId1" Type="http://schemas.openxmlformats.org/officeDocument/2006/relationships/notesMaster" Target="../notesMasters/notesMaster1.xml"/></Relationships>
</file>

<file path=ppt/notesSlides/_rels/notesSlide1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5.xml"/><Relationship Id="rId1" Type="http://schemas.openxmlformats.org/officeDocument/2006/relationships/notesMaster" Target="../notesMasters/notesMaster1.xml"/></Relationships>
</file>

<file path=ppt/notesSlides/_rels/notesSlide1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6.xml"/><Relationship Id="rId1" Type="http://schemas.openxmlformats.org/officeDocument/2006/relationships/notesMaster" Target="../notesMasters/notesMaster1.xml"/></Relationships>
</file>

<file path=ppt/notesSlides/_rels/notesSlide1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7.xml"/><Relationship Id="rId1" Type="http://schemas.openxmlformats.org/officeDocument/2006/relationships/notesMaster" Target="../notesMasters/notesMaster1.xml"/></Relationships>
</file>

<file path=ppt/notesSlides/_rels/notesSlide1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8.xml"/><Relationship Id="rId1" Type="http://schemas.openxmlformats.org/officeDocument/2006/relationships/notesMaster" Target="../notesMasters/notesMaster1.xml"/></Relationships>
</file>

<file path=ppt/notesSlides/_rels/notesSlide1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9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0.xml"/><Relationship Id="rId1" Type="http://schemas.openxmlformats.org/officeDocument/2006/relationships/notesMaster" Target="../notesMasters/notesMaster1.xml"/></Relationships>
</file>

<file path=ppt/notesSlides/_rels/notesSlide1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1.xml"/><Relationship Id="rId1" Type="http://schemas.openxmlformats.org/officeDocument/2006/relationships/notesMaster" Target="../notesMasters/notesMaster1.xml"/></Relationships>
</file>

<file path=ppt/notesSlides/_rels/notesSlide1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2.xml"/><Relationship Id="rId1" Type="http://schemas.openxmlformats.org/officeDocument/2006/relationships/notesMaster" Target="../notesMasters/notesMaster1.xml"/></Relationships>
</file>

<file path=ppt/notesSlides/_rels/notesSlide1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3.xml"/><Relationship Id="rId1" Type="http://schemas.openxmlformats.org/officeDocument/2006/relationships/notesMaster" Target="../notesMasters/notesMaster1.xml"/></Relationships>
</file>

<file path=ppt/notesSlides/_rels/notesSlide1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4.xml"/><Relationship Id="rId1" Type="http://schemas.openxmlformats.org/officeDocument/2006/relationships/notesMaster" Target="../notesMasters/notesMaster1.xml"/></Relationships>
</file>

<file path=ppt/notesSlides/_rels/notesSlide1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5.xml"/><Relationship Id="rId1" Type="http://schemas.openxmlformats.org/officeDocument/2006/relationships/notesMaster" Target="../notesMasters/notesMaster1.xml"/></Relationships>
</file>

<file path=ppt/notesSlides/_rels/notesSlide1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6.xml"/><Relationship Id="rId1" Type="http://schemas.openxmlformats.org/officeDocument/2006/relationships/notesMaster" Target="../notesMasters/notesMaster1.xml"/></Relationships>
</file>

<file path=ppt/notesSlides/_rels/notesSlide1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7.xml"/><Relationship Id="rId1" Type="http://schemas.openxmlformats.org/officeDocument/2006/relationships/notesMaster" Target="../notesMasters/notesMaster1.xml"/></Relationships>
</file>

<file path=ppt/notesSlides/_rels/notesSlide1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8.xml"/><Relationship Id="rId1" Type="http://schemas.openxmlformats.org/officeDocument/2006/relationships/notesMaster" Target="../notesMasters/notesMaster1.xml"/></Relationships>
</file>

<file path=ppt/notesSlides/_rels/notesSlide1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9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0.xml"/><Relationship Id="rId1" Type="http://schemas.openxmlformats.org/officeDocument/2006/relationships/notesMaster" Target="../notesMasters/notesMaster1.xml"/></Relationships>
</file>

<file path=ppt/notesSlides/_rels/notesSlide1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1.xml"/><Relationship Id="rId1" Type="http://schemas.openxmlformats.org/officeDocument/2006/relationships/notesMaster" Target="../notesMasters/notesMaster1.xml"/></Relationships>
</file>

<file path=ppt/notesSlides/_rels/notesSlide1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2.xml"/><Relationship Id="rId1" Type="http://schemas.openxmlformats.org/officeDocument/2006/relationships/notesMaster" Target="../notesMasters/notesMaster1.xml"/></Relationships>
</file>

<file path=ppt/notesSlides/_rels/notesSlide1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3.xml"/><Relationship Id="rId1" Type="http://schemas.openxmlformats.org/officeDocument/2006/relationships/notesMaster" Target="../notesMasters/notesMaster1.xml"/></Relationships>
</file>

<file path=ppt/notesSlides/_rels/notesSlide1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4.xml"/><Relationship Id="rId1" Type="http://schemas.openxmlformats.org/officeDocument/2006/relationships/notesMaster" Target="../notesMasters/notesMaster1.xml"/></Relationships>
</file>

<file path=ppt/notesSlides/_rels/notesSlide1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5.xml"/><Relationship Id="rId1" Type="http://schemas.openxmlformats.org/officeDocument/2006/relationships/notesMaster" Target="../notesMasters/notesMaster1.xml"/></Relationships>
</file>

<file path=ppt/notesSlides/_rels/notesSlide1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6.xml"/><Relationship Id="rId1" Type="http://schemas.openxmlformats.org/officeDocument/2006/relationships/notesMaster" Target="../notesMasters/notesMaster1.xml"/></Relationships>
</file>

<file path=ppt/notesSlides/_rels/notesSlide1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7.xml"/><Relationship Id="rId1" Type="http://schemas.openxmlformats.org/officeDocument/2006/relationships/notesMaster" Target="../notesMasters/notesMaster1.xml"/></Relationships>
</file>

<file path=ppt/notesSlides/_rels/notesSlide1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8.xml"/><Relationship Id="rId1" Type="http://schemas.openxmlformats.org/officeDocument/2006/relationships/notesMaster" Target="../notesMasters/notesMaster1.xml"/></Relationships>
</file>

<file path=ppt/notesSlides/_rels/notesSlide1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9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0.xml"/><Relationship Id="rId1" Type="http://schemas.openxmlformats.org/officeDocument/2006/relationships/notesMaster" Target="../notesMasters/notesMaster1.xml"/></Relationships>
</file>

<file path=ppt/notesSlides/_rels/notesSlide1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1.xml"/><Relationship Id="rId1" Type="http://schemas.openxmlformats.org/officeDocument/2006/relationships/notesMaster" Target="../notesMasters/notesMaster1.xml"/></Relationships>
</file>

<file path=ppt/notesSlides/_rels/notesSlide1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2.xml"/><Relationship Id="rId1" Type="http://schemas.openxmlformats.org/officeDocument/2006/relationships/notesMaster" Target="../notesMasters/notesMaster1.xml"/></Relationships>
</file>

<file path=ppt/notesSlides/_rels/notesSlide1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3.xml"/><Relationship Id="rId1" Type="http://schemas.openxmlformats.org/officeDocument/2006/relationships/notesMaster" Target="../notesMasters/notesMaster1.xml"/></Relationships>
</file>

<file path=ppt/notesSlides/_rels/notesSlide14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4.xml"/><Relationship Id="rId1" Type="http://schemas.openxmlformats.org/officeDocument/2006/relationships/notesMaster" Target="../notesMasters/notesMaster1.xml"/></Relationships>
</file>

<file path=ppt/notesSlides/_rels/notesSlide14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5.xml"/><Relationship Id="rId1" Type="http://schemas.openxmlformats.org/officeDocument/2006/relationships/notesMaster" Target="../notesMasters/notesMaster1.xml"/></Relationships>
</file>

<file path=ppt/notesSlides/_rels/notesSlide14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6.xml"/><Relationship Id="rId1" Type="http://schemas.openxmlformats.org/officeDocument/2006/relationships/notesMaster" Target="../notesMasters/notesMaster1.xml"/></Relationships>
</file>

<file path=ppt/notesSlides/_rels/notesSlide14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7.xml"/><Relationship Id="rId1" Type="http://schemas.openxmlformats.org/officeDocument/2006/relationships/notesMaster" Target="../notesMasters/notesMaster1.xml"/></Relationships>
</file>

<file path=ppt/notesSlides/_rels/notesSlide14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8.xml"/><Relationship Id="rId1" Type="http://schemas.openxmlformats.org/officeDocument/2006/relationships/notesMaster" Target="../notesMasters/notesMaster1.xml"/></Relationships>
</file>

<file path=ppt/notesSlides/_rels/notesSlide14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9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5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0.xml"/><Relationship Id="rId1" Type="http://schemas.openxmlformats.org/officeDocument/2006/relationships/notesMaster" Target="../notesMasters/notesMaster1.xml"/></Relationships>
</file>

<file path=ppt/notesSlides/_rels/notesSlide15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1.xml"/><Relationship Id="rId1" Type="http://schemas.openxmlformats.org/officeDocument/2006/relationships/notesMaster" Target="../notesMasters/notesMaster1.xml"/></Relationships>
</file>

<file path=ppt/notesSlides/_rels/notesSlide15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2.xml"/><Relationship Id="rId1" Type="http://schemas.openxmlformats.org/officeDocument/2006/relationships/notesMaster" Target="../notesMasters/notesMaster1.xml"/></Relationships>
</file>

<file path=ppt/notesSlides/_rels/notesSlide15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3.xml"/><Relationship Id="rId1" Type="http://schemas.openxmlformats.org/officeDocument/2006/relationships/notesMaster" Target="../notesMasters/notesMaster1.xml"/></Relationships>
</file>

<file path=ppt/notesSlides/_rels/notesSlide15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4.xml"/><Relationship Id="rId1" Type="http://schemas.openxmlformats.org/officeDocument/2006/relationships/notesMaster" Target="../notesMasters/notesMaster1.xml"/></Relationships>
</file>

<file path=ppt/notesSlides/_rels/notesSlide15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5.xml"/><Relationship Id="rId1" Type="http://schemas.openxmlformats.org/officeDocument/2006/relationships/notesMaster" Target="../notesMasters/notesMaster1.xml"/></Relationships>
</file>

<file path=ppt/notesSlides/_rels/notesSlide15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6.xml"/><Relationship Id="rId1" Type="http://schemas.openxmlformats.org/officeDocument/2006/relationships/notesMaster" Target="../notesMasters/notesMaster1.xml"/></Relationships>
</file>

<file path=ppt/notesSlides/_rels/notesSlide15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7.xml"/><Relationship Id="rId1" Type="http://schemas.openxmlformats.org/officeDocument/2006/relationships/notesMaster" Target="../notesMasters/notesMaster1.xml"/></Relationships>
</file>

<file path=ppt/notesSlides/_rels/notesSlide15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8.xml"/><Relationship Id="rId1" Type="http://schemas.openxmlformats.org/officeDocument/2006/relationships/notesMaster" Target="../notesMasters/notesMaster1.xml"/></Relationships>
</file>

<file path=ppt/notesSlides/_rels/notesSlide15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9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6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0.xml"/><Relationship Id="rId1" Type="http://schemas.openxmlformats.org/officeDocument/2006/relationships/notesMaster" Target="../notesMasters/notesMaster1.xml"/></Relationships>
</file>

<file path=ppt/notesSlides/_rels/notesSlide16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1.xml"/><Relationship Id="rId1" Type="http://schemas.openxmlformats.org/officeDocument/2006/relationships/notesMaster" Target="../notesMasters/notesMaster1.xml"/></Relationships>
</file>

<file path=ppt/notesSlides/_rels/notesSlide16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2.xml"/><Relationship Id="rId1" Type="http://schemas.openxmlformats.org/officeDocument/2006/relationships/notesMaster" Target="../notesMasters/notesMaster1.xml"/></Relationships>
</file>

<file path=ppt/notesSlides/_rels/notesSlide16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3.xml"/><Relationship Id="rId1" Type="http://schemas.openxmlformats.org/officeDocument/2006/relationships/notesMaster" Target="../notesMasters/notesMaster1.xml"/></Relationships>
</file>

<file path=ppt/notesSlides/_rels/notesSlide16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4.xml"/><Relationship Id="rId1" Type="http://schemas.openxmlformats.org/officeDocument/2006/relationships/notesMaster" Target="../notesMasters/notesMaster1.xml"/></Relationships>
</file>

<file path=ppt/notesSlides/_rels/notesSlide16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5.xml"/><Relationship Id="rId1" Type="http://schemas.openxmlformats.org/officeDocument/2006/relationships/notesMaster" Target="../notesMasters/notesMaster1.xml"/></Relationships>
</file>

<file path=ppt/notesSlides/_rels/notesSlide16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6.xml"/><Relationship Id="rId1" Type="http://schemas.openxmlformats.org/officeDocument/2006/relationships/notesMaster" Target="../notesMasters/notesMaster1.xml"/></Relationships>
</file>

<file path=ppt/notesSlides/_rels/notesSlide16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7.xml"/><Relationship Id="rId1" Type="http://schemas.openxmlformats.org/officeDocument/2006/relationships/notesMaster" Target="../notesMasters/notesMaster1.xml"/></Relationships>
</file>

<file path=ppt/notesSlides/_rels/notesSlide16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8.xml"/><Relationship Id="rId1" Type="http://schemas.openxmlformats.org/officeDocument/2006/relationships/notesMaster" Target="../notesMasters/notesMaster1.xml"/></Relationships>
</file>

<file path=ppt/notesSlides/_rels/notesSlide16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9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7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0.xml"/><Relationship Id="rId1" Type="http://schemas.openxmlformats.org/officeDocument/2006/relationships/notesMaster" Target="../notesMasters/notesMaster1.xml"/></Relationships>
</file>

<file path=ppt/notesSlides/_rels/notesSlide17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1.xml"/><Relationship Id="rId1" Type="http://schemas.openxmlformats.org/officeDocument/2006/relationships/notesMaster" Target="../notesMasters/notesMaster1.xml"/></Relationships>
</file>

<file path=ppt/notesSlides/_rels/notesSlide17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2.xml"/><Relationship Id="rId1" Type="http://schemas.openxmlformats.org/officeDocument/2006/relationships/notesMaster" Target="../notesMasters/notesMaster1.xml"/></Relationships>
</file>

<file path=ppt/notesSlides/_rels/notesSlide17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3.xml"/><Relationship Id="rId1" Type="http://schemas.openxmlformats.org/officeDocument/2006/relationships/notesMaster" Target="../notesMasters/notesMaster1.xml"/></Relationships>
</file>

<file path=ppt/notesSlides/_rels/notesSlide17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4.xml"/><Relationship Id="rId1" Type="http://schemas.openxmlformats.org/officeDocument/2006/relationships/notesMaster" Target="../notesMasters/notesMaster1.xml"/></Relationships>
</file>

<file path=ppt/notesSlides/_rels/notesSlide17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5.xml"/><Relationship Id="rId1" Type="http://schemas.openxmlformats.org/officeDocument/2006/relationships/notesMaster" Target="../notesMasters/notesMaster1.xml"/></Relationships>
</file>

<file path=ppt/notesSlides/_rels/notesSlide17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6.xml"/><Relationship Id="rId1" Type="http://schemas.openxmlformats.org/officeDocument/2006/relationships/notesMaster" Target="../notesMasters/notesMaster1.xml"/></Relationships>
</file>

<file path=ppt/notesSlides/_rels/notesSlide17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7.xml"/><Relationship Id="rId1" Type="http://schemas.openxmlformats.org/officeDocument/2006/relationships/notesMaster" Target="../notesMasters/notesMaster1.xml"/></Relationships>
</file>

<file path=ppt/notesSlides/_rels/notesSlide17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8.xml"/><Relationship Id="rId1" Type="http://schemas.openxmlformats.org/officeDocument/2006/relationships/notesMaster" Target="../notesMasters/notesMaster1.xml"/></Relationships>
</file>

<file path=ppt/notesSlides/_rels/notesSlide17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9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8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0.xml"/><Relationship Id="rId1" Type="http://schemas.openxmlformats.org/officeDocument/2006/relationships/notesMaster" Target="../notesMasters/notesMaster1.xml"/></Relationships>
</file>

<file path=ppt/notesSlides/_rels/notesSlide18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1.xml"/><Relationship Id="rId1" Type="http://schemas.openxmlformats.org/officeDocument/2006/relationships/notesMaster" Target="../notesMasters/notesMaster1.xml"/></Relationships>
</file>

<file path=ppt/notesSlides/_rels/notesSlide18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2.xml"/><Relationship Id="rId1" Type="http://schemas.openxmlformats.org/officeDocument/2006/relationships/notesMaster" Target="../notesMasters/notesMaster1.xml"/></Relationships>
</file>

<file path=ppt/notesSlides/_rels/notesSlide18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3.xml"/><Relationship Id="rId1" Type="http://schemas.openxmlformats.org/officeDocument/2006/relationships/notesMaster" Target="../notesMasters/notesMaster1.xml"/></Relationships>
</file>

<file path=ppt/notesSlides/_rels/notesSlide18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4.xml"/><Relationship Id="rId1" Type="http://schemas.openxmlformats.org/officeDocument/2006/relationships/notesMaster" Target="../notesMasters/notesMaster1.xml"/></Relationships>
</file>

<file path=ppt/notesSlides/_rels/notesSlide18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5.xml"/><Relationship Id="rId1" Type="http://schemas.openxmlformats.org/officeDocument/2006/relationships/notesMaster" Target="../notesMasters/notesMaster1.xml"/></Relationships>
</file>

<file path=ppt/notesSlides/_rels/notesSlide18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6.xml"/><Relationship Id="rId1" Type="http://schemas.openxmlformats.org/officeDocument/2006/relationships/notesMaster" Target="../notesMasters/notesMaster1.xml"/></Relationships>
</file>

<file path=ppt/notesSlides/_rels/notesSlide18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7.xml"/><Relationship Id="rId1" Type="http://schemas.openxmlformats.org/officeDocument/2006/relationships/notesMaster" Target="../notesMasters/notesMaster1.xml"/></Relationships>
</file>

<file path=ppt/notesSlides/_rels/notesSlide18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8.xml"/><Relationship Id="rId1" Type="http://schemas.openxmlformats.org/officeDocument/2006/relationships/notesMaster" Target="../notesMasters/notesMaster1.xml"/></Relationships>
</file>

<file path=ppt/notesSlides/_rels/notesSlide18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9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19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0.xml"/><Relationship Id="rId1" Type="http://schemas.openxmlformats.org/officeDocument/2006/relationships/notesMaster" Target="../notesMasters/notesMaster1.xml"/></Relationships>
</file>

<file path=ppt/notesSlides/_rels/notesSlide19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1.xml"/><Relationship Id="rId1" Type="http://schemas.openxmlformats.org/officeDocument/2006/relationships/notesMaster" Target="../notesMasters/notesMaster1.xml"/></Relationships>
</file>

<file path=ppt/notesSlides/_rels/notesSlide19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2.xml"/><Relationship Id="rId1" Type="http://schemas.openxmlformats.org/officeDocument/2006/relationships/notesMaster" Target="../notesMasters/notesMaster1.xml"/></Relationships>
</file>

<file path=ppt/notesSlides/_rels/notesSlide19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3.xml"/><Relationship Id="rId1" Type="http://schemas.openxmlformats.org/officeDocument/2006/relationships/notesMaster" Target="../notesMasters/notesMaster1.xml"/></Relationships>
</file>

<file path=ppt/notesSlides/_rels/notesSlide19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4.xml"/><Relationship Id="rId1" Type="http://schemas.openxmlformats.org/officeDocument/2006/relationships/notesMaster" Target="../notesMasters/notesMaster1.xml"/></Relationships>
</file>

<file path=ppt/notesSlides/_rels/notesSlide19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5.xml"/><Relationship Id="rId1" Type="http://schemas.openxmlformats.org/officeDocument/2006/relationships/notesMaster" Target="../notesMasters/notesMaster1.xml"/></Relationships>
</file>

<file path=ppt/notesSlides/_rels/notesSlide19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6.xml"/><Relationship Id="rId1" Type="http://schemas.openxmlformats.org/officeDocument/2006/relationships/notesMaster" Target="../notesMasters/notesMaster1.xml"/></Relationships>
</file>

<file path=ppt/notesSlides/_rels/notesSlide19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7.xml"/><Relationship Id="rId1" Type="http://schemas.openxmlformats.org/officeDocument/2006/relationships/notesMaster" Target="../notesMasters/notesMaster1.xml"/></Relationships>
</file>

<file path=ppt/notesSlides/_rels/notesSlide19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8.xml"/><Relationship Id="rId1" Type="http://schemas.openxmlformats.org/officeDocument/2006/relationships/notesMaster" Target="../notesMasters/notesMaster1.xml"/></Relationships>
</file>

<file path=ppt/notesSlides/_rels/notesSlide19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0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0.xml"/><Relationship Id="rId1" Type="http://schemas.openxmlformats.org/officeDocument/2006/relationships/notesMaster" Target="../notesMasters/notesMaster1.xml"/></Relationships>
</file>

<file path=ppt/notesSlides/_rels/notesSlide20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1.xml"/><Relationship Id="rId1" Type="http://schemas.openxmlformats.org/officeDocument/2006/relationships/notesMaster" Target="../notesMasters/notesMaster1.xml"/></Relationships>
</file>

<file path=ppt/notesSlides/_rels/notesSlide20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2.xml"/><Relationship Id="rId1" Type="http://schemas.openxmlformats.org/officeDocument/2006/relationships/notesMaster" Target="../notesMasters/notesMaster1.xml"/></Relationships>
</file>

<file path=ppt/notesSlides/_rels/notesSlide20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3.xml"/><Relationship Id="rId1" Type="http://schemas.openxmlformats.org/officeDocument/2006/relationships/notesMaster" Target="../notesMasters/notesMaster1.xml"/></Relationships>
</file>

<file path=ppt/notesSlides/_rels/notesSlide20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4.xml"/><Relationship Id="rId1" Type="http://schemas.openxmlformats.org/officeDocument/2006/relationships/notesMaster" Target="../notesMasters/notesMaster1.xml"/></Relationships>
</file>

<file path=ppt/notesSlides/_rels/notesSlide20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5.xml"/><Relationship Id="rId1" Type="http://schemas.openxmlformats.org/officeDocument/2006/relationships/notesMaster" Target="../notesMasters/notesMaster1.xml"/></Relationships>
</file>

<file path=ppt/notesSlides/_rels/notesSlide20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6.xml"/><Relationship Id="rId1" Type="http://schemas.openxmlformats.org/officeDocument/2006/relationships/notesMaster" Target="../notesMasters/notesMaster1.xml"/></Relationships>
</file>

<file path=ppt/notesSlides/_rels/notesSlide20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7.xml"/><Relationship Id="rId1" Type="http://schemas.openxmlformats.org/officeDocument/2006/relationships/notesMaster" Target="../notesMasters/notesMaster1.xml"/></Relationships>
</file>

<file path=ppt/notesSlides/_rels/notesSlide20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8.xml"/><Relationship Id="rId1" Type="http://schemas.openxmlformats.org/officeDocument/2006/relationships/notesMaster" Target="../notesMasters/notesMaster1.xml"/></Relationships>
</file>

<file path=ppt/notesSlides/_rels/notesSlide20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9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0.xml"/><Relationship Id="rId1" Type="http://schemas.openxmlformats.org/officeDocument/2006/relationships/notesMaster" Target="../notesMasters/notesMaster1.xml"/></Relationships>
</file>

<file path=ppt/notesSlides/_rels/notesSlide2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1.xml"/><Relationship Id="rId1" Type="http://schemas.openxmlformats.org/officeDocument/2006/relationships/notesMaster" Target="../notesMasters/notesMaster1.xml"/></Relationships>
</file>

<file path=ppt/notesSlides/_rels/notesSlide2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2.xml"/><Relationship Id="rId1" Type="http://schemas.openxmlformats.org/officeDocument/2006/relationships/notesMaster" Target="../notesMasters/notesMaster1.xml"/></Relationships>
</file>

<file path=ppt/notesSlides/_rels/notesSlide2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3.xml"/><Relationship Id="rId1" Type="http://schemas.openxmlformats.org/officeDocument/2006/relationships/notesMaster" Target="../notesMasters/notesMaster1.xml"/></Relationships>
</file>

<file path=ppt/notesSlides/_rels/notesSlide2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4.xml"/><Relationship Id="rId1" Type="http://schemas.openxmlformats.org/officeDocument/2006/relationships/notesMaster" Target="../notesMasters/notesMaster1.xml"/></Relationships>
</file>

<file path=ppt/notesSlides/_rels/notesSlide2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5.xml"/><Relationship Id="rId1" Type="http://schemas.openxmlformats.org/officeDocument/2006/relationships/notesMaster" Target="../notesMasters/notesMaster1.xml"/></Relationships>
</file>

<file path=ppt/notesSlides/_rels/notesSlide2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6.xml"/><Relationship Id="rId1" Type="http://schemas.openxmlformats.org/officeDocument/2006/relationships/notesMaster" Target="../notesMasters/notesMaster1.xml"/></Relationships>
</file>

<file path=ppt/notesSlides/_rels/notesSlide2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7.xml"/><Relationship Id="rId1" Type="http://schemas.openxmlformats.org/officeDocument/2006/relationships/notesMaster" Target="../notesMasters/notesMaster1.xml"/></Relationships>
</file>

<file path=ppt/notesSlides/_rels/notesSlide2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8.xml"/><Relationship Id="rId1" Type="http://schemas.openxmlformats.org/officeDocument/2006/relationships/notesMaster" Target="../notesMasters/notesMaster1.xml"/></Relationships>
</file>

<file path=ppt/notesSlides/_rels/notesSlide2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9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0.xml"/><Relationship Id="rId1" Type="http://schemas.openxmlformats.org/officeDocument/2006/relationships/notesMaster" Target="../notesMasters/notesMaster1.xml"/></Relationships>
</file>

<file path=ppt/notesSlides/_rels/notesSlide2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1.xml"/><Relationship Id="rId1" Type="http://schemas.openxmlformats.org/officeDocument/2006/relationships/notesMaster" Target="../notesMasters/notesMaster1.xml"/></Relationships>
</file>

<file path=ppt/notesSlides/_rels/notesSlide2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2.xml"/><Relationship Id="rId1" Type="http://schemas.openxmlformats.org/officeDocument/2006/relationships/notesMaster" Target="../notesMasters/notesMaster1.xml"/></Relationships>
</file>

<file path=ppt/notesSlides/_rels/notesSlide2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3.xml"/><Relationship Id="rId1" Type="http://schemas.openxmlformats.org/officeDocument/2006/relationships/notesMaster" Target="../notesMasters/notesMaster1.xml"/></Relationships>
</file>

<file path=ppt/notesSlides/_rels/notesSlide2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4.xml"/><Relationship Id="rId1" Type="http://schemas.openxmlformats.org/officeDocument/2006/relationships/notesMaster" Target="../notesMasters/notesMaster1.xml"/></Relationships>
</file>

<file path=ppt/notesSlides/_rels/notesSlide2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5.xml"/><Relationship Id="rId1" Type="http://schemas.openxmlformats.org/officeDocument/2006/relationships/notesMaster" Target="../notesMasters/notesMaster1.xml"/></Relationships>
</file>

<file path=ppt/notesSlides/_rels/notesSlide2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6.xml"/><Relationship Id="rId1" Type="http://schemas.openxmlformats.org/officeDocument/2006/relationships/notesMaster" Target="../notesMasters/notesMaster1.xml"/></Relationships>
</file>

<file path=ppt/notesSlides/_rels/notesSlide2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7.xml"/><Relationship Id="rId1" Type="http://schemas.openxmlformats.org/officeDocument/2006/relationships/notesMaster" Target="../notesMasters/notesMaster1.xml"/></Relationships>
</file>

<file path=ppt/notesSlides/_rels/notesSlide2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8.xml"/><Relationship Id="rId1" Type="http://schemas.openxmlformats.org/officeDocument/2006/relationships/notesMaster" Target="../notesMasters/notesMaster1.xml"/></Relationships>
</file>

<file path=ppt/notesSlides/_rels/notesSlide2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9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0.xml"/><Relationship Id="rId1" Type="http://schemas.openxmlformats.org/officeDocument/2006/relationships/notesMaster" Target="../notesMasters/notesMaster1.xml"/></Relationships>
</file>

<file path=ppt/notesSlides/_rels/notesSlide2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1.xml"/><Relationship Id="rId1" Type="http://schemas.openxmlformats.org/officeDocument/2006/relationships/notesMaster" Target="../notesMasters/notesMaster1.xml"/></Relationships>
</file>

<file path=ppt/notesSlides/_rels/notesSlide2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2.xml"/><Relationship Id="rId1" Type="http://schemas.openxmlformats.org/officeDocument/2006/relationships/notesMaster" Target="../notesMasters/notesMaster1.xml"/></Relationships>
</file>

<file path=ppt/notesSlides/_rels/notesSlide2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3.xml"/><Relationship Id="rId1" Type="http://schemas.openxmlformats.org/officeDocument/2006/relationships/notesMaster" Target="../notesMasters/notesMaster1.xml"/></Relationships>
</file>

<file path=ppt/notesSlides/_rels/notesSlide2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4.xml"/><Relationship Id="rId1" Type="http://schemas.openxmlformats.org/officeDocument/2006/relationships/notesMaster" Target="../notesMasters/notesMaster1.xml"/></Relationships>
</file>

<file path=ppt/notesSlides/_rels/notesSlide2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5.xml"/><Relationship Id="rId1" Type="http://schemas.openxmlformats.org/officeDocument/2006/relationships/notesMaster" Target="../notesMasters/notesMaster1.xml"/></Relationships>
</file>

<file path=ppt/notesSlides/_rels/notesSlide2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6.xml"/><Relationship Id="rId1" Type="http://schemas.openxmlformats.org/officeDocument/2006/relationships/notesMaster" Target="../notesMasters/notesMaster1.xml"/></Relationships>
</file>

<file path=ppt/notesSlides/_rels/notesSlide2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7.xml"/><Relationship Id="rId1" Type="http://schemas.openxmlformats.org/officeDocument/2006/relationships/notesMaster" Target="../notesMasters/notesMaster1.xml"/></Relationships>
</file>

<file path=ppt/notesSlides/_rels/notesSlide2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8.xml"/><Relationship Id="rId1" Type="http://schemas.openxmlformats.org/officeDocument/2006/relationships/notesMaster" Target="../notesMasters/notesMaster1.xml"/></Relationships>
</file>

<file path=ppt/notesSlides/_rels/notesSlide2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9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0.xml"/><Relationship Id="rId1" Type="http://schemas.openxmlformats.org/officeDocument/2006/relationships/notesMaster" Target="../notesMasters/notesMaster1.xml"/></Relationships>
</file>

<file path=ppt/notesSlides/_rels/notesSlide2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1.xml"/><Relationship Id="rId1" Type="http://schemas.openxmlformats.org/officeDocument/2006/relationships/notesMaster" Target="../notesMasters/notesMaster1.xml"/></Relationships>
</file>

<file path=ppt/notesSlides/_rels/notesSlide2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2.xml"/><Relationship Id="rId1" Type="http://schemas.openxmlformats.org/officeDocument/2006/relationships/notesMaster" Target="../notesMasters/notesMaster1.xml"/></Relationships>
</file>

<file path=ppt/notesSlides/_rels/notesSlide2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3.xml"/><Relationship Id="rId1" Type="http://schemas.openxmlformats.org/officeDocument/2006/relationships/notesMaster" Target="../notesMasters/notesMaster1.xml"/></Relationships>
</file>

<file path=ppt/notesSlides/_rels/notesSlide24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4.xml"/><Relationship Id="rId1" Type="http://schemas.openxmlformats.org/officeDocument/2006/relationships/notesMaster" Target="../notesMasters/notesMaster1.xml"/></Relationships>
</file>

<file path=ppt/notesSlides/_rels/notesSlide24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5.xml"/><Relationship Id="rId1" Type="http://schemas.openxmlformats.org/officeDocument/2006/relationships/notesMaster" Target="../notesMasters/notesMaster1.xml"/></Relationships>
</file>

<file path=ppt/notesSlides/_rels/notesSlide24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6.xml"/><Relationship Id="rId1" Type="http://schemas.openxmlformats.org/officeDocument/2006/relationships/notesMaster" Target="../notesMasters/notesMaster1.xml"/></Relationships>
</file>

<file path=ppt/notesSlides/_rels/notesSlide24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7.xml"/><Relationship Id="rId1" Type="http://schemas.openxmlformats.org/officeDocument/2006/relationships/notesMaster" Target="../notesMasters/notesMaster1.xml"/></Relationships>
</file>

<file path=ppt/notesSlides/_rels/notesSlide24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8.xml"/><Relationship Id="rId1" Type="http://schemas.openxmlformats.org/officeDocument/2006/relationships/notesMaster" Target="../notesMasters/notesMaster1.xml"/></Relationships>
</file>

<file path=ppt/notesSlides/_rels/notesSlide24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9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5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0.xml"/><Relationship Id="rId1" Type="http://schemas.openxmlformats.org/officeDocument/2006/relationships/notesMaster" Target="../notesMasters/notesMaster1.xml"/></Relationships>
</file>

<file path=ppt/notesSlides/_rels/notesSlide25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1.xml"/><Relationship Id="rId1" Type="http://schemas.openxmlformats.org/officeDocument/2006/relationships/notesMaster" Target="../notesMasters/notesMaster1.xml"/></Relationships>
</file>

<file path=ppt/notesSlides/_rels/notesSlide25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2.xml"/><Relationship Id="rId1" Type="http://schemas.openxmlformats.org/officeDocument/2006/relationships/notesMaster" Target="../notesMasters/notesMaster1.xml"/></Relationships>
</file>

<file path=ppt/notesSlides/_rels/notesSlide25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3.xml"/><Relationship Id="rId1" Type="http://schemas.openxmlformats.org/officeDocument/2006/relationships/notesMaster" Target="../notesMasters/notesMaster1.xml"/></Relationships>
</file>

<file path=ppt/notesSlides/_rels/notesSlide25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4.xml"/><Relationship Id="rId1" Type="http://schemas.openxmlformats.org/officeDocument/2006/relationships/notesMaster" Target="../notesMasters/notesMaster1.xml"/></Relationships>
</file>

<file path=ppt/notesSlides/_rels/notesSlide25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5.xml"/><Relationship Id="rId1" Type="http://schemas.openxmlformats.org/officeDocument/2006/relationships/notesMaster" Target="../notesMasters/notesMaster1.xml"/></Relationships>
</file>

<file path=ppt/notesSlides/_rels/notesSlide25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6.xml"/><Relationship Id="rId1" Type="http://schemas.openxmlformats.org/officeDocument/2006/relationships/notesMaster" Target="../notesMasters/notesMaster1.xml"/></Relationships>
</file>

<file path=ppt/notesSlides/_rels/notesSlide25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7.xml"/><Relationship Id="rId1" Type="http://schemas.openxmlformats.org/officeDocument/2006/relationships/notesMaster" Target="../notesMasters/notesMaster1.xml"/></Relationships>
</file>

<file path=ppt/notesSlides/_rels/notesSlide25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8.xml"/><Relationship Id="rId1" Type="http://schemas.openxmlformats.org/officeDocument/2006/relationships/notesMaster" Target="../notesMasters/notesMaster1.xml"/></Relationships>
</file>

<file path=ppt/notesSlides/_rels/notesSlide25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9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6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0.xml"/><Relationship Id="rId1" Type="http://schemas.openxmlformats.org/officeDocument/2006/relationships/notesMaster" Target="../notesMasters/notesMaster1.xml"/></Relationships>
</file>

<file path=ppt/notesSlides/_rels/notesSlide26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1.xml"/><Relationship Id="rId1" Type="http://schemas.openxmlformats.org/officeDocument/2006/relationships/notesMaster" Target="../notesMasters/notesMaster1.xml"/></Relationships>
</file>

<file path=ppt/notesSlides/_rels/notesSlide26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2.xml"/><Relationship Id="rId1" Type="http://schemas.openxmlformats.org/officeDocument/2006/relationships/notesMaster" Target="../notesMasters/notesMaster1.xml"/></Relationships>
</file>

<file path=ppt/notesSlides/_rels/notesSlide26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3.xml"/><Relationship Id="rId1" Type="http://schemas.openxmlformats.org/officeDocument/2006/relationships/notesMaster" Target="../notesMasters/notesMaster1.xml"/></Relationships>
</file>

<file path=ppt/notesSlides/_rels/notesSlide26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4.xml"/><Relationship Id="rId1" Type="http://schemas.openxmlformats.org/officeDocument/2006/relationships/notesMaster" Target="../notesMasters/notesMaster1.xml"/></Relationships>
</file>

<file path=ppt/notesSlides/_rels/notesSlide26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5.xml"/><Relationship Id="rId1" Type="http://schemas.openxmlformats.org/officeDocument/2006/relationships/notesMaster" Target="../notesMasters/notesMaster1.xml"/></Relationships>
</file>

<file path=ppt/notesSlides/_rels/notesSlide26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6.xml"/><Relationship Id="rId1" Type="http://schemas.openxmlformats.org/officeDocument/2006/relationships/notesMaster" Target="../notesMasters/notesMaster1.xml"/></Relationships>
</file>

<file path=ppt/notesSlides/_rels/notesSlide26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7.xml"/><Relationship Id="rId1" Type="http://schemas.openxmlformats.org/officeDocument/2006/relationships/notesMaster" Target="../notesMasters/notesMaster1.xml"/></Relationships>
</file>

<file path=ppt/notesSlides/_rels/notesSlide26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8.xml"/><Relationship Id="rId1" Type="http://schemas.openxmlformats.org/officeDocument/2006/relationships/notesMaster" Target="../notesMasters/notesMaster1.xml"/></Relationships>
</file>

<file path=ppt/notesSlides/_rels/notesSlide26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9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7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0.xml"/><Relationship Id="rId1" Type="http://schemas.openxmlformats.org/officeDocument/2006/relationships/notesMaster" Target="../notesMasters/notesMaster1.xml"/></Relationships>
</file>

<file path=ppt/notesSlides/_rels/notesSlide27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1.xml"/><Relationship Id="rId1" Type="http://schemas.openxmlformats.org/officeDocument/2006/relationships/notesMaster" Target="../notesMasters/notesMaster1.xml"/></Relationships>
</file>

<file path=ppt/notesSlides/_rels/notesSlide27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2.xml"/><Relationship Id="rId1" Type="http://schemas.openxmlformats.org/officeDocument/2006/relationships/notesMaster" Target="../notesMasters/notesMaster1.xml"/></Relationships>
</file>

<file path=ppt/notesSlides/_rels/notesSlide27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3.xml"/><Relationship Id="rId1" Type="http://schemas.openxmlformats.org/officeDocument/2006/relationships/notesMaster" Target="../notesMasters/notesMaster1.xml"/></Relationships>
</file>

<file path=ppt/notesSlides/_rels/notesSlide27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4.xml"/><Relationship Id="rId1" Type="http://schemas.openxmlformats.org/officeDocument/2006/relationships/notesMaster" Target="../notesMasters/notesMaster1.xml"/></Relationships>
</file>

<file path=ppt/notesSlides/_rels/notesSlide27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5.xml"/><Relationship Id="rId1" Type="http://schemas.openxmlformats.org/officeDocument/2006/relationships/notesMaster" Target="../notesMasters/notesMaster1.xml"/></Relationships>
</file>

<file path=ppt/notesSlides/_rels/notesSlide27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6.xml"/><Relationship Id="rId1" Type="http://schemas.openxmlformats.org/officeDocument/2006/relationships/notesMaster" Target="../notesMasters/notesMaster1.xml"/></Relationships>
</file>

<file path=ppt/notesSlides/_rels/notesSlide27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7.xml"/><Relationship Id="rId1" Type="http://schemas.openxmlformats.org/officeDocument/2006/relationships/notesMaster" Target="../notesMasters/notesMaster1.xml"/></Relationships>
</file>

<file path=ppt/notesSlides/_rels/notesSlide27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8.xml"/><Relationship Id="rId1" Type="http://schemas.openxmlformats.org/officeDocument/2006/relationships/notesMaster" Target="../notesMasters/notesMaster1.xml"/></Relationships>
</file>

<file path=ppt/notesSlides/_rels/notesSlide27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9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8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0.xml"/><Relationship Id="rId1" Type="http://schemas.openxmlformats.org/officeDocument/2006/relationships/notesMaster" Target="../notesMasters/notesMaster1.xml"/></Relationships>
</file>

<file path=ppt/notesSlides/_rels/notesSlide28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1.xml"/><Relationship Id="rId1" Type="http://schemas.openxmlformats.org/officeDocument/2006/relationships/notesMaster" Target="../notesMasters/notesMaster1.xml"/></Relationships>
</file>

<file path=ppt/notesSlides/_rels/notesSlide28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2.xml"/><Relationship Id="rId1" Type="http://schemas.openxmlformats.org/officeDocument/2006/relationships/notesMaster" Target="../notesMasters/notesMaster1.xml"/></Relationships>
</file>

<file path=ppt/notesSlides/_rels/notesSlide28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3.xml"/><Relationship Id="rId1" Type="http://schemas.openxmlformats.org/officeDocument/2006/relationships/notesMaster" Target="../notesMasters/notesMaster1.xml"/></Relationships>
</file>

<file path=ppt/notesSlides/_rels/notesSlide28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4.xml"/><Relationship Id="rId1" Type="http://schemas.openxmlformats.org/officeDocument/2006/relationships/notesMaster" Target="../notesMasters/notesMaster1.xml"/></Relationships>
</file>

<file path=ppt/notesSlides/_rels/notesSlide28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5.xml"/><Relationship Id="rId1" Type="http://schemas.openxmlformats.org/officeDocument/2006/relationships/notesMaster" Target="../notesMasters/notesMaster1.xml"/></Relationships>
</file>

<file path=ppt/notesSlides/_rels/notesSlide28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6.xml"/><Relationship Id="rId1" Type="http://schemas.openxmlformats.org/officeDocument/2006/relationships/notesMaster" Target="../notesMasters/notesMaster1.xml"/></Relationships>
</file>

<file path=ppt/notesSlides/_rels/notesSlide28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7.xml"/><Relationship Id="rId1" Type="http://schemas.openxmlformats.org/officeDocument/2006/relationships/notesMaster" Target="../notesMasters/notesMaster1.xml"/></Relationships>
</file>

<file path=ppt/notesSlides/_rels/notesSlide28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8.xml"/><Relationship Id="rId1" Type="http://schemas.openxmlformats.org/officeDocument/2006/relationships/notesMaster" Target="../notesMasters/notesMaster1.xml"/></Relationships>
</file>

<file path=ppt/notesSlides/_rels/notesSlide28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9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29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0.xml"/><Relationship Id="rId1" Type="http://schemas.openxmlformats.org/officeDocument/2006/relationships/notesMaster" Target="../notesMasters/notesMaster1.xml"/></Relationships>
</file>

<file path=ppt/notesSlides/_rels/notesSlide29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1.xml"/><Relationship Id="rId1" Type="http://schemas.openxmlformats.org/officeDocument/2006/relationships/notesMaster" Target="../notesMasters/notesMaster1.xml"/></Relationships>
</file>

<file path=ppt/notesSlides/_rels/notesSlide29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2.xml"/><Relationship Id="rId1" Type="http://schemas.openxmlformats.org/officeDocument/2006/relationships/notesMaster" Target="../notesMasters/notesMaster1.xml"/></Relationships>
</file>

<file path=ppt/notesSlides/_rels/notesSlide29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3.xml"/><Relationship Id="rId1" Type="http://schemas.openxmlformats.org/officeDocument/2006/relationships/notesMaster" Target="../notesMasters/notesMaster1.xml"/></Relationships>
</file>

<file path=ppt/notesSlides/_rels/notesSlide29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4.xml"/><Relationship Id="rId1" Type="http://schemas.openxmlformats.org/officeDocument/2006/relationships/notesMaster" Target="../notesMasters/notesMaster1.xml"/></Relationships>
</file>

<file path=ppt/notesSlides/_rels/notesSlide29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5.xml"/><Relationship Id="rId1" Type="http://schemas.openxmlformats.org/officeDocument/2006/relationships/notesMaster" Target="../notesMasters/notesMaster1.xml"/></Relationships>
</file>

<file path=ppt/notesSlides/_rels/notesSlide29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6.xml"/><Relationship Id="rId1" Type="http://schemas.openxmlformats.org/officeDocument/2006/relationships/notesMaster" Target="../notesMasters/notesMaster1.xml"/></Relationships>
</file>

<file path=ppt/notesSlides/_rels/notesSlide29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7.xml"/><Relationship Id="rId1" Type="http://schemas.openxmlformats.org/officeDocument/2006/relationships/notesMaster" Target="../notesMasters/notesMaster1.xml"/></Relationships>
</file>

<file path=ppt/notesSlides/_rels/notesSlide29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8.xml"/><Relationship Id="rId1" Type="http://schemas.openxmlformats.org/officeDocument/2006/relationships/notesMaster" Target="../notesMasters/notesMaster1.xml"/></Relationships>
</file>

<file path=ppt/notesSlides/_rels/notesSlide29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9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30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0.xml"/><Relationship Id="rId1" Type="http://schemas.openxmlformats.org/officeDocument/2006/relationships/notesMaster" Target="../notesMasters/notesMaster1.xml"/></Relationships>
</file>

<file path=ppt/notesSlides/_rels/notesSlide30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1.xml"/><Relationship Id="rId1" Type="http://schemas.openxmlformats.org/officeDocument/2006/relationships/notesMaster" Target="../notesMasters/notesMaster1.xml"/></Relationships>
</file>

<file path=ppt/notesSlides/_rels/notesSlide30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2.xml"/><Relationship Id="rId1" Type="http://schemas.openxmlformats.org/officeDocument/2006/relationships/notesMaster" Target="../notesMasters/notesMaster1.xml"/></Relationships>
</file>

<file path=ppt/notesSlides/_rels/notesSlide30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3.xml"/><Relationship Id="rId1" Type="http://schemas.openxmlformats.org/officeDocument/2006/relationships/notesMaster" Target="../notesMasters/notesMaster1.xml"/></Relationships>
</file>

<file path=ppt/notesSlides/_rels/notesSlide30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4.xml"/><Relationship Id="rId1" Type="http://schemas.openxmlformats.org/officeDocument/2006/relationships/notesMaster" Target="../notesMasters/notesMaster1.xml"/></Relationships>
</file>

<file path=ppt/notesSlides/_rels/notesSlide30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5.xml"/><Relationship Id="rId1" Type="http://schemas.openxmlformats.org/officeDocument/2006/relationships/notesMaster" Target="../notesMasters/notesMaster1.xml"/></Relationships>
</file>

<file path=ppt/notesSlides/_rels/notesSlide30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6.xml"/><Relationship Id="rId1" Type="http://schemas.openxmlformats.org/officeDocument/2006/relationships/notesMaster" Target="../notesMasters/notesMaster1.xml"/></Relationships>
</file>

<file path=ppt/notesSlides/_rels/notesSlide30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7.xml"/><Relationship Id="rId1" Type="http://schemas.openxmlformats.org/officeDocument/2006/relationships/notesMaster" Target="../notesMasters/notesMaster1.xml"/></Relationships>
</file>

<file path=ppt/notesSlides/_rels/notesSlide30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8.xml"/><Relationship Id="rId1" Type="http://schemas.openxmlformats.org/officeDocument/2006/relationships/notesMaster" Target="../notesMasters/notesMaster1.xml"/></Relationships>
</file>

<file path=ppt/notesSlides/_rels/notesSlide30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9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3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0.xml"/><Relationship Id="rId1" Type="http://schemas.openxmlformats.org/officeDocument/2006/relationships/notesMaster" Target="../notesMasters/notesMaster1.xml"/></Relationships>
</file>

<file path=ppt/notesSlides/_rels/notesSlide3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1.xml"/><Relationship Id="rId1" Type="http://schemas.openxmlformats.org/officeDocument/2006/relationships/notesMaster" Target="../notesMasters/notesMaster1.xml"/></Relationships>
</file>

<file path=ppt/notesSlides/_rels/notesSlide3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2.xml"/><Relationship Id="rId1" Type="http://schemas.openxmlformats.org/officeDocument/2006/relationships/notesMaster" Target="../notesMasters/notesMaster1.xml"/></Relationships>
</file>

<file path=ppt/notesSlides/_rels/notesSlide3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3.xml"/><Relationship Id="rId1" Type="http://schemas.openxmlformats.org/officeDocument/2006/relationships/notesMaster" Target="../notesMasters/notesMaster1.xml"/></Relationships>
</file>

<file path=ppt/notesSlides/_rels/notesSlide3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4.xml"/><Relationship Id="rId1" Type="http://schemas.openxmlformats.org/officeDocument/2006/relationships/notesMaster" Target="../notesMasters/notesMaster1.xml"/></Relationships>
</file>

<file path=ppt/notesSlides/_rels/notesSlide3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5.xml"/><Relationship Id="rId1" Type="http://schemas.openxmlformats.org/officeDocument/2006/relationships/notesMaster" Target="../notesMasters/notesMaster1.xml"/></Relationships>
</file>

<file path=ppt/notesSlides/_rels/notesSlide3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6.xml"/><Relationship Id="rId1" Type="http://schemas.openxmlformats.org/officeDocument/2006/relationships/notesMaster" Target="../notesMasters/notesMaster1.xml"/></Relationships>
</file>

<file path=ppt/notesSlides/_rels/notesSlide3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7.xml"/><Relationship Id="rId1" Type="http://schemas.openxmlformats.org/officeDocument/2006/relationships/notesMaster" Target="../notesMasters/notesMaster1.xml"/></Relationships>
</file>

<file path=ppt/notesSlides/_rels/notesSlide3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8.xml"/><Relationship Id="rId1" Type="http://schemas.openxmlformats.org/officeDocument/2006/relationships/notesMaster" Target="../notesMasters/notesMaster1.xml"/></Relationships>
</file>

<file path=ppt/notesSlides/_rels/notesSlide3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9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3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0.xml"/><Relationship Id="rId1" Type="http://schemas.openxmlformats.org/officeDocument/2006/relationships/notesMaster" Target="../notesMasters/notesMaster1.xml"/></Relationships>
</file>

<file path=ppt/notesSlides/_rels/notesSlide3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1.xml"/><Relationship Id="rId1" Type="http://schemas.openxmlformats.org/officeDocument/2006/relationships/notesMaster" Target="../notesMasters/notesMaster1.xml"/></Relationships>
</file>

<file path=ppt/notesSlides/_rels/notesSlide3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2.xml"/><Relationship Id="rId1" Type="http://schemas.openxmlformats.org/officeDocument/2006/relationships/notesMaster" Target="../notesMasters/notesMaster1.xml"/></Relationships>
</file>

<file path=ppt/notesSlides/_rels/notesSlide3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3.xml"/><Relationship Id="rId1" Type="http://schemas.openxmlformats.org/officeDocument/2006/relationships/notesMaster" Target="../notesMasters/notesMaster1.xml"/></Relationships>
</file>

<file path=ppt/notesSlides/_rels/notesSlide3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4.xml"/><Relationship Id="rId1" Type="http://schemas.openxmlformats.org/officeDocument/2006/relationships/notesMaster" Target="../notesMasters/notesMaster1.xml"/></Relationships>
</file>

<file path=ppt/notesSlides/_rels/notesSlide3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5.xml"/><Relationship Id="rId1" Type="http://schemas.openxmlformats.org/officeDocument/2006/relationships/notesMaster" Target="../notesMasters/notesMaster1.xml"/></Relationships>
</file>

<file path=ppt/notesSlides/_rels/notesSlide3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6.xml"/><Relationship Id="rId1" Type="http://schemas.openxmlformats.org/officeDocument/2006/relationships/notesMaster" Target="../notesMasters/notesMaster1.xml"/></Relationships>
</file>

<file path=ppt/notesSlides/_rels/notesSlide3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7.xml"/><Relationship Id="rId1" Type="http://schemas.openxmlformats.org/officeDocument/2006/relationships/notesMaster" Target="../notesMasters/notesMaster1.xml"/></Relationships>
</file>

<file path=ppt/notesSlides/_rels/notesSlide3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8.xml"/><Relationship Id="rId1" Type="http://schemas.openxmlformats.org/officeDocument/2006/relationships/notesMaster" Target="../notesMasters/notesMaster1.xml"/></Relationships>
</file>

<file path=ppt/notesSlides/_rels/notesSlide3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9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3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0.xml"/><Relationship Id="rId1" Type="http://schemas.openxmlformats.org/officeDocument/2006/relationships/notesMaster" Target="../notesMasters/notesMaster1.xml"/></Relationships>
</file>

<file path=ppt/notesSlides/_rels/notesSlide3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1.xml"/><Relationship Id="rId1" Type="http://schemas.openxmlformats.org/officeDocument/2006/relationships/notesMaster" Target="../notesMasters/notesMaster1.xml"/></Relationships>
</file>

<file path=ppt/notesSlides/_rels/notesSlide3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2.xml"/><Relationship Id="rId1" Type="http://schemas.openxmlformats.org/officeDocument/2006/relationships/notesMaster" Target="../notesMasters/notesMaster1.xml"/></Relationships>
</file>

<file path=ppt/notesSlides/_rels/notesSlide3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3.xml"/><Relationship Id="rId1" Type="http://schemas.openxmlformats.org/officeDocument/2006/relationships/notesMaster" Target="../notesMasters/notesMaster1.xml"/></Relationships>
</file>

<file path=ppt/notesSlides/_rels/notesSlide3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4.xml"/><Relationship Id="rId1" Type="http://schemas.openxmlformats.org/officeDocument/2006/relationships/notesMaster" Target="../notesMasters/notesMaster1.xml"/></Relationships>
</file>

<file path=ppt/notesSlides/_rels/notesSlide3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5.xml"/><Relationship Id="rId1" Type="http://schemas.openxmlformats.org/officeDocument/2006/relationships/notesMaster" Target="../notesMasters/notesMaster1.xml"/></Relationships>
</file>

<file path=ppt/notesSlides/_rels/notesSlide3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6.xml"/><Relationship Id="rId1" Type="http://schemas.openxmlformats.org/officeDocument/2006/relationships/notesMaster" Target="../notesMasters/notesMaster1.xml"/></Relationships>
</file>

<file path=ppt/notesSlides/_rels/notesSlide3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7.xml"/><Relationship Id="rId1" Type="http://schemas.openxmlformats.org/officeDocument/2006/relationships/notesMaster" Target="../notesMasters/notesMaster1.xml"/></Relationships>
</file>

<file path=ppt/notesSlides/_rels/notesSlide3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8.xml"/><Relationship Id="rId1" Type="http://schemas.openxmlformats.org/officeDocument/2006/relationships/notesMaster" Target="../notesMasters/notesMaster1.xml"/></Relationships>
</file>

<file path=ppt/notesSlides/_rels/notesSlide3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9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3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0.xml"/><Relationship Id="rId1" Type="http://schemas.openxmlformats.org/officeDocument/2006/relationships/notesMaster" Target="../notesMasters/notesMaster1.xml"/></Relationships>
</file>

<file path=ppt/notesSlides/_rels/notesSlide3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1.xml"/><Relationship Id="rId1" Type="http://schemas.openxmlformats.org/officeDocument/2006/relationships/notesMaster" Target="../notesMasters/notesMaster1.xml"/></Relationships>
</file>

<file path=ppt/notesSlides/_rels/notesSlide3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2.xml"/><Relationship Id="rId1" Type="http://schemas.openxmlformats.org/officeDocument/2006/relationships/notesMaster" Target="../notesMasters/notesMaster1.xml"/></Relationships>
</file>

<file path=ppt/notesSlides/_rels/notesSlide3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3.xml"/><Relationship Id="rId1" Type="http://schemas.openxmlformats.org/officeDocument/2006/relationships/notesMaster" Target="../notesMasters/notesMaster1.xml"/></Relationships>
</file>

<file path=ppt/notesSlides/_rels/notesSlide34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4.xml"/><Relationship Id="rId1" Type="http://schemas.openxmlformats.org/officeDocument/2006/relationships/notesMaster" Target="../notesMasters/notesMaster1.xml"/></Relationships>
</file>

<file path=ppt/notesSlides/_rels/notesSlide34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5.xml"/><Relationship Id="rId1" Type="http://schemas.openxmlformats.org/officeDocument/2006/relationships/notesMaster" Target="../notesMasters/notesMaster1.xml"/></Relationships>
</file>

<file path=ppt/notesSlides/_rels/notesSlide34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6.xml"/><Relationship Id="rId1" Type="http://schemas.openxmlformats.org/officeDocument/2006/relationships/notesMaster" Target="../notesMasters/notesMaster1.xml"/></Relationships>
</file>

<file path=ppt/notesSlides/_rels/notesSlide34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7.xml"/><Relationship Id="rId1" Type="http://schemas.openxmlformats.org/officeDocument/2006/relationships/notesMaster" Target="../notesMasters/notesMaster1.xml"/></Relationships>
</file>

<file path=ppt/notesSlides/_rels/notesSlide34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8.xml"/><Relationship Id="rId1" Type="http://schemas.openxmlformats.org/officeDocument/2006/relationships/notesMaster" Target="../notesMasters/notesMaster1.xml"/></Relationships>
</file>

<file path=ppt/notesSlides/_rels/notesSlide34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9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35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0.xml"/><Relationship Id="rId1" Type="http://schemas.openxmlformats.org/officeDocument/2006/relationships/notesMaster" Target="../notesMasters/notesMaster1.xml"/></Relationships>
</file>

<file path=ppt/notesSlides/_rels/notesSlide35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1.xml"/><Relationship Id="rId1" Type="http://schemas.openxmlformats.org/officeDocument/2006/relationships/notesMaster" Target="../notesMasters/notesMaster1.xml"/></Relationships>
</file>

<file path=ppt/notesSlides/_rels/notesSlide35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2.xml"/><Relationship Id="rId1" Type="http://schemas.openxmlformats.org/officeDocument/2006/relationships/notesMaster" Target="../notesMasters/notesMaster1.xml"/></Relationships>
</file>

<file path=ppt/notesSlides/_rels/notesSlide35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3.xml"/><Relationship Id="rId1" Type="http://schemas.openxmlformats.org/officeDocument/2006/relationships/notesMaster" Target="../notesMasters/notesMaster1.xml"/></Relationships>
</file>

<file path=ppt/notesSlides/_rels/notesSlide35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4.xml"/><Relationship Id="rId1" Type="http://schemas.openxmlformats.org/officeDocument/2006/relationships/notesMaster" Target="../notesMasters/notesMaster1.xml"/></Relationships>
</file>

<file path=ppt/notesSlides/_rels/notesSlide35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5.xml"/><Relationship Id="rId1" Type="http://schemas.openxmlformats.org/officeDocument/2006/relationships/notesMaster" Target="../notesMasters/notesMaster1.xml"/></Relationships>
</file>

<file path=ppt/notesSlides/_rels/notesSlide35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6.xml"/><Relationship Id="rId1" Type="http://schemas.openxmlformats.org/officeDocument/2006/relationships/notesMaster" Target="../notesMasters/notesMaster1.xml"/></Relationships>
</file>

<file path=ppt/notesSlides/_rels/notesSlide35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7.xml"/><Relationship Id="rId1" Type="http://schemas.openxmlformats.org/officeDocument/2006/relationships/notesMaster" Target="../notesMasters/notesMaster1.xml"/></Relationships>
</file>

<file path=ppt/notesSlides/_rels/notesSlide35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8.xml"/><Relationship Id="rId1" Type="http://schemas.openxmlformats.org/officeDocument/2006/relationships/notesMaster" Target="../notesMasters/notesMaster1.xml"/></Relationships>
</file>

<file path=ppt/notesSlides/_rels/notesSlide35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9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36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0.xml"/><Relationship Id="rId1" Type="http://schemas.openxmlformats.org/officeDocument/2006/relationships/notesMaster" Target="../notesMasters/notesMaster1.xml"/></Relationships>
</file>

<file path=ppt/notesSlides/_rels/notesSlide36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1.xml"/><Relationship Id="rId1" Type="http://schemas.openxmlformats.org/officeDocument/2006/relationships/notesMaster" Target="../notesMasters/notesMaster1.xml"/></Relationships>
</file>

<file path=ppt/notesSlides/_rels/notesSlide36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2.xml"/><Relationship Id="rId1" Type="http://schemas.openxmlformats.org/officeDocument/2006/relationships/notesMaster" Target="../notesMasters/notesMaster1.xml"/></Relationships>
</file>

<file path=ppt/notesSlides/_rels/notesSlide36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3.xml"/><Relationship Id="rId1" Type="http://schemas.openxmlformats.org/officeDocument/2006/relationships/notesMaster" Target="../notesMasters/notesMaster1.xml"/></Relationships>
</file>

<file path=ppt/notesSlides/_rels/notesSlide36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4.xml"/><Relationship Id="rId1" Type="http://schemas.openxmlformats.org/officeDocument/2006/relationships/notesMaster" Target="../notesMasters/notesMaster1.xml"/></Relationships>
</file>

<file path=ppt/notesSlides/_rels/notesSlide36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5.xml"/><Relationship Id="rId1" Type="http://schemas.openxmlformats.org/officeDocument/2006/relationships/notesMaster" Target="../notesMasters/notesMaster1.xml"/></Relationships>
</file>

<file path=ppt/notesSlides/_rels/notesSlide36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6.xml"/><Relationship Id="rId1" Type="http://schemas.openxmlformats.org/officeDocument/2006/relationships/notesMaster" Target="../notesMasters/notesMaster1.xml"/></Relationships>
</file>

<file path=ppt/notesSlides/_rels/notesSlide36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7.xml"/><Relationship Id="rId1" Type="http://schemas.openxmlformats.org/officeDocument/2006/relationships/notesMaster" Target="../notesMasters/notesMaster1.xml"/></Relationships>
</file>

<file path=ppt/notesSlides/_rels/notesSlide36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8.xml"/><Relationship Id="rId1" Type="http://schemas.openxmlformats.org/officeDocument/2006/relationships/notesMaster" Target="../notesMasters/notesMaster1.xml"/></Relationships>
</file>

<file path=ppt/notesSlides/_rels/notesSlide36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9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37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0.xml"/><Relationship Id="rId1" Type="http://schemas.openxmlformats.org/officeDocument/2006/relationships/notesMaster" Target="../notesMasters/notesMaster1.xml"/></Relationships>
</file>

<file path=ppt/notesSlides/_rels/notesSlide37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1.xml"/><Relationship Id="rId1" Type="http://schemas.openxmlformats.org/officeDocument/2006/relationships/notesMaster" Target="../notesMasters/notesMaster1.xml"/></Relationships>
</file>

<file path=ppt/notesSlides/_rels/notesSlide37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2.xml"/><Relationship Id="rId1" Type="http://schemas.openxmlformats.org/officeDocument/2006/relationships/notesMaster" Target="../notesMasters/notesMaster1.xml"/></Relationships>
</file>

<file path=ppt/notesSlides/_rels/notesSlide37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3.xml"/><Relationship Id="rId1" Type="http://schemas.openxmlformats.org/officeDocument/2006/relationships/notesMaster" Target="../notesMasters/notesMaster1.xml"/></Relationships>
</file>

<file path=ppt/notesSlides/_rels/notesSlide37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4.xml"/><Relationship Id="rId1" Type="http://schemas.openxmlformats.org/officeDocument/2006/relationships/notesMaster" Target="../notesMasters/notesMaster1.xml"/></Relationships>
</file>

<file path=ppt/notesSlides/_rels/notesSlide37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5.xml"/><Relationship Id="rId1" Type="http://schemas.openxmlformats.org/officeDocument/2006/relationships/notesMaster" Target="../notesMasters/notesMaster1.xml"/></Relationships>
</file>

<file path=ppt/notesSlides/_rels/notesSlide37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6.xml"/><Relationship Id="rId1" Type="http://schemas.openxmlformats.org/officeDocument/2006/relationships/notesMaster" Target="../notesMasters/notesMaster1.xml"/></Relationships>
</file>

<file path=ppt/notesSlides/_rels/notesSlide37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7.xml"/><Relationship Id="rId1" Type="http://schemas.openxmlformats.org/officeDocument/2006/relationships/notesMaster" Target="../notesMasters/notesMaster1.xml"/></Relationships>
</file>

<file path=ppt/notesSlides/_rels/notesSlide37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8.xml"/><Relationship Id="rId1" Type="http://schemas.openxmlformats.org/officeDocument/2006/relationships/notesMaster" Target="../notesMasters/notesMaster1.xml"/></Relationships>
</file>

<file path=ppt/notesSlides/_rels/notesSlide37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9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38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0.xml"/><Relationship Id="rId1" Type="http://schemas.openxmlformats.org/officeDocument/2006/relationships/notesMaster" Target="../notesMasters/notesMaster1.xml"/></Relationships>
</file>

<file path=ppt/notesSlides/_rels/notesSlide38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1.xml"/><Relationship Id="rId1" Type="http://schemas.openxmlformats.org/officeDocument/2006/relationships/notesMaster" Target="../notesMasters/notesMaster1.xml"/></Relationships>
</file>

<file path=ppt/notesSlides/_rels/notesSlide38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2.xml"/><Relationship Id="rId1" Type="http://schemas.openxmlformats.org/officeDocument/2006/relationships/notesMaster" Target="../notesMasters/notesMaster1.xml"/></Relationships>
</file>

<file path=ppt/notesSlides/_rels/notesSlide38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3.xml"/><Relationship Id="rId1" Type="http://schemas.openxmlformats.org/officeDocument/2006/relationships/notesMaster" Target="../notesMasters/notesMaster1.xml"/></Relationships>
</file>

<file path=ppt/notesSlides/_rels/notesSlide38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4.xml"/><Relationship Id="rId1" Type="http://schemas.openxmlformats.org/officeDocument/2006/relationships/notesMaster" Target="../notesMasters/notesMaster1.xml"/></Relationships>
</file>

<file path=ppt/notesSlides/_rels/notesSlide38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5.xml"/><Relationship Id="rId1" Type="http://schemas.openxmlformats.org/officeDocument/2006/relationships/notesMaster" Target="../notesMasters/notesMaster1.xml"/></Relationships>
</file>

<file path=ppt/notesSlides/_rels/notesSlide38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6.xml"/><Relationship Id="rId1" Type="http://schemas.openxmlformats.org/officeDocument/2006/relationships/notesMaster" Target="../notesMasters/notesMaster1.xml"/></Relationships>
</file>

<file path=ppt/notesSlides/_rels/notesSlide38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7.xml"/><Relationship Id="rId1" Type="http://schemas.openxmlformats.org/officeDocument/2006/relationships/notesMaster" Target="../notesMasters/notesMaster1.xml"/></Relationships>
</file>

<file path=ppt/notesSlides/_rels/notesSlide38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8.xml"/><Relationship Id="rId1" Type="http://schemas.openxmlformats.org/officeDocument/2006/relationships/notesMaster" Target="../notesMasters/notesMaster1.xml"/></Relationships>
</file>

<file path=ppt/notesSlides/_rels/notesSlide38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9.xml"/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39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0.xml"/><Relationship Id="rId1" Type="http://schemas.openxmlformats.org/officeDocument/2006/relationships/notesMaster" Target="../notesMasters/notesMaster1.xml"/></Relationships>
</file>

<file path=ppt/notesSlides/_rels/notesSlide39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1.xml"/><Relationship Id="rId1" Type="http://schemas.openxmlformats.org/officeDocument/2006/relationships/notesMaster" Target="../notesMasters/notesMaster1.xml"/></Relationships>
</file>

<file path=ppt/notesSlides/_rels/notesSlide39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2.xml"/><Relationship Id="rId1" Type="http://schemas.openxmlformats.org/officeDocument/2006/relationships/notesMaster" Target="../notesMasters/notesMaster1.xml"/></Relationships>
</file>

<file path=ppt/notesSlides/_rels/notesSlide39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3.xml"/><Relationship Id="rId1" Type="http://schemas.openxmlformats.org/officeDocument/2006/relationships/notesMaster" Target="../notesMasters/notesMaster1.xml"/></Relationships>
</file>

<file path=ppt/notesSlides/_rels/notesSlide39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4.xml"/><Relationship Id="rId1" Type="http://schemas.openxmlformats.org/officeDocument/2006/relationships/notesMaster" Target="../notesMasters/notesMaster1.xml"/></Relationships>
</file>

<file path=ppt/notesSlides/_rels/notesSlide39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5.xml"/><Relationship Id="rId1" Type="http://schemas.openxmlformats.org/officeDocument/2006/relationships/notesMaster" Target="../notesMasters/notesMaster1.xml"/></Relationships>
</file>

<file path=ppt/notesSlides/_rels/notesSlide39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6.xml"/><Relationship Id="rId1" Type="http://schemas.openxmlformats.org/officeDocument/2006/relationships/notesMaster" Target="../notesMasters/notesMaster1.xml"/></Relationships>
</file>

<file path=ppt/notesSlides/_rels/notesSlide39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7.xml"/><Relationship Id="rId1" Type="http://schemas.openxmlformats.org/officeDocument/2006/relationships/notesMaster" Target="../notesMasters/notesMaster1.xml"/></Relationships>
</file>

<file path=ppt/notesSlides/_rels/notesSlide39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8.xml"/><Relationship Id="rId1" Type="http://schemas.openxmlformats.org/officeDocument/2006/relationships/notesMaster" Target="../notesMasters/notesMaster1.xml"/></Relationships>
</file>

<file path=ppt/notesSlides/_rels/notesSlide39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9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.xml"/><Relationship Id="rId1" Type="http://schemas.openxmlformats.org/officeDocument/2006/relationships/notesMaster" Target="../notesMasters/notesMaster1.xml"/></Relationships>
</file>

<file path=ppt/notesSlides/_rels/notesSlide40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0.xml"/><Relationship Id="rId1" Type="http://schemas.openxmlformats.org/officeDocument/2006/relationships/notesMaster" Target="../notesMasters/notesMaster1.xml"/></Relationships>
</file>

<file path=ppt/notesSlides/_rels/notesSlide40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1.xml"/><Relationship Id="rId1" Type="http://schemas.openxmlformats.org/officeDocument/2006/relationships/notesMaster" Target="../notesMasters/notesMaster1.xml"/></Relationships>
</file>

<file path=ppt/notesSlides/_rels/notesSlide40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2.xml"/><Relationship Id="rId1" Type="http://schemas.openxmlformats.org/officeDocument/2006/relationships/notesMaster" Target="../notesMasters/notesMaster1.xml"/></Relationships>
</file>

<file path=ppt/notesSlides/_rels/notesSlide40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3.xml"/><Relationship Id="rId1" Type="http://schemas.openxmlformats.org/officeDocument/2006/relationships/notesMaster" Target="../notesMasters/notesMaster1.xml"/></Relationships>
</file>

<file path=ppt/notesSlides/_rels/notesSlide40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4.xml"/><Relationship Id="rId1" Type="http://schemas.openxmlformats.org/officeDocument/2006/relationships/notesMaster" Target="../notesMasters/notesMaster1.xml"/></Relationships>
</file>

<file path=ppt/notesSlides/_rels/notesSlide40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5.xml"/><Relationship Id="rId1" Type="http://schemas.openxmlformats.org/officeDocument/2006/relationships/notesMaster" Target="../notesMasters/notesMaster1.xml"/></Relationships>
</file>

<file path=ppt/notesSlides/_rels/notesSlide40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6.xml"/><Relationship Id="rId1" Type="http://schemas.openxmlformats.org/officeDocument/2006/relationships/notesMaster" Target="../notesMasters/notesMaster1.xml"/></Relationships>
</file>

<file path=ppt/notesSlides/_rels/notesSlide40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7.xml"/><Relationship Id="rId1" Type="http://schemas.openxmlformats.org/officeDocument/2006/relationships/notesMaster" Target="../notesMasters/notesMaster1.xml"/></Relationships>
</file>

<file path=ppt/notesSlides/_rels/notesSlide40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8.xml"/><Relationship Id="rId1" Type="http://schemas.openxmlformats.org/officeDocument/2006/relationships/notesMaster" Target="../notesMasters/notesMaster1.xml"/></Relationships>
</file>

<file path=ppt/notesSlides/_rels/notesSlide40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9.xml"/><Relationship Id="rId1" Type="http://schemas.openxmlformats.org/officeDocument/2006/relationships/notesMaster" Target="../notesMasters/notesMaster1.xml"/></Relationships>
</file>

<file path=ppt/notesSlides/_rels/notesSlide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.xml"/><Relationship Id="rId1" Type="http://schemas.openxmlformats.org/officeDocument/2006/relationships/notesMaster" Target="../notesMasters/notesMaster1.xml"/></Relationships>
</file>

<file path=ppt/notesSlides/_rels/notesSlide4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0.xml"/><Relationship Id="rId1" Type="http://schemas.openxmlformats.org/officeDocument/2006/relationships/notesMaster" Target="../notesMasters/notesMaster1.xml"/></Relationships>
</file>

<file path=ppt/notesSlides/_rels/notesSlide4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1.xml"/><Relationship Id="rId1" Type="http://schemas.openxmlformats.org/officeDocument/2006/relationships/notesMaster" Target="../notesMasters/notesMaster1.xml"/></Relationships>
</file>

<file path=ppt/notesSlides/_rels/notesSlide4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2.xml"/><Relationship Id="rId1" Type="http://schemas.openxmlformats.org/officeDocument/2006/relationships/notesMaster" Target="../notesMasters/notesMaster1.xml"/></Relationships>
</file>

<file path=ppt/notesSlides/_rels/notesSlide4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3.xml"/><Relationship Id="rId1" Type="http://schemas.openxmlformats.org/officeDocument/2006/relationships/notesMaster" Target="../notesMasters/notesMaster1.xml"/></Relationships>
</file>

<file path=ppt/notesSlides/_rels/notesSlide4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4.xml"/><Relationship Id="rId1" Type="http://schemas.openxmlformats.org/officeDocument/2006/relationships/notesMaster" Target="../notesMasters/notesMaster1.xml"/></Relationships>
</file>

<file path=ppt/notesSlides/_rels/notesSlide4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5.xml"/><Relationship Id="rId1" Type="http://schemas.openxmlformats.org/officeDocument/2006/relationships/notesMaster" Target="../notesMasters/notesMaster1.xml"/></Relationships>
</file>

<file path=ppt/notesSlides/_rels/notesSlide4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6.xml"/><Relationship Id="rId1" Type="http://schemas.openxmlformats.org/officeDocument/2006/relationships/notesMaster" Target="../notesMasters/notesMaster1.xml"/></Relationships>
</file>

<file path=ppt/notesSlides/_rels/notesSlide4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7.xml"/><Relationship Id="rId1" Type="http://schemas.openxmlformats.org/officeDocument/2006/relationships/notesMaster" Target="../notesMasters/notesMaster1.xml"/></Relationships>
</file>

<file path=ppt/notesSlides/_rels/notesSlide4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8.xml"/><Relationship Id="rId1" Type="http://schemas.openxmlformats.org/officeDocument/2006/relationships/notesMaster" Target="../notesMasters/notesMaster1.xml"/></Relationships>
</file>

<file path=ppt/notesSlides/_rels/notesSlide4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9.xml"/><Relationship Id="rId1" Type="http://schemas.openxmlformats.org/officeDocument/2006/relationships/notesMaster" Target="../notesMasters/notesMaster1.xml"/></Relationships>
</file>

<file path=ppt/notesSlides/_rels/notesSlide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.xml"/><Relationship Id="rId1" Type="http://schemas.openxmlformats.org/officeDocument/2006/relationships/notesMaster" Target="../notesMasters/notesMaster1.xml"/></Relationships>
</file>

<file path=ppt/notesSlides/_rels/notesSlide4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0.xml"/><Relationship Id="rId1" Type="http://schemas.openxmlformats.org/officeDocument/2006/relationships/notesMaster" Target="../notesMasters/notesMaster1.xml"/></Relationships>
</file>

<file path=ppt/notesSlides/_rels/notesSlide4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1.xml"/><Relationship Id="rId1" Type="http://schemas.openxmlformats.org/officeDocument/2006/relationships/notesMaster" Target="../notesMasters/notesMaster1.xml"/></Relationships>
</file>

<file path=ppt/notesSlides/_rels/notesSlide4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2.xml"/><Relationship Id="rId1" Type="http://schemas.openxmlformats.org/officeDocument/2006/relationships/notesMaster" Target="../notesMasters/notesMaster1.xml"/></Relationships>
</file>

<file path=ppt/notesSlides/_rels/notesSlide4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3.xml"/><Relationship Id="rId1" Type="http://schemas.openxmlformats.org/officeDocument/2006/relationships/notesMaster" Target="../notesMasters/notesMaster1.xml"/></Relationships>
</file>

<file path=ppt/notesSlides/_rels/notesSlide4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4.xml"/><Relationship Id="rId1" Type="http://schemas.openxmlformats.org/officeDocument/2006/relationships/notesMaster" Target="../notesMasters/notesMaster1.xml"/></Relationships>
</file>

<file path=ppt/notesSlides/_rels/notesSlide4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5.xml"/><Relationship Id="rId1" Type="http://schemas.openxmlformats.org/officeDocument/2006/relationships/notesMaster" Target="../notesMasters/notesMaster1.xml"/></Relationships>
</file>

<file path=ppt/notesSlides/_rels/notesSlide4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6.xml"/><Relationship Id="rId1" Type="http://schemas.openxmlformats.org/officeDocument/2006/relationships/notesMaster" Target="../notesMasters/notesMaster1.xml"/></Relationships>
</file>

<file path=ppt/notesSlides/_rels/notesSlide4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7.xml"/><Relationship Id="rId1" Type="http://schemas.openxmlformats.org/officeDocument/2006/relationships/notesMaster" Target="../notesMasters/notesMaster1.xml"/></Relationships>
</file>

<file path=ppt/notesSlides/_rels/notesSlide4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8.xml"/><Relationship Id="rId1" Type="http://schemas.openxmlformats.org/officeDocument/2006/relationships/notesMaster" Target="../notesMasters/notesMaster1.xml"/></Relationships>
</file>

<file path=ppt/notesSlides/_rels/notesSlide4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9.xml"/><Relationship Id="rId1" Type="http://schemas.openxmlformats.org/officeDocument/2006/relationships/notesMaster" Target="../notesMasters/notesMaster1.xml"/></Relationships>
</file>

<file path=ppt/notesSlides/_rels/notesSlide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3.xml"/><Relationship Id="rId1" Type="http://schemas.openxmlformats.org/officeDocument/2006/relationships/notesMaster" Target="../notesMasters/notesMaster1.xml"/></Relationships>
</file>

<file path=ppt/notesSlides/_rels/notesSlide4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30.xml"/><Relationship Id="rId1" Type="http://schemas.openxmlformats.org/officeDocument/2006/relationships/notesMaster" Target="../notesMasters/notesMaster1.xml"/></Relationships>
</file>

<file path=ppt/notesSlides/_rels/notesSlide4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31.xml"/><Relationship Id="rId1" Type="http://schemas.openxmlformats.org/officeDocument/2006/relationships/notesMaster" Target="../notesMasters/notesMaster1.xml"/></Relationships>
</file>

<file path=ppt/notesSlides/_rels/notesSlide4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32.xml"/><Relationship Id="rId1" Type="http://schemas.openxmlformats.org/officeDocument/2006/relationships/notesMaster" Target="../notesMasters/notesMaster1.xml"/></Relationships>
</file>

<file path=ppt/notesSlides/_rels/notesSlide4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33.xml"/><Relationship Id="rId1" Type="http://schemas.openxmlformats.org/officeDocument/2006/relationships/notesMaster" Target="../notesMasters/notesMaster1.xml"/></Relationships>
</file>

<file path=ppt/notesSlides/_rels/notesSlide4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34.xml"/><Relationship Id="rId1" Type="http://schemas.openxmlformats.org/officeDocument/2006/relationships/notesMaster" Target="../notesMasters/notesMaster1.xml"/></Relationships>
</file>

<file path=ppt/notesSlides/_rels/notesSlide4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35.xml"/><Relationship Id="rId1" Type="http://schemas.openxmlformats.org/officeDocument/2006/relationships/notesMaster" Target="../notesMasters/notesMaster1.xml"/></Relationships>
</file>

<file path=ppt/notesSlides/_rels/notesSlide4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36.xml"/><Relationship Id="rId1" Type="http://schemas.openxmlformats.org/officeDocument/2006/relationships/notesMaster" Target="../notesMasters/notesMaster1.xml"/></Relationships>
</file>

<file path=ppt/notesSlides/_rels/notesSlide4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37.xml"/><Relationship Id="rId1" Type="http://schemas.openxmlformats.org/officeDocument/2006/relationships/notesMaster" Target="../notesMasters/notesMaster1.xml"/></Relationships>
</file>

<file path=ppt/notesSlides/_rels/notesSlide4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38.xml"/><Relationship Id="rId1" Type="http://schemas.openxmlformats.org/officeDocument/2006/relationships/notesMaster" Target="../notesMasters/notesMaster1.xml"/></Relationships>
</file>

<file path=ppt/notesSlides/_rels/notesSlide4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39.xml"/><Relationship Id="rId1" Type="http://schemas.openxmlformats.org/officeDocument/2006/relationships/notesMaster" Target="../notesMasters/notesMaster1.xml"/></Relationships>
</file>

<file path=ppt/notesSlides/_rels/notesSlide4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4.xml"/><Relationship Id="rId1" Type="http://schemas.openxmlformats.org/officeDocument/2006/relationships/notesMaster" Target="../notesMasters/notesMaster1.xml"/></Relationships>
</file>

<file path=ppt/notesSlides/_rels/notesSlide4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40.xml"/><Relationship Id="rId1" Type="http://schemas.openxmlformats.org/officeDocument/2006/relationships/notesMaster" Target="../notesMasters/notesMaster1.xml"/></Relationships>
</file>

<file path=ppt/notesSlides/_rels/notesSlide4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41.xml"/><Relationship Id="rId1" Type="http://schemas.openxmlformats.org/officeDocument/2006/relationships/notesMaster" Target="../notesMasters/notesMaster1.xml"/></Relationships>
</file>

<file path=ppt/notesSlides/_rels/notesSlide4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42.xml"/><Relationship Id="rId1" Type="http://schemas.openxmlformats.org/officeDocument/2006/relationships/notesMaster" Target="../notesMasters/notesMaster1.xml"/></Relationships>
</file>

<file path=ppt/notesSlides/_rels/notesSlide4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43.xml"/><Relationship Id="rId1" Type="http://schemas.openxmlformats.org/officeDocument/2006/relationships/notesMaster" Target="../notesMasters/notesMaster1.xml"/></Relationships>
</file>

<file path=ppt/notesSlides/_rels/notesSlide44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44.xml"/><Relationship Id="rId1" Type="http://schemas.openxmlformats.org/officeDocument/2006/relationships/notesMaster" Target="../notesMasters/notesMaster1.xml"/></Relationships>
</file>

<file path=ppt/notesSlides/_rels/notesSlide44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45.xml"/><Relationship Id="rId1" Type="http://schemas.openxmlformats.org/officeDocument/2006/relationships/notesMaster" Target="../notesMasters/notesMaster1.xml"/></Relationships>
</file>

<file path=ppt/notesSlides/_rels/notesSlide44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46.xml"/><Relationship Id="rId1" Type="http://schemas.openxmlformats.org/officeDocument/2006/relationships/notesMaster" Target="../notesMasters/notesMaster1.xml"/></Relationships>
</file>

<file path=ppt/notesSlides/_rels/notesSlide44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47.xml"/><Relationship Id="rId1" Type="http://schemas.openxmlformats.org/officeDocument/2006/relationships/notesMaster" Target="../notesMasters/notesMaster1.xml"/></Relationships>
</file>

<file path=ppt/notesSlides/_rels/notesSlide44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48.xml"/><Relationship Id="rId1" Type="http://schemas.openxmlformats.org/officeDocument/2006/relationships/notesMaster" Target="../notesMasters/notesMaster1.xml"/></Relationships>
</file>

<file path=ppt/notesSlides/_rels/notesSlide44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49.xml"/><Relationship Id="rId1" Type="http://schemas.openxmlformats.org/officeDocument/2006/relationships/notesMaster" Target="../notesMasters/notesMaster1.xml"/></Relationships>
</file>

<file path=ppt/notesSlides/_rels/notesSlide4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5.xml"/><Relationship Id="rId1" Type="http://schemas.openxmlformats.org/officeDocument/2006/relationships/notesMaster" Target="../notesMasters/notesMaster1.xml"/></Relationships>
</file>

<file path=ppt/notesSlides/_rels/notesSlide45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50.xml"/><Relationship Id="rId1" Type="http://schemas.openxmlformats.org/officeDocument/2006/relationships/notesMaster" Target="../notesMasters/notesMaster1.xml"/></Relationships>
</file>

<file path=ppt/notesSlides/_rels/notesSlide45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51.xml"/><Relationship Id="rId1" Type="http://schemas.openxmlformats.org/officeDocument/2006/relationships/notesMaster" Target="../notesMasters/notesMaster1.xml"/></Relationships>
</file>

<file path=ppt/notesSlides/_rels/notesSlide45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52.xml"/><Relationship Id="rId1" Type="http://schemas.openxmlformats.org/officeDocument/2006/relationships/notesMaster" Target="../notesMasters/notesMaster1.xml"/></Relationships>
</file>

<file path=ppt/notesSlides/_rels/notesSlide45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53.xml"/><Relationship Id="rId1" Type="http://schemas.openxmlformats.org/officeDocument/2006/relationships/notesMaster" Target="../notesMasters/notesMaster1.xml"/></Relationships>
</file>

<file path=ppt/notesSlides/_rels/notesSlide45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54.xml"/><Relationship Id="rId1" Type="http://schemas.openxmlformats.org/officeDocument/2006/relationships/notesMaster" Target="../notesMasters/notesMaster1.xml"/></Relationships>
</file>

<file path=ppt/notesSlides/_rels/notesSlide45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55.xml"/><Relationship Id="rId1" Type="http://schemas.openxmlformats.org/officeDocument/2006/relationships/notesMaster" Target="../notesMasters/notesMaster1.xml"/></Relationships>
</file>

<file path=ppt/notesSlides/_rels/notesSlide45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56.xml"/><Relationship Id="rId1" Type="http://schemas.openxmlformats.org/officeDocument/2006/relationships/notesMaster" Target="../notesMasters/notesMaster1.xml"/></Relationships>
</file>

<file path=ppt/notesSlides/_rels/notesSlide45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57.xml"/><Relationship Id="rId1" Type="http://schemas.openxmlformats.org/officeDocument/2006/relationships/notesMaster" Target="../notesMasters/notesMaster1.xml"/></Relationships>
</file>

<file path=ppt/notesSlides/_rels/notesSlide45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58.xml"/><Relationship Id="rId1" Type="http://schemas.openxmlformats.org/officeDocument/2006/relationships/notesMaster" Target="../notesMasters/notesMaster1.xml"/></Relationships>
</file>

<file path=ppt/notesSlides/_rels/notesSlide45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59.xml"/><Relationship Id="rId1" Type="http://schemas.openxmlformats.org/officeDocument/2006/relationships/notesMaster" Target="../notesMasters/notesMaster1.xml"/></Relationships>
</file>

<file path=ppt/notesSlides/_rels/notesSlide4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6.xml"/><Relationship Id="rId1" Type="http://schemas.openxmlformats.org/officeDocument/2006/relationships/notesMaster" Target="../notesMasters/notesMaster1.xml"/></Relationships>
</file>

<file path=ppt/notesSlides/_rels/notesSlide46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60.xml"/><Relationship Id="rId1" Type="http://schemas.openxmlformats.org/officeDocument/2006/relationships/notesMaster" Target="../notesMasters/notesMaster1.xml"/></Relationships>
</file>

<file path=ppt/notesSlides/_rels/notesSlide46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61.xml"/><Relationship Id="rId1" Type="http://schemas.openxmlformats.org/officeDocument/2006/relationships/notesMaster" Target="../notesMasters/notesMaster1.xml"/></Relationships>
</file>

<file path=ppt/notesSlides/_rels/notesSlide46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62.xml"/><Relationship Id="rId1" Type="http://schemas.openxmlformats.org/officeDocument/2006/relationships/notesMaster" Target="../notesMasters/notesMaster1.xml"/></Relationships>
</file>

<file path=ppt/notesSlides/_rels/notesSlide46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63.xml"/><Relationship Id="rId1" Type="http://schemas.openxmlformats.org/officeDocument/2006/relationships/notesMaster" Target="../notesMasters/notesMaster1.xml"/></Relationships>
</file>

<file path=ppt/notesSlides/_rels/notesSlide46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64.xml"/><Relationship Id="rId1" Type="http://schemas.openxmlformats.org/officeDocument/2006/relationships/notesMaster" Target="../notesMasters/notesMaster1.xml"/></Relationships>
</file>

<file path=ppt/notesSlides/_rels/notesSlide46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65.xml"/><Relationship Id="rId1" Type="http://schemas.openxmlformats.org/officeDocument/2006/relationships/notesMaster" Target="../notesMasters/notesMaster1.xml"/></Relationships>
</file>

<file path=ppt/notesSlides/_rels/notesSlide46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66.xml"/><Relationship Id="rId1" Type="http://schemas.openxmlformats.org/officeDocument/2006/relationships/notesMaster" Target="../notesMasters/notesMaster1.xml"/></Relationships>
</file>

<file path=ppt/notesSlides/_rels/notesSlide46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67.xml"/><Relationship Id="rId1" Type="http://schemas.openxmlformats.org/officeDocument/2006/relationships/notesMaster" Target="../notesMasters/notesMaster1.xml"/></Relationships>
</file>

<file path=ppt/notesSlides/_rels/notesSlide46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68.xml"/><Relationship Id="rId1" Type="http://schemas.openxmlformats.org/officeDocument/2006/relationships/notesMaster" Target="../notesMasters/notesMaster1.xml"/></Relationships>
</file>

<file path=ppt/notesSlides/_rels/notesSlide46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69.xml"/><Relationship Id="rId1" Type="http://schemas.openxmlformats.org/officeDocument/2006/relationships/notesMaster" Target="../notesMasters/notesMaster1.xml"/></Relationships>
</file>

<file path=ppt/notesSlides/_rels/notesSlide4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7.xml"/><Relationship Id="rId1" Type="http://schemas.openxmlformats.org/officeDocument/2006/relationships/notesMaster" Target="../notesMasters/notesMaster1.xml"/></Relationships>
</file>

<file path=ppt/notesSlides/_rels/notesSlide47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70.xml"/><Relationship Id="rId1" Type="http://schemas.openxmlformats.org/officeDocument/2006/relationships/notesMaster" Target="../notesMasters/notesMaster1.xml"/></Relationships>
</file>

<file path=ppt/notesSlides/_rels/notesSlide47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71.xml"/><Relationship Id="rId1" Type="http://schemas.openxmlformats.org/officeDocument/2006/relationships/notesMaster" Target="../notesMasters/notesMaster1.xml"/></Relationships>
</file>

<file path=ppt/notesSlides/_rels/notesSlide47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72.xml"/><Relationship Id="rId1" Type="http://schemas.openxmlformats.org/officeDocument/2006/relationships/notesMaster" Target="../notesMasters/notesMaster1.xml"/></Relationships>
</file>

<file path=ppt/notesSlides/_rels/notesSlide47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73.xml"/><Relationship Id="rId1" Type="http://schemas.openxmlformats.org/officeDocument/2006/relationships/notesMaster" Target="../notesMasters/notesMaster1.xml"/></Relationships>
</file>

<file path=ppt/notesSlides/_rels/notesSlide47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74.xml"/><Relationship Id="rId1" Type="http://schemas.openxmlformats.org/officeDocument/2006/relationships/notesMaster" Target="../notesMasters/notesMaster1.xml"/></Relationships>
</file>

<file path=ppt/notesSlides/_rels/notesSlide47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75.xml"/><Relationship Id="rId1" Type="http://schemas.openxmlformats.org/officeDocument/2006/relationships/notesMaster" Target="../notesMasters/notesMaster1.xml"/></Relationships>
</file>

<file path=ppt/notesSlides/_rels/notesSlide47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76.xml"/><Relationship Id="rId1" Type="http://schemas.openxmlformats.org/officeDocument/2006/relationships/notesMaster" Target="../notesMasters/notesMaster1.xml"/></Relationships>
</file>

<file path=ppt/notesSlides/_rels/notesSlide47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77.xml"/><Relationship Id="rId1" Type="http://schemas.openxmlformats.org/officeDocument/2006/relationships/notesMaster" Target="../notesMasters/notesMaster1.xml"/></Relationships>
</file>

<file path=ppt/notesSlides/_rels/notesSlide47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78.xml"/><Relationship Id="rId1" Type="http://schemas.openxmlformats.org/officeDocument/2006/relationships/notesMaster" Target="../notesMasters/notesMaster1.xml"/></Relationships>
</file>

<file path=ppt/notesSlides/_rels/notesSlide47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79.xml"/><Relationship Id="rId1" Type="http://schemas.openxmlformats.org/officeDocument/2006/relationships/notesMaster" Target="../notesMasters/notesMaster1.xml"/></Relationships>
</file>

<file path=ppt/notesSlides/_rels/notesSlide4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8.xml"/><Relationship Id="rId1" Type="http://schemas.openxmlformats.org/officeDocument/2006/relationships/notesMaster" Target="../notesMasters/notesMaster1.xml"/></Relationships>
</file>

<file path=ppt/notesSlides/_rels/notesSlide48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80.xml"/><Relationship Id="rId1" Type="http://schemas.openxmlformats.org/officeDocument/2006/relationships/notesMaster" Target="../notesMasters/notesMaster1.xml"/></Relationships>
</file>

<file path=ppt/notesSlides/_rels/notesSlide48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81.xml"/><Relationship Id="rId1" Type="http://schemas.openxmlformats.org/officeDocument/2006/relationships/notesMaster" Target="../notesMasters/notesMaster1.xml"/></Relationships>
</file>

<file path=ppt/notesSlides/_rels/notesSlide48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82.xml"/><Relationship Id="rId1" Type="http://schemas.openxmlformats.org/officeDocument/2006/relationships/notesMaster" Target="../notesMasters/notesMaster1.xml"/></Relationships>
</file>

<file path=ppt/notesSlides/_rels/notesSlide48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83.xml"/><Relationship Id="rId1" Type="http://schemas.openxmlformats.org/officeDocument/2006/relationships/notesMaster" Target="../notesMasters/notesMaster1.xml"/></Relationships>
</file>

<file path=ppt/notesSlides/_rels/notesSlide48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84.xml"/><Relationship Id="rId1" Type="http://schemas.openxmlformats.org/officeDocument/2006/relationships/notesMaster" Target="../notesMasters/notesMaster1.xml"/></Relationships>
</file>

<file path=ppt/notesSlides/_rels/notesSlide48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85.xml"/><Relationship Id="rId1" Type="http://schemas.openxmlformats.org/officeDocument/2006/relationships/notesMaster" Target="../notesMasters/notesMaster1.xml"/></Relationships>
</file>

<file path=ppt/notesSlides/_rels/notesSlide48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86.xml"/><Relationship Id="rId1" Type="http://schemas.openxmlformats.org/officeDocument/2006/relationships/notesMaster" Target="../notesMasters/notesMaster1.xml"/></Relationships>
</file>

<file path=ppt/notesSlides/_rels/notesSlide48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87.xml"/><Relationship Id="rId1" Type="http://schemas.openxmlformats.org/officeDocument/2006/relationships/notesMaster" Target="../notesMasters/notesMaster1.xml"/></Relationships>
</file>

<file path=ppt/notesSlides/_rels/notesSlide48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88.xml"/><Relationship Id="rId1" Type="http://schemas.openxmlformats.org/officeDocument/2006/relationships/notesMaster" Target="../notesMasters/notesMaster1.xml"/></Relationships>
</file>

<file path=ppt/notesSlides/_rels/notesSlide48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89.xml"/><Relationship Id="rId1" Type="http://schemas.openxmlformats.org/officeDocument/2006/relationships/notesMaster" Target="../notesMasters/notesMaster1.xml"/></Relationships>
</file>

<file path=ppt/notesSlides/_rels/notesSlide4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9.xml"/><Relationship Id="rId1" Type="http://schemas.openxmlformats.org/officeDocument/2006/relationships/notesMaster" Target="../notesMasters/notesMaster1.xml"/></Relationships>
</file>

<file path=ppt/notesSlides/_rels/notesSlide49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90.xml"/><Relationship Id="rId1" Type="http://schemas.openxmlformats.org/officeDocument/2006/relationships/notesMaster" Target="../notesMasters/notesMaster1.xml"/></Relationships>
</file>

<file path=ppt/notesSlides/_rels/notesSlide49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91.xml"/><Relationship Id="rId1" Type="http://schemas.openxmlformats.org/officeDocument/2006/relationships/notesMaster" Target="../notesMasters/notesMaster1.xml"/></Relationships>
</file>

<file path=ppt/notesSlides/_rels/notesSlide49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92.xml"/><Relationship Id="rId1" Type="http://schemas.openxmlformats.org/officeDocument/2006/relationships/notesMaster" Target="../notesMasters/notesMaster1.xml"/></Relationships>
</file>

<file path=ppt/notesSlides/_rels/notesSlide49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93.xml"/><Relationship Id="rId1" Type="http://schemas.openxmlformats.org/officeDocument/2006/relationships/notesMaster" Target="../notesMasters/notesMaster1.xml"/></Relationships>
</file>

<file path=ppt/notesSlides/_rels/notesSlide49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94.xml"/><Relationship Id="rId1" Type="http://schemas.openxmlformats.org/officeDocument/2006/relationships/notesMaster" Target="../notesMasters/notesMaster1.xml"/></Relationships>
</file>

<file path=ppt/notesSlides/_rels/notesSlide49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95.xml"/><Relationship Id="rId1" Type="http://schemas.openxmlformats.org/officeDocument/2006/relationships/notesMaster" Target="../notesMasters/notesMaster1.xml"/></Relationships>
</file>

<file path=ppt/notesSlides/_rels/notesSlide49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96.xml"/><Relationship Id="rId1" Type="http://schemas.openxmlformats.org/officeDocument/2006/relationships/notesMaster" Target="../notesMasters/notesMaster1.xml"/></Relationships>
</file>

<file path=ppt/notesSlides/_rels/notesSlide49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97.xml"/><Relationship Id="rId1" Type="http://schemas.openxmlformats.org/officeDocument/2006/relationships/notesMaster" Target="../notesMasters/notesMaster1.xml"/></Relationships>
</file>

<file path=ppt/notesSlides/_rels/notesSlide49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98.xml"/><Relationship Id="rId1" Type="http://schemas.openxmlformats.org/officeDocument/2006/relationships/notesMaster" Target="../notesMasters/notesMaster1.xml"/></Relationships>
</file>

<file path=ppt/notesSlides/_rels/notesSlide49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99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5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0.xml"/><Relationship Id="rId1" Type="http://schemas.openxmlformats.org/officeDocument/2006/relationships/notesMaster" Target="../notesMasters/notesMaster1.xml"/></Relationships>
</file>

<file path=ppt/notesSlides/_rels/notesSlide50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00.xml"/><Relationship Id="rId1" Type="http://schemas.openxmlformats.org/officeDocument/2006/relationships/notesMaster" Target="../notesMasters/notesMaster1.xml"/></Relationships>
</file>

<file path=ppt/notesSlides/_rels/notesSlide50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01.xml"/><Relationship Id="rId1" Type="http://schemas.openxmlformats.org/officeDocument/2006/relationships/notesMaster" Target="../notesMasters/notesMaster1.xml"/></Relationships>
</file>

<file path=ppt/notesSlides/_rels/notesSlide50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02.xml"/><Relationship Id="rId1" Type="http://schemas.openxmlformats.org/officeDocument/2006/relationships/notesMaster" Target="../notesMasters/notesMaster1.xml"/></Relationships>
</file>

<file path=ppt/notesSlides/_rels/notesSlide50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03.xml"/><Relationship Id="rId1" Type="http://schemas.openxmlformats.org/officeDocument/2006/relationships/notesMaster" Target="../notesMasters/notesMaster1.xml"/></Relationships>
</file>

<file path=ppt/notesSlides/_rels/notesSlide50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04.xml"/><Relationship Id="rId1" Type="http://schemas.openxmlformats.org/officeDocument/2006/relationships/notesMaster" Target="../notesMasters/notesMaster1.xml"/></Relationships>
</file>

<file path=ppt/notesSlides/_rels/notesSlide50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05.xml"/><Relationship Id="rId1" Type="http://schemas.openxmlformats.org/officeDocument/2006/relationships/notesMaster" Target="../notesMasters/notesMaster1.xml"/></Relationships>
</file>

<file path=ppt/notesSlides/_rels/notesSlide50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06.xml"/><Relationship Id="rId1" Type="http://schemas.openxmlformats.org/officeDocument/2006/relationships/notesMaster" Target="../notesMasters/notesMaster1.xml"/></Relationships>
</file>

<file path=ppt/notesSlides/_rels/notesSlide50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07.xml"/><Relationship Id="rId1" Type="http://schemas.openxmlformats.org/officeDocument/2006/relationships/notesMaster" Target="../notesMasters/notesMaster1.xml"/></Relationships>
</file>

<file path=ppt/notesSlides/_rels/notesSlide50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08.xml"/><Relationship Id="rId1" Type="http://schemas.openxmlformats.org/officeDocument/2006/relationships/notesMaster" Target="../notesMasters/notesMaster1.xml"/></Relationships>
</file>

<file path=ppt/notesSlides/_rels/notesSlide50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09.xml"/><Relationship Id="rId1" Type="http://schemas.openxmlformats.org/officeDocument/2006/relationships/notesMaster" Target="../notesMasters/notesMaster1.xml"/></Relationships>
</file>

<file path=ppt/notesSlides/_rels/notesSlide5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1.xml"/><Relationship Id="rId1" Type="http://schemas.openxmlformats.org/officeDocument/2006/relationships/notesMaster" Target="../notesMasters/notesMaster1.xml"/></Relationships>
</file>

<file path=ppt/notesSlides/_rels/notesSlide5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10.xml"/><Relationship Id="rId1" Type="http://schemas.openxmlformats.org/officeDocument/2006/relationships/notesMaster" Target="../notesMasters/notesMaster1.xml"/></Relationships>
</file>

<file path=ppt/notesSlides/_rels/notesSlide5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11.xml"/><Relationship Id="rId1" Type="http://schemas.openxmlformats.org/officeDocument/2006/relationships/notesMaster" Target="../notesMasters/notesMaster1.xml"/></Relationships>
</file>

<file path=ppt/notesSlides/_rels/notesSlide5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12.xml"/><Relationship Id="rId1" Type="http://schemas.openxmlformats.org/officeDocument/2006/relationships/notesMaster" Target="../notesMasters/notesMaster1.xml"/></Relationships>
</file>

<file path=ppt/notesSlides/_rels/notesSlide5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13.xml"/><Relationship Id="rId1" Type="http://schemas.openxmlformats.org/officeDocument/2006/relationships/notesMaster" Target="../notesMasters/notesMaster1.xml"/></Relationships>
</file>

<file path=ppt/notesSlides/_rels/notesSlide5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14.xml"/><Relationship Id="rId1" Type="http://schemas.openxmlformats.org/officeDocument/2006/relationships/notesMaster" Target="../notesMasters/notesMaster1.xml"/></Relationships>
</file>

<file path=ppt/notesSlides/_rels/notesSlide5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15.xml"/><Relationship Id="rId1" Type="http://schemas.openxmlformats.org/officeDocument/2006/relationships/notesMaster" Target="../notesMasters/notesMaster1.xml"/></Relationships>
</file>

<file path=ppt/notesSlides/_rels/notesSlide5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16.xml"/><Relationship Id="rId1" Type="http://schemas.openxmlformats.org/officeDocument/2006/relationships/notesMaster" Target="../notesMasters/notesMaster1.xml"/></Relationships>
</file>

<file path=ppt/notesSlides/_rels/notesSlide5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17.xml"/><Relationship Id="rId1" Type="http://schemas.openxmlformats.org/officeDocument/2006/relationships/notesMaster" Target="../notesMasters/notesMaster1.xml"/></Relationships>
</file>

<file path=ppt/notesSlides/_rels/notesSlide5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18.xml"/><Relationship Id="rId1" Type="http://schemas.openxmlformats.org/officeDocument/2006/relationships/notesMaster" Target="../notesMasters/notesMaster1.xml"/></Relationships>
</file>

<file path=ppt/notesSlides/_rels/notesSlide5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19.xml"/><Relationship Id="rId1" Type="http://schemas.openxmlformats.org/officeDocument/2006/relationships/notesMaster" Target="../notesMasters/notesMaster1.xml"/></Relationships>
</file>

<file path=ppt/notesSlides/_rels/notesSlide5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2.xml"/><Relationship Id="rId1" Type="http://schemas.openxmlformats.org/officeDocument/2006/relationships/notesMaster" Target="../notesMasters/notesMaster1.xml"/></Relationships>
</file>

<file path=ppt/notesSlides/_rels/notesSlide5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20.xml"/><Relationship Id="rId1" Type="http://schemas.openxmlformats.org/officeDocument/2006/relationships/notesMaster" Target="../notesMasters/notesMaster1.xml"/></Relationships>
</file>

<file path=ppt/notesSlides/_rels/notesSlide5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21.xml"/><Relationship Id="rId1" Type="http://schemas.openxmlformats.org/officeDocument/2006/relationships/notesMaster" Target="../notesMasters/notesMaster1.xml"/></Relationships>
</file>

<file path=ppt/notesSlides/_rels/notesSlide5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22.xml"/><Relationship Id="rId1" Type="http://schemas.openxmlformats.org/officeDocument/2006/relationships/notesMaster" Target="../notesMasters/notesMaster1.xml"/></Relationships>
</file>

<file path=ppt/notesSlides/_rels/notesSlide5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23.xml"/><Relationship Id="rId1" Type="http://schemas.openxmlformats.org/officeDocument/2006/relationships/notesMaster" Target="../notesMasters/notesMaster1.xml"/></Relationships>
</file>

<file path=ppt/notesSlides/_rels/notesSlide5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24.xml"/><Relationship Id="rId1" Type="http://schemas.openxmlformats.org/officeDocument/2006/relationships/notesMaster" Target="../notesMasters/notesMaster1.xml"/></Relationships>
</file>

<file path=ppt/notesSlides/_rels/notesSlide5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25.xml"/><Relationship Id="rId1" Type="http://schemas.openxmlformats.org/officeDocument/2006/relationships/notesMaster" Target="../notesMasters/notesMaster1.xml"/></Relationships>
</file>

<file path=ppt/notesSlides/_rels/notesSlide5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26.xml"/><Relationship Id="rId1" Type="http://schemas.openxmlformats.org/officeDocument/2006/relationships/notesMaster" Target="../notesMasters/notesMaster1.xml"/></Relationships>
</file>

<file path=ppt/notesSlides/_rels/notesSlide5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27.xml"/><Relationship Id="rId1" Type="http://schemas.openxmlformats.org/officeDocument/2006/relationships/notesMaster" Target="../notesMasters/notesMaster1.xml"/></Relationships>
</file>

<file path=ppt/notesSlides/_rels/notesSlide5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28.xml"/><Relationship Id="rId1" Type="http://schemas.openxmlformats.org/officeDocument/2006/relationships/notesMaster" Target="../notesMasters/notesMaster1.xml"/></Relationships>
</file>

<file path=ppt/notesSlides/_rels/notesSlide5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29.xml"/><Relationship Id="rId1" Type="http://schemas.openxmlformats.org/officeDocument/2006/relationships/notesMaster" Target="../notesMasters/notesMaster1.xml"/></Relationships>
</file>

<file path=ppt/notesSlides/_rels/notesSlide5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3.xml"/><Relationship Id="rId1" Type="http://schemas.openxmlformats.org/officeDocument/2006/relationships/notesMaster" Target="../notesMasters/notesMaster1.xml"/></Relationships>
</file>

<file path=ppt/notesSlides/_rels/notesSlide5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30.xml"/><Relationship Id="rId1" Type="http://schemas.openxmlformats.org/officeDocument/2006/relationships/notesMaster" Target="../notesMasters/notesMaster1.xml"/></Relationships>
</file>

<file path=ppt/notesSlides/_rels/notesSlide5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31.xml"/><Relationship Id="rId1" Type="http://schemas.openxmlformats.org/officeDocument/2006/relationships/notesMaster" Target="../notesMasters/notesMaster1.xml"/></Relationships>
</file>

<file path=ppt/notesSlides/_rels/notesSlide5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32.xml"/><Relationship Id="rId1" Type="http://schemas.openxmlformats.org/officeDocument/2006/relationships/notesMaster" Target="../notesMasters/notesMaster1.xml"/></Relationships>
</file>

<file path=ppt/notesSlides/_rels/notesSlide5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33.xml"/><Relationship Id="rId1" Type="http://schemas.openxmlformats.org/officeDocument/2006/relationships/notesMaster" Target="../notesMasters/notesMaster1.xml"/></Relationships>
</file>

<file path=ppt/notesSlides/_rels/notesSlide5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34.xml"/><Relationship Id="rId1" Type="http://schemas.openxmlformats.org/officeDocument/2006/relationships/notesMaster" Target="../notesMasters/notesMaster1.xml"/></Relationships>
</file>

<file path=ppt/notesSlides/_rels/notesSlide5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35.xml"/><Relationship Id="rId1" Type="http://schemas.openxmlformats.org/officeDocument/2006/relationships/notesMaster" Target="../notesMasters/notesMaster1.xml"/></Relationships>
</file>

<file path=ppt/notesSlides/_rels/notesSlide5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36.xml"/><Relationship Id="rId1" Type="http://schemas.openxmlformats.org/officeDocument/2006/relationships/notesMaster" Target="../notesMasters/notesMaster1.xml"/></Relationships>
</file>

<file path=ppt/notesSlides/_rels/notesSlide5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37.xml"/><Relationship Id="rId1" Type="http://schemas.openxmlformats.org/officeDocument/2006/relationships/notesMaster" Target="../notesMasters/notesMaster1.xml"/></Relationships>
</file>

<file path=ppt/notesSlides/_rels/notesSlide5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38.xml"/><Relationship Id="rId1" Type="http://schemas.openxmlformats.org/officeDocument/2006/relationships/notesMaster" Target="../notesMasters/notesMaster1.xml"/></Relationships>
</file>

<file path=ppt/notesSlides/_rels/notesSlide5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39.xml"/><Relationship Id="rId1" Type="http://schemas.openxmlformats.org/officeDocument/2006/relationships/notesMaster" Target="../notesMasters/notesMaster1.xml"/></Relationships>
</file>

<file path=ppt/notesSlides/_rels/notesSlide5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4.xml"/><Relationship Id="rId1" Type="http://schemas.openxmlformats.org/officeDocument/2006/relationships/notesMaster" Target="../notesMasters/notesMaster1.xml"/></Relationships>
</file>

<file path=ppt/notesSlides/_rels/notesSlide5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40.xml"/><Relationship Id="rId1" Type="http://schemas.openxmlformats.org/officeDocument/2006/relationships/notesMaster" Target="../notesMasters/notesMaster1.xml"/></Relationships>
</file>

<file path=ppt/notesSlides/_rels/notesSlide5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41.xml"/><Relationship Id="rId1" Type="http://schemas.openxmlformats.org/officeDocument/2006/relationships/notesMaster" Target="../notesMasters/notesMaster1.xml"/></Relationships>
</file>

<file path=ppt/notesSlides/_rels/notesSlide5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42.xml"/><Relationship Id="rId1" Type="http://schemas.openxmlformats.org/officeDocument/2006/relationships/notesMaster" Target="../notesMasters/notesMaster1.xml"/></Relationships>
</file>

<file path=ppt/notesSlides/_rels/notesSlide5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43.xml"/><Relationship Id="rId1" Type="http://schemas.openxmlformats.org/officeDocument/2006/relationships/notesMaster" Target="../notesMasters/notesMaster1.xml"/></Relationships>
</file>

<file path=ppt/notesSlides/_rels/notesSlide54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44.xml"/><Relationship Id="rId1" Type="http://schemas.openxmlformats.org/officeDocument/2006/relationships/notesMaster" Target="../notesMasters/notesMaster1.xml"/></Relationships>
</file>

<file path=ppt/notesSlides/_rels/notesSlide54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45.xml"/><Relationship Id="rId1" Type="http://schemas.openxmlformats.org/officeDocument/2006/relationships/notesMaster" Target="../notesMasters/notesMaster1.xml"/></Relationships>
</file>

<file path=ppt/notesSlides/_rels/notesSlide54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46.xml"/><Relationship Id="rId1" Type="http://schemas.openxmlformats.org/officeDocument/2006/relationships/notesMaster" Target="../notesMasters/notesMaster1.xml"/></Relationships>
</file>

<file path=ppt/notesSlides/_rels/notesSlide54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47.xml"/><Relationship Id="rId1" Type="http://schemas.openxmlformats.org/officeDocument/2006/relationships/notesMaster" Target="../notesMasters/notesMaster1.xml"/></Relationships>
</file>

<file path=ppt/notesSlides/_rels/notesSlide54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48.xml"/><Relationship Id="rId1" Type="http://schemas.openxmlformats.org/officeDocument/2006/relationships/notesMaster" Target="../notesMasters/notesMaster1.xml"/></Relationships>
</file>

<file path=ppt/notesSlides/_rels/notesSlide54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49.xml"/><Relationship Id="rId1" Type="http://schemas.openxmlformats.org/officeDocument/2006/relationships/notesMaster" Target="../notesMasters/notesMaster1.xml"/></Relationships>
</file>

<file path=ppt/notesSlides/_rels/notesSlide5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5.xml"/><Relationship Id="rId1" Type="http://schemas.openxmlformats.org/officeDocument/2006/relationships/notesMaster" Target="../notesMasters/notesMaster1.xml"/></Relationships>
</file>

<file path=ppt/notesSlides/_rels/notesSlide55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50.xml"/><Relationship Id="rId1" Type="http://schemas.openxmlformats.org/officeDocument/2006/relationships/notesMaster" Target="../notesMasters/notesMaster1.xml"/></Relationships>
</file>

<file path=ppt/notesSlides/_rels/notesSlide55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51.xml"/><Relationship Id="rId1" Type="http://schemas.openxmlformats.org/officeDocument/2006/relationships/notesMaster" Target="../notesMasters/notesMaster1.xml"/></Relationships>
</file>

<file path=ppt/notesSlides/_rels/notesSlide55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52.xml"/><Relationship Id="rId1" Type="http://schemas.openxmlformats.org/officeDocument/2006/relationships/notesMaster" Target="../notesMasters/notesMaster1.xml"/></Relationships>
</file>

<file path=ppt/notesSlides/_rels/notesSlide55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53.xml"/><Relationship Id="rId1" Type="http://schemas.openxmlformats.org/officeDocument/2006/relationships/notesMaster" Target="../notesMasters/notesMaster1.xml"/></Relationships>
</file>

<file path=ppt/notesSlides/_rels/notesSlide55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54.xml"/><Relationship Id="rId1" Type="http://schemas.openxmlformats.org/officeDocument/2006/relationships/notesMaster" Target="../notesMasters/notesMaster1.xml"/></Relationships>
</file>

<file path=ppt/notesSlides/_rels/notesSlide55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55.xml"/><Relationship Id="rId1" Type="http://schemas.openxmlformats.org/officeDocument/2006/relationships/notesMaster" Target="../notesMasters/notesMaster1.xml"/></Relationships>
</file>

<file path=ppt/notesSlides/_rels/notesSlide55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56.xml"/><Relationship Id="rId1" Type="http://schemas.openxmlformats.org/officeDocument/2006/relationships/notesMaster" Target="../notesMasters/notesMaster1.xml"/></Relationships>
</file>

<file path=ppt/notesSlides/_rels/notesSlide55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57.xml"/><Relationship Id="rId1" Type="http://schemas.openxmlformats.org/officeDocument/2006/relationships/notesMaster" Target="../notesMasters/notesMaster1.xml"/></Relationships>
</file>

<file path=ppt/notesSlides/_rels/notesSlide55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58.xml"/><Relationship Id="rId1" Type="http://schemas.openxmlformats.org/officeDocument/2006/relationships/notesMaster" Target="../notesMasters/notesMaster1.xml"/></Relationships>
</file>

<file path=ppt/notesSlides/_rels/notesSlide55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59.xml"/><Relationship Id="rId1" Type="http://schemas.openxmlformats.org/officeDocument/2006/relationships/notesMaster" Target="../notesMasters/notesMaster1.xml"/></Relationships>
</file>

<file path=ppt/notesSlides/_rels/notesSlide5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6.xml"/><Relationship Id="rId1" Type="http://schemas.openxmlformats.org/officeDocument/2006/relationships/notesMaster" Target="../notesMasters/notesMaster1.xml"/></Relationships>
</file>

<file path=ppt/notesSlides/_rels/notesSlide56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60.xml"/><Relationship Id="rId1" Type="http://schemas.openxmlformats.org/officeDocument/2006/relationships/notesMaster" Target="../notesMasters/notesMaster1.xml"/></Relationships>
</file>

<file path=ppt/notesSlides/_rels/notesSlide56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61.xml"/><Relationship Id="rId1" Type="http://schemas.openxmlformats.org/officeDocument/2006/relationships/notesMaster" Target="../notesMasters/notesMaster1.xml"/></Relationships>
</file>

<file path=ppt/notesSlides/_rels/notesSlide56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62.xml"/><Relationship Id="rId1" Type="http://schemas.openxmlformats.org/officeDocument/2006/relationships/notesMaster" Target="../notesMasters/notesMaster1.xml"/></Relationships>
</file>

<file path=ppt/notesSlides/_rels/notesSlide56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63.xml"/><Relationship Id="rId1" Type="http://schemas.openxmlformats.org/officeDocument/2006/relationships/notesMaster" Target="../notesMasters/notesMaster1.xml"/></Relationships>
</file>

<file path=ppt/notesSlides/_rels/notesSlide56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64.xml"/><Relationship Id="rId1" Type="http://schemas.openxmlformats.org/officeDocument/2006/relationships/notesMaster" Target="../notesMasters/notesMaster1.xml"/></Relationships>
</file>

<file path=ppt/notesSlides/_rels/notesSlide56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65.xml"/><Relationship Id="rId1" Type="http://schemas.openxmlformats.org/officeDocument/2006/relationships/notesMaster" Target="../notesMasters/notesMaster1.xml"/></Relationships>
</file>

<file path=ppt/notesSlides/_rels/notesSlide56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66.xml"/><Relationship Id="rId1" Type="http://schemas.openxmlformats.org/officeDocument/2006/relationships/notesMaster" Target="../notesMasters/notesMaster1.xml"/></Relationships>
</file>

<file path=ppt/notesSlides/_rels/notesSlide56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67.xml"/><Relationship Id="rId1" Type="http://schemas.openxmlformats.org/officeDocument/2006/relationships/notesMaster" Target="../notesMasters/notesMaster1.xml"/></Relationships>
</file>

<file path=ppt/notesSlides/_rels/notesSlide56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68.xml"/><Relationship Id="rId1" Type="http://schemas.openxmlformats.org/officeDocument/2006/relationships/notesMaster" Target="../notesMasters/notesMaster1.xml"/></Relationships>
</file>

<file path=ppt/notesSlides/_rels/notesSlide56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69.xml"/><Relationship Id="rId1" Type="http://schemas.openxmlformats.org/officeDocument/2006/relationships/notesMaster" Target="../notesMasters/notesMaster1.xml"/></Relationships>
</file>

<file path=ppt/notesSlides/_rels/notesSlide5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7.xml"/><Relationship Id="rId1" Type="http://schemas.openxmlformats.org/officeDocument/2006/relationships/notesMaster" Target="../notesMasters/notesMaster1.xml"/></Relationships>
</file>

<file path=ppt/notesSlides/_rels/notesSlide57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70.xml"/><Relationship Id="rId1" Type="http://schemas.openxmlformats.org/officeDocument/2006/relationships/notesMaster" Target="../notesMasters/notesMaster1.xml"/></Relationships>
</file>

<file path=ppt/notesSlides/_rels/notesSlide57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71.xml"/><Relationship Id="rId1" Type="http://schemas.openxmlformats.org/officeDocument/2006/relationships/notesMaster" Target="../notesMasters/notesMaster1.xml"/></Relationships>
</file>

<file path=ppt/notesSlides/_rels/notesSlide57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72.xml"/><Relationship Id="rId1" Type="http://schemas.openxmlformats.org/officeDocument/2006/relationships/notesMaster" Target="../notesMasters/notesMaster1.xml"/></Relationships>
</file>

<file path=ppt/notesSlides/_rels/notesSlide57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73.xml"/><Relationship Id="rId1" Type="http://schemas.openxmlformats.org/officeDocument/2006/relationships/notesMaster" Target="../notesMasters/notesMaster1.xml"/></Relationships>
</file>

<file path=ppt/notesSlides/_rels/notesSlide57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74.xml"/><Relationship Id="rId1" Type="http://schemas.openxmlformats.org/officeDocument/2006/relationships/notesMaster" Target="../notesMasters/notesMaster1.xml"/></Relationships>
</file>

<file path=ppt/notesSlides/_rels/notesSlide57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75.xml"/><Relationship Id="rId1" Type="http://schemas.openxmlformats.org/officeDocument/2006/relationships/notesMaster" Target="../notesMasters/notesMaster1.xml"/></Relationships>
</file>

<file path=ppt/notesSlides/_rels/notesSlide57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76.xml"/><Relationship Id="rId1" Type="http://schemas.openxmlformats.org/officeDocument/2006/relationships/notesMaster" Target="../notesMasters/notesMaster1.xml"/></Relationships>
</file>

<file path=ppt/notesSlides/_rels/notesSlide57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77.xml"/><Relationship Id="rId1" Type="http://schemas.openxmlformats.org/officeDocument/2006/relationships/notesMaster" Target="../notesMasters/notesMaster1.xml"/></Relationships>
</file>

<file path=ppt/notesSlides/_rels/notesSlide57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78.xml"/><Relationship Id="rId1" Type="http://schemas.openxmlformats.org/officeDocument/2006/relationships/notesMaster" Target="../notesMasters/notesMaster1.xml"/></Relationships>
</file>

<file path=ppt/notesSlides/_rels/notesSlide57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79.xml"/><Relationship Id="rId1" Type="http://schemas.openxmlformats.org/officeDocument/2006/relationships/notesMaster" Target="../notesMasters/notesMaster1.xml"/></Relationships>
</file>

<file path=ppt/notesSlides/_rels/notesSlide5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8.xml"/><Relationship Id="rId1" Type="http://schemas.openxmlformats.org/officeDocument/2006/relationships/notesMaster" Target="../notesMasters/notesMaster1.xml"/></Relationships>
</file>

<file path=ppt/notesSlides/_rels/notesSlide58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80.xml"/><Relationship Id="rId1" Type="http://schemas.openxmlformats.org/officeDocument/2006/relationships/notesMaster" Target="../notesMasters/notesMaster1.xml"/></Relationships>
</file>

<file path=ppt/notesSlides/_rels/notesSlide58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81.xml"/><Relationship Id="rId1" Type="http://schemas.openxmlformats.org/officeDocument/2006/relationships/notesMaster" Target="../notesMasters/notesMaster1.xml"/></Relationships>
</file>

<file path=ppt/notesSlides/_rels/notesSlide58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82.xml"/><Relationship Id="rId1" Type="http://schemas.openxmlformats.org/officeDocument/2006/relationships/notesMaster" Target="../notesMasters/notesMaster1.xml"/></Relationships>
</file>

<file path=ppt/notesSlides/_rels/notesSlide58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83.xml"/><Relationship Id="rId1" Type="http://schemas.openxmlformats.org/officeDocument/2006/relationships/notesMaster" Target="../notesMasters/notesMaster1.xml"/></Relationships>
</file>

<file path=ppt/notesSlides/_rels/notesSlide5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9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6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0.xml"/><Relationship Id="rId1" Type="http://schemas.openxmlformats.org/officeDocument/2006/relationships/notesMaster" Target="../notesMasters/notesMaster1.xml"/></Relationships>
</file>

<file path=ppt/notesSlides/_rels/notesSlide6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1.xml"/><Relationship Id="rId1" Type="http://schemas.openxmlformats.org/officeDocument/2006/relationships/notesMaster" Target="../notesMasters/notesMaster1.xml"/></Relationships>
</file>

<file path=ppt/notesSlides/_rels/notesSlide6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2.xml"/><Relationship Id="rId1" Type="http://schemas.openxmlformats.org/officeDocument/2006/relationships/notesMaster" Target="../notesMasters/notesMaster1.xml"/></Relationships>
</file>

<file path=ppt/notesSlides/_rels/notesSlide6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3.xml"/><Relationship Id="rId1" Type="http://schemas.openxmlformats.org/officeDocument/2006/relationships/notesMaster" Target="../notesMasters/notesMaster1.xml"/></Relationships>
</file>

<file path=ppt/notesSlides/_rels/notesSlide6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4.xml"/><Relationship Id="rId1" Type="http://schemas.openxmlformats.org/officeDocument/2006/relationships/notesMaster" Target="../notesMasters/notesMaster1.xml"/></Relationships>
</file>

<file path=ppt/notesSlides/_rels/notesSlide6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5.xml"/><Relationship Id="rId1" Type="http://schemas.openxmlformats.org/officeDocument/2006/relationships/notesMaster" Target="../notesMasters/notesMaster1.xml"/></Relationships>
</file>

<file path=ppt/notesSlides/_rels/notesSlide6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6.xml"/><Relationship Id="rId1" Type="http://schemas.openxmlformats.org/officeDocument/2006/relationships/notesMaster" Target="../notesMasters/notesMaster1.xml"/></Relationships>
</file>

<file path=ppt/notesSlides/_rels/notesSlide6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7.xml"/><Relationship Id="rId1" Type="http://schemas.openxmlformats.org/officeDocument/2006/relationships/notesMaster" Target="../notesMasters/notesMaster1.xml"/></Relationships>
</file>

<file path=ppt/notesSlides/_rels/notesSlide6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8.xml"/><Relationship Id="rId1" Type="http://schemas.openxmlformats.org/officeDocument/2006/relationships/notesMaster" Target="../notesMasters/notesMaster1.xml"/></Relationships>
</file>

<file path=ppt/notesSlides/_rels/notesSlide6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9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7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0.xml"/><Relationship Id="rId1" Type="http://schemas.openxmlformats.org/officeDocument/2006/relationships/notesMaster" Target="../notesMasters/notesMaster1.xml"/></Relationships>
</file>

<file path=ppt/notesSlides/_rels/notesSlide7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1.xml"/><Relationship Id="rId1" Type="http://schemas.openxmlformats.org/officeDocument/2006/relationships/notesMaster" Target="../notesMasters/notesMaster1.xml"/></Relationships>
</file>

<file path=ppt/notesSlides/_rels/notesSlide7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2.xml"/><Relationship Id="rId1" Type="http://schemas.openxmlformats.org/officeDocument/2006/relationships/notesMaster" Target="../notesMasters/notesMaster1.xml"/></Relationships>
</file>

<file path=ppt/notesSlides/_rels/notesSlide7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3.xml"/><Relationship Id="rId1" Type="http://schemas.openxmlformats.org/officeDocument/2006/relationships/notesMaster" Target="../notesMasters/notesMaster1.xml"/></Relationships>
</file>

<file path=ppt/notesSlides/_rels/notesSlide7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4.xml"/><Relationship Id="rId1" Type="http://schemas.openxmlformats.org/officeDocument/2006/relationships/notesMaster" Target="../notesMasters/notesMaster1.xml"/></Relationships>
</file>

<file path=ppt/notesSlides/_rels/notesSlide7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5.xml"/><Relationship Id="rId1" Type="http://schemas.openxmlformats.org/officeDocument/2006/relationships/notesMaster" Target="../notesMasters/notesMaster1.xml"/></Relationships>
</file>

<file path=ppt/notesSlides/_rels/notesSlide7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6.xml"/><Relationship Id="rId1" Type="http://schemas.openxmlformats.org/officeDocument/2006/relationships/notesMaster" Target="../notesMasters/notesMaster1.xml"/></Relationships>
</file>

<file path=ppt/notesSlides/_rels/notesSlide7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7.xml"/><Relationship Id="rId1" Type="http://schemas.openxmlformats.org/officeDocument/2006/relationships/notesMaster" Target="../notesMasters/notesMaster1.xml"/></Relationships>
</file>

<file path=ppt/notesSlides/_rels/notesSlide7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8.xml"/><Relationship Id="rId1" Type="http://schemas.openxmlformats.org/officeDocument/2006/relationships/notesMaster" Target="../notesMasters/notesMaster1.xml"/></Relationships>
</file>

<file path=ppt/notesSlides/_rels/notesSlide7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9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8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0.xml"/><Relationship Id="rId1" Type="http://schemas.openxmlformats.org/officeDocument/2006/relationships/notesMaster" Target="../notesMasters/notesMaster1.xml"/></Relationships>
</file>

<file path=ppt/notesSlides/_rels/notesSlide8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1.xml"/><Relationship Id="rId1" Type="http://schemas.openxmlformats.org/officeDocument/2006/relationships/notesMaster" Target="../notesMasters/notesMaster1.xml"/></Relationships>
</file>

<file path=ppt/notesSlides/_rels/notesSlide8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2.xml"/><Relationship Id="rId1" Type="http://schemas.openxmlformats.org/officeDocument/2006/relationships/notesMaster" Target="../notesMasters/notesMaster1.xml"/></Relationships>
</file>

<file path=ppt/notesSlides/_rels/notesSlide8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3.xml"/><Relationship Id="rId1" Type="http://schemas.openxmlformats.org/officeDocument/2006/relationships/notesMaster" Target="../notesMasters/notesMaster1.xml"/></Relationships>
</file>

<file path=ppt/notesSlides/_rels/notesSlide8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4.xml"/><Relationship Id="rId1" Type="http://schemas.openxmlformats.org/officeDocument/2006/relationships/notesMaster" Target="../notesMasters/notesMaster1.xml"/></Relationships>
</file>

<file path=ppt/notesSlides/_rels/notesSlide8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5.xml"/><Relationship Id="rId1" Type="http://schemas.openxmlformats.org/officeDocument/2006/relationships/notesMaster" Target="../notesMasters/notesMaster1.xml"/></Relationships>
</file>

<file path=ppt/notesSlides/_rels/notesSlide8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6.xml"/><Relationship Id="rId1" Type="http://schemas.openxmlformats.org/officeDocument/2006/relationships/notesMaster" Target="../notesMasters/notesMaster1.xml"/></Relationships>
</file>

<file path=ppt/notesSlides/_rels/notesSlide8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7.xml"/><Relationship Id="rId1" Type="http://schemas.openxmlformats.org/officeDocument/2006/relationships/notesMaster" Target="../notesMasters/notesMaster1.xml"/></Relationships>
</file>

<file path=ppt/notesSlides/_rels/notesSlide8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8.xml"/><Relationship Id="rId1" Type="http://schemas.openxmlformats.org/officeDocument/2006/relationships/notesMaster" Target="../notesMasters/notesMaster1.xml"/></Relationships>
</file>

<file path=ppt/notesSlides/_rels/notesSlide8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9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9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0.xml"/><Relationship Id="rId1" Type="http://schemas.openxmlformats.org/officeDocument/2006/relationships/notesMaster" Target="../notesMasters/notesMaster1.xml"/></Relationships>
</file>

<file path=ppt/notesSlides/_rels/notesSlide9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1.xml"/><Relationship Id="rId1" Type="http://schemas.openxmlformats.org/officeDocument/2006/relationships/notesMaster" Target="../notesMasters/notesMaster1.xml"/></Relationships>
</file>

<file path=ppt/notesSlides/_rels/notesSlide9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2.xml"/><Relationship Id="rId1" Type="http://schemas.openxmlformats.org/officeDocument/2006/relationships/notesMaster" Target="../notesMasters/notesMaster1.xml"/></Relationships>
</file>

<file path=ppt/notesSlides/_rels/notesSlide9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3.xml"/><Relationship Id="rId1" Type="http://schemas.openxmlformats.org/officeDocument/2006/relationships/notesMaster" Target="../notesMasters/notesMaster1.xml"/></Relationships>
</file>

<file path=ppt/notesSlides/_rels/notesSlide9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4.xml"/><Relationship Id="rId1" Type="http://schemas.openxmlformats.org/officeDocument/2006/relationships/notesMaster" Target="../notesMasters/notesMaster1.xml"/></Relationships>
</file>

<file path=ppt/notesSlides/_rels/notesSlide9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5.xml"/><Relationship Id="rId1" Type="http://schemas.openxmlformats.org/officeDocument/2006/relationships/notesMaster" Target="../notesMasters/notesMaster1.xml"/></Relationships>
</file>

<file path=ppt/notesSlides/_rels/notesSlide9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6.xml"/><Relationship Id="rId1" Type="http://schemas.openxmlformats.org/officeDocument/2006/relationships/notesMaster" Target="../notesMasters/notesMaster1.xml"/></Relationships>
</file>

<file path=ppt/notesSlides/_rels/notesSlide9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7.xml"/><Relationship Id="rId1" Type="http://schemas.openxmlformats.org/officeDocument/2006/relationships/notesMaster" Target="../notesMasters/notesMaster1.xml"/></Relationships>
</file>

<file path=ppt/notesSlides/_rels/notesSlide9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8.xml"/><Relationship Id="rId1" Type="http://schemas.openxmlformats.org/officeDocument/2006/relationships/notesMaster" Target="../notesMasters/notesMaster1.xml"/></Relationships>
</file>

<file path=ppt/notesSlides/_rels/notesSlide9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106" name="Rectangle 21">
            <a:extLst>
              <a:ext uri="{FF2B5EF4-FFF2-40B4-BE49-F238E27FC236}">
                <a16:creationId xmlns:a16="http://schemas.microsoft.com/office/drawing/2014/main" id="{35B04949-DA0A-40E7-6E67-060DD3AB8C11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D2673A7E-1DB5-4C93-B4D9-7EB3AFD5F0F3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1</a:t>
            </a:fld>
            <a:endParaRPr lang="en-US" altLang="ja-JP"/>
          </a:p>
        </p:txBody>
      </p:sp>
      <p:sp>
        <p:nvSpPr>
          <p:cNvPr id="47107" name="Rectangle 1">
            <a:extLst>
              <a:ext uri="{FF2B5EF4-FFF2-40B4-BE49-F238E27FC236}">
                <a16:creationId xmlns:a16="http://schemas.microsoft.com/office/drawing/2014/main" id="{11248FE7-6D1E-B302-5BA2-1510526081AC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47108" name="Rectangle 2">
            <a:extLst>
              <a:ext uri="{FF2B5EF4-FFF2-40B4-BE49-F238E27FC236}">
                <a16:creationId xmlns:a16="http://schemas.microsoft.com/office/drawing/2014/main" id="{17D53C59-F159-0ED8-2F59-DD9427150476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538" name="Rectangle 21">
            <a:extLst>
              <a:ext uri="{FF2B5EF4-FFF2-40B4-BE49-F238E27FC236}">
                <a16:creationId xmlns:a16="http://schemas.microsoft.com/office/drawing/2014/main" id="{6092694C-B9AF-62EC-D4FF-854C3E1ED410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117C1269-B380-4F2D-930D-0E8A3097936A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10</a:t>
            </a:fld>
            <a:endParaRPr lang="en-US" altLang="ja-JP"/>
          </a:p>
        </p:txBody>
      </p:sp>
      <p:sp>
        <p:nvSpPr>
          <p:cNvPr id="65539" name="Rectangle 1">
            <a:extLst>
              <a:ext uri="{FF2B5EF4-FFF2-40B4-BE49-F238E27FC236}">
                <a16:creationId xmlns:a16="http://schemas.microsoft.com/office/drawing/2014/main" id="{F68C759D-168D-6EB6-691C-10C4A4F719AC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65540" name="Rectangle 2">
            <a:extLst>
              <a:ext uri="{FF2B5EF4-FFF2-40B4-BE49-F238E27FC236}">
                <a16:creationId xmlns:a16="http://schemas.microsoft.com/office/drawing/2014/main" id="{F1379E5D-478F-7382-C200-3FF5134D2C3C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10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9858" name="Rectangle 21">
            <a:extLst>
              <a:ext uri="{FF2B5EF4-FFF2-40B4-BE49-F238E27FC236}">
                <a16:creationId xmlns:a16="http://schemas.microsoft.com/office/drawing/2014/main" id="{91257153-E6C8-D648-5005-4DE9C241DAC0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2155CF4C-37C0-4FA4-A886-DC380D688BF0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100</a:t>
            </a:fld>
            <a:endParaRPr lang="en-US" altLang="ja-JP"/>
          </a:p>
        </p:txBody>
      </p:sp>
      <p:sp>
        <p:nvSpPr>
          <p:cNvPr id="249859" name="Rectangle 1">
            <a:extLst>
              <a:ext uri="{FF2B5EF4-FFF2-40B4-BE49-F238E27FC236}">
                <a16:creationId xmlns:a16="http://schemas.microsoft.com/office/drawing/2014/main" id="{3A4E62C0-539B-E2F2-815B-23885339205A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249860" name="Rectangle 2">
            <a:extLst>
              <a:ext uri="{FF2B5EF4-FFF2-40B4-BE49-F238E27FC236}">
                <a16:creationId xmlns:a16="http://schemas.microsoft.com/office/drawing/2014/main" id="{B23F699E-A1A3-FAA6-570B-222F234E3096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10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1906" name="Rectangle 21">
            <a:extLst>
              <a:ext uri="{FF2B5EF4-FFF2-40B4-BE49-F238E27FC236}">
                <a16:creationId xmlns:a16="http://schemas.microsoft.com/office/drawing/2014/main" id="{99BCB695-9158-6632-39D9-97DE3664CA02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585C500F-31BB-46A1-9DF2-A94570897743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101</a:t>
            </a:fld>
            <a:endParaRPr lang="en-US" altLang="ja-JP"/>
          </a:p>
        </p:txBody>
      </p:sp>
      <p:sp>
        <p:nvSpPr>
          <p:cNvPr id="251907" name="Rectangle 1">
            <a:extLst>
              <a:ext uri="{FF2B5EF4-FFF2-40B4-BE49-F238E27FC236}">
                <a16:creationId xmlns:a16="http://schemas.microsoft.com/office/drawing/2014/main" id="{61D1C297-5530-29F3-353A-EC0E15BB49C4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251908" name="Rectangle 2">
            <a:extLst>
              <a:ext uri="{FF2B5EF4-FFF2-40B4-BE49-F238E27FC236}">
                <a16:creationId xmlns:a16="http://schemas.microsoft.com/office/drawing/2014/main" id="{5CA8CF8D-0F0E-116F-DE1D-13D88F2CC1CC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26025" cy="4111625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10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3954" name="Rectangle 21">
            <a:extLst>
              <a:ext uri="{FF2B5EF4-FFF2-40B4-BE49-F238E27FC236}">
                <a16:creationId xmlns:a16="http://schemas.microsoft.com/office/drawing/2014/main" id="{04784F47-EB34-98DD-50B4-96014AC95F55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635BD68B-A964-4A8E-8473-D395D0E90DFC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102</a:t>
            </a:fld>
            <a:endParaRPr lang="en-US" altLang="ja-JP"/>
          </a:p>
        </p:txBody>
      </p:sp>
      <p:sp>
        <p:nvSpPr>
          <p:cNvPr id="253955" name="Rectangle 1">
            <a:extLst>
              <a:ext uri="{FF2B5EF4-FFF2-40B4-BE49-F238E27FC236}">
                <a16:creationId xmlns:a16="http://schemas.microsoft.com/office/drawing/2014/main" id="{EE387A8D-D3EF-5A83-6849-26235728693F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253956" name="Rectangle 2">
            <a:extLst>
              <a:ext uri="{FF2B5EF4-FFF2-40B4-BE49-F238E27FC236}">
                <a16:creationId xmlns:a16="http://schemas.microsoft.com/office/drawing/2014/main" id="{C5925AAC-FC8B-80E3-FF7E-003972F27EBA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26025" cy="4111625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10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6002" name="Rectangle 21">
            <a:extLst>
              <a:ext uri="{FF2B5EF4-FFF2-40B4-BE49-F238E27FC236}">
                <a16:creationId xmlns:a16="http://schemas.microsoft.com/office/drawing/2014/main" id="{14D0F9A1-367B-00C9-B21C-83A69C62CFFF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29F28F94-85A4-4C12-8E0D-8DFAB95FACDF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103</a:t>
            </a:fld>
            <a:endParaRPr lang="en-US" altLang="ja-JP"/>
          </a:p>
        </p:txBody>
      </p:sp>
      <p:sp>
        <p:nvSpPr>
          <p:cNvPr id="256003" name="Rectangle 1">
            <a:extLst>
              <a:ext uri="{FF2B5EF4-FFF2-40B4-BE49-F238E27FC236}">
                <a16:creationId xmlns:a16="http://schemas.microsoft.com/office/drawing/2014/main" id="{3FDADAC6-50E1-9E1A-D655-1C840904042F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256004" name="Rectangle 2">
            <a:extLst>
              <a:ext uri="{FF2B5EF4-FFF2-40B4-BE49-F238E27FC236}">
                <a16:creationId xmlns:a16="http://schemas.microsoft.com/office/drawing/2014/main" id="{F055D8F8-A40E-2960-4D49-1E19261F1751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26025" cy="4111625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10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8050" name="Rectangle 21">
            <a:extLst>
              <a:ext uri="{FF2B5EF4-FFF2-40B4-BE49-F238E27FC236}">
                <a16:creationId xmlns:a16="http://schemas.microsoft.com/office/drawing/2014/main" id="{B7D7E051-6CC8-876C-E71A-E9B94B330C46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08AB71F5-D98D-46F0-BDFE-29FE1484D2AC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104</a:t>
            </a:fld>
            <a:endParaRPr lang="en-US" altLang="ja-JP"/>
          </a:p>
        </p:txBody>
      </p:sp>
      <p:sp>
        <p:nvSpPr>
          <p:cNvPr id="258051" name="Rectangle 1">
            <a:extLst>
              <a:ext uri="{FF2B5EF4-FFF2-40B4-BE49-F238E27FC236}">
                <a16:creationId xmlns:a16="http://schemas.microsoft.com/office/drawing/2014/main" id="{A9C94912-BE20-4F29-5955-82CE15B93AB0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258052" name="Rectangle 2">
            <a:extLst>
              <a:ext uri="{FF2B5EF4-FFF2-40B4-BE49-F238E27FC236}">
                <a16:creationId xmlns:a16="http://schemas.microsoft.com/office/drawing/2014/main" id="{9C4A0F56-EE46-F0BF-7CC7-2B998A9CA69C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26025" cy="4111625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10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0098" name="Rectangle 21">
            <a:extLst>
              <a:ext uri="{FF2B5EF4-FFF2-40B4-BE49-F238E27FC236}">
                <a16:creationId xmlns:a16="http://schemas.microsoft.com/office/drawing/2014/main" id="{D0ED9B73-B466-8573-7173-1578174ADD0B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D449C440-CB70-40AA-9912-427CE3B58C12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105</a:t>
            </a:fld>
            <a:endParaRPr lang="en-US" altLang="ja-JP"/>
          </a:p>
        </p:txBody>
      </p:sp>
      <p:sp>
        <p:nvSpPr>
          <p:cNvPr id="260099" name="Rectangle 1">
            <a:extLst>
              <a:ext uri="{FF2B5EF4-FFF2-40B4-BE49-F238E27FC236}">
                <a16:creationId xmlns:a16="http://schemas.microsoft.com/office/drawing/2014/main" id="{668C86C1-DC58-BE6D-672E-214C5F2B894E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260100" name="Rectangle 2">
            <a:extLst>
              <a:ext uri="{FF2B5EF4-FFF2-40B4-BE49-F238E27FC236}">
                <a16:creationId xmlns:a16="http://schemas.microsoft.com/office/drawing/2014/main" id="{22C23662-E577-DCA7-88C9-385BAC772671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  <p:sp>
        <p:nvSpPr>
          <p:cNvPr id="260101" name="Text Box 3">
            <a:extLst>
              <a:ext uri="{FF2B5EF4-FFF2-40B4-BE49-F238E27FC236}">
                <a16:creationId xmlns:a16="http://schemas.microsoft.com/office/drawing/2014/main" id="{F5B8F95D-93FD-A898-FC7E-77A13CCEFF7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fld id="{C60B563E-4E86-4C38-9E2E-CF8E8F690A56}" type="slidenum">
              <a:rPr lang="ja-JP" altLang="ja-JP">
                <a:solidFill>
                  <a:srgbClr val="FFFFFF"/>
                </a:solidFill>
              </a:rPr>
              <a:pPr algn="r" eaLnBrk="1" hangingPunct="1">
                <a:spcBef>
                  <a:spcPct val="0"/>
                </a:spcBef>
                <a:buClrTx/>
                <a:buFontTx/>
                <a:buNone/>
              </a:pPr>
              <a:t>105</a:t>
            </a:fld>
            <a:endParaRPr lang="ja-JP" altLang="ja-JP">
              <a:solidFill>
                <a:srgbClr val="FFFFFF"/>
              </a:solidFill>
            </a:endParaRPr>
          </a:p>
        </p:txBody>
      </p:sp>
    </p:spTree>
  </p:cSld>
  <p:clrMapOvr>
    <a:masterClrMapping/>
  </p:clrMapOvr>
</p:notes>
</file>

<file path=ppt/notesSlides/notesSlide10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2146" name="Rectangle 21">
            <a:extLst>
              <a:ext uri="{FF2B5EF4-FFF2-40B4-BE49-F238E27FC236}">
                <a16:creationId xmlns:a16="http://schemas.microsoft.com/office/drawing/2014/main" id="{77E44C46-B3FD-D3B3-9BE0-525CB6E43A71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902B1848-A266-4B2D-A4C4-3A93CCABBE0B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106</a:t>
            </a:fld>
            <a:endParaRPr lang="en-US" altLang="ja-JP"/>
          </a:p>
        </p:txBody>
      </p:sp>
      <p:sp>
        <p:nvSpPr>
          <p:cNvPr id="262147" name="Rectangle 1">
            <a:extLst>
              <a:ext uri="{FF2B5EF4-FFF2-40B4-BE49-F238E27FC236}">
                <a16:creationId xmlns:a16="http://schemas.microsoft.com/office/drawing/2014/main" id="{27123ADB-8A8D-88B5-1AF5-EC837BB15342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262148" name="Rectangle 2">
            <a:extLst>
              <a:ext uri="{FF2B5EF4-FFF2-40B4-BE49-F238E27FC236}">
                <a16:creationId xmlns:a16="http://schemas.microsoft.com/office/drawing/2014/main" id="{0883907B-09E3-1933-EEA1-A760FB82A2CC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  <p:sp>
        <p:nvSpPr>
          <p:cNvPr id="262149" name="Text Box 3">
            <a:extLst>
              <a:ext uri="{FF2B5EF4-FFF2-40B4-BE49-F238E27FC236}">
                <a16:creationId xmlns:a16="http://schemas.microsoft.com/office/drawing/2014/main" id="{84E53676-165F-533F-415F-0B8330466CF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fld id="{C353F507-D27B-46FF-ACAA-1FB4EF0A70E8}" type="slidenum">
              <a:rPr lang="ja-JP" altLang="ja-JP">
                <a:solidFill>
                  <a:srgbClr val="FFFFFF"/>
                </a:solidFill>
              </a:rPr>
              <a:pPr algn="r" eaLnBrk="1" hangingPunct="1">
                <a:spcBef>
                  <a:spcPct val="0"/>
                </a:spcBef>
                <a:buClrTx/>
                <a:buFontTx/>
                <a:buNone/>
              </a:pPr>
              <a:t>106</a:t>
            </a:fld>
            <a:endParaRPr lang="ja-JP" altLang="ja-JP">
              <a:solidFill>
                <a:srgbClr val="FFFFFF"/>
              </a:solidFill>
            </a:endParaRPr>
          </a:p>
        </p:txBody>
      </p:sp>
    </p:spTree>
  </p:cSld>
  <p:clrMapOvr>
    <a:masterClrMapping/>
  </p:clrMapOvr>
</p:notes>
</file>

<file path=ppt/notesSlides/notesSlide10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4194" name="Rectangle 21">
            <a:extLst>
              <a:ext uri="{FF2B5EF4-FFF2-40B4-BE49-F238E27FC236}">
                <a16:creationId xmlns:a16="http://schemas.microsoft.com/office/drawing/2014/main" id="{B894B54B-FFEE-2AC5-23F4-7DD42705F002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2CA47E78-A2CD-4509-981F-17E76447E8F4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107</a:t>
            </a:fld>
            <a:endParaRPr lang="en-US" altLang="ja-JP"/>
          </a:p>
        </p:txBody>
      </p:sp>
      <p:sp>
        <p:nvSpPr>
          <p:cNvPr id="264195" name="Rectangle 1">
            <a:extLst>
              <a:ext uri="{FF2B5EF4-FFF2-40B4-BE49-F238E27FC236}">
                <a16:creationId xmlns:a16="http://schemas.microsoft.com/office/drawing/2014/main" id="{023EC9DB-4780-39F7-C88C-558F7866A93E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264196" name="Rectangle 2">
            <a:extLst>
              <a:ext uri="{FF2B5EF4-FFF2-40B4-BE49-F238E27FC236}">
                <a16:creationId xmlns:a16="http://schemas.microsoft.com/office/drawing/2014/main" id="{09C1C0C4-B743-6C8B-1FAD-0E0EEC766F69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  <p:sp>
        <p:nvSpPr>
          <p:cNvPr id="264197" name="Text Box 3">
            <a:extLst>
              <a:ext uri="{FF2B5EF4-FFF2-40B4-BE49-F238E27FC236}">
                <a16:creationId xmlns:a16="http://schemas.microsoft.com/office/drawing/2014/main" id="{A40394CD-451C-350D-6AF0-7EF5C9AC530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fld id="{237ACE85-637E-4A23-9A7E-289837E10422}" type="slidenum">
              <a:rPr lang="ja-JP" altLang="ja-JP">
                <a:solidFill>
                  <a:srgbClr val="FFFFFF"/>
                </a:solidFill>
              </a:rPr>
              <a:pPr algn="r" eaLnBrk="1" hangingPunct="1">
                <a:spcBef>
                  <a:spcPct val="0"/>
                </a:spcBef>
                <a:buClrTx/>
                <a:buFontTx/>
                <a:buNone/>
              </a:pPr>
              <a:t>107</a:t>
            </a:fld>
            <a:endParaRPr lang="ja-JP" altLang="ja-JP">
              <a:solidFill>
                <a:srgbClr val="FFFFFF"/>
              </a:solidFill>
            </a:endParaRPr>
          </a:p>
        </p:txBody>
      </p:sp>
    </p:spTree>
  </p:cSld>
  <p:clrMapOvr>
    <a:masterClrMapping/>
  </p:clrMapOvr>
</p:notes>
</file>

<file path=ppt/notesSlides/notesSlide10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42" name="Rectangle 21">
            <a:extLst>
              <a:ext uri="{FF2B5EF4-FFF2-40B4-BE49-F238E27FC236}">
                <a16:creationId xmlns:a16="http://schemas.microsoft.com/office/drawing/2014/main" id="{010B050E-6CE2-F63B-A401-B85230E9BF77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AB0646C4-E54A-465C-A1F0-88D93C773133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108</a:t>
            </a:fld>
            <a:endParaRPr lang="en-US" altLang="ja-JP"/>
          </a:p>
        </p:txBody>
      </p:sp>
      <p:sp>
        <p:nvSpPr>
          <p:cNvPr id="266243" name="Rectangle 1">
            <a:extLst>
              <a:ext uri="{FF2B5EF4-FFF2-40B4-BE49-F238E27FC236}">
                <a16:creationId xmlns:a16="http://schemas.microsoft.com/office/drawing/2014/main" id="{9C482F35-C395-88DA-8545-2D015AD7A324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266244" name="Rectangle 2">
            <a:extLst>
              <a:ext uri="{FF2B5EF4-FFF2-40B4-BE49-F238E27FC236}">
                <a16:creationId xmlns:a16="http://schemas.microsoft.com/office/drawing/2014/main" id="{945BBEAC-54FB-DDD7-C95F-2F48E76E292D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  <p:sp>
        <p:nvSpPr>
          <p:cNvPr id="266245" name="Text Box 3">
            <a:extLst>
              <a:ext uri="{FF2B5EF4-FFF2-40B4-BE49-F238E27FC236}">
                <a16:creationId xmlns:a16="http://schemas.microsoft.com/office/drawing/2014/main" id="{40162E72-D1B9-0E32-29EE-8605D612574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fld id="{3D18F9B5-9309-4D0E-AA20-538E4E909DD1}" type="slidenum">
              <a:rPr lang="ja-JP" altLang="ja-JP">
                <a:solidFill>
                  <a:srgbClr val="FFFFFF"/>
                </a:solidFill>
              </a:rPr>
              <a:pPr algn="r" eaLnBrk="1" hangingPunct="1">
                <a:spcBef>
                  <a:spcPct val="0"/>
                </a:spcBef>
                <a:buClrTx/>
                <a:buFontTx/>
                <a:buNone/>
              </a:pPr>
              <a:t>108</a:t>
            </a:fld>
            <a:endParaRPr lang="ja-JP" altLang="ja-JP">
              <a:solidFill>
                <a:srgbClr val="FFFFFF"/>
              </a:solidFill>
            </a:endParaRPr>
          </a:p>
        </p:txBody>
      </p:sp>
    </p:spTree>
  </p:cSld>
  <p:clrMapOvr>
    <a:masterClrMapping/>
  </p:clrMapOvr>
</p:notes>
</file>

<file path=ppt/notesSlides/notesSlide10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8290" name="Rectangle 21">
            <a:extLst>
              <a:ext uri="{FF2B5EF4-FFF2-40B4-BE49-F238E27FC236}">
                <a16:creationId xmlns:a16="http://schemas.microsoft.com/office/drawing/2014/main" id="{2FA32B08-BE2B-1823-5768-276DD70F10EE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B06949CC-BAB8-46A2-B445-E9D13BC3EE5B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109</a:t>
            </a:fld>
            <a:endParaRPr lang="en-US" altLang="ja-JP"/>
          </a:p>
        </p:txBody>
      </p:sp>
      <p:sp>
        <p:nvSpPr>
          <p:cNvPr id="268291" name="Rectangle 1">
            <a:extLst>
              <a:ext uri="{FF2B5EF4-FFF2-40B4-BE49-F238E27FC236}">
                <a16:creationId xmlns:a16="http://schemas.microsoft.com/office/drawing/2014/main" id="{3190C049-0B68-3A8F-CA6A-501FE6016E01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268292" name="Rectangle 2">
            <a:extLst>
              <a:ext uri="{FF2B5EF4-FFF2-40B4-BE49-F238E27FC236}">
                <a16:creationId xmlns:a16="http://schemas.microsoft.com/office/drawing/2014/main" id="{D00678D6-92DE-CB39-B802-933E13D0DA67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  <p:sp>
        <p:nvSpPr>
          <p:cNvPr id="268293" name="Text Box 3">
            <a:extLst>
              <a:ext uri="{FF2B5EF4-FFF2-40B4-BE49-F238E27FC236}">
                <a16:creationId xmlns:a16="http://schemas.microsoft.com/office/drawing/2014/main" id="{079D5F38-D3BC-6895-0F97-97114F2F9BB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fld id="{AE509A51-398F-428D-A37C-4122899EE20A}" type="slidenum">
              <a:rPr lang="ja-JP" altLang="ja-JP">
                <a:solidFill>
                  <a:srgbClr val="FFFFFF"/>
                </a:solidFill>
              </a:rPr>
              <a:pPr algn="r" eaLnBrk="1" hangingPunct="1">
                <a:spcBef>
                  <a:spcPct val="0"/>
                </a:spcBef>
                <a:buClrTx/>
                <a:buFontTx/>
                <a:buNone/>
              </a:pPr>
              <a:t>109</a:t>
            </a:fld>
            <a:endParaRPr lang="ja-JP" altLang="ja-JP">
              <a:solidFill>
                <a:srgbClr val="FFFFFF"/>
              </a:solidFill>
            </a:endParaRPr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586" name="Rectangle 21">
            <a:extLst>
              <a:ext uri="{FF2B5EF4-FFF2-40B4-BE49-F238E27FC236}">
                <a16:creationId xmlns:a16="http://schemas.microsoft.com/office/drawing/2014/main" id="{48C0F2B2-B2D1-1C8C-730C-5E5D4CC0CC10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FB68ECA5-A725-495E-82A0-F9FC995F8FC6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11</a:t>
            </a:fld>
            <a:endParaRPr lang="en-US" altLang="ja-JP"/>
          </a:p>
        </p:txBody>
      </p:sp>
      <p:sp>
        <p:nvSpPr>
          <p:cNvPr id="67587" name="Rectangle 1">
            <a:extLst>
              <a:ext uri="{FF2B5EF4-FFF2-40B4-BE49-F238E27FC236}">
                <a16:creationId xmlns:a16="http://schemas.microsoft.com/office/drawing/2014/main" id="{65E59B50-10BB-6201-C0FA-D033894D2D3A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67588" name="Rectangle 2">
            <a:extLst>
              <a:ext uri="{FF2B5EF4-FFF2-40B4-BE49-F238E27FC236}">
                <a16:creationId xmlns:a16="http://schemas.microsoft.com/office/drawing/2014/main" id="{6D914A76-32D0-AF6C-3030-097A45D71C4B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1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0338" name="Rectangle 21">
            <a:extLst>
              <a:ext uri="{FF2B5EF4-FFF2-40B4-BE49-F238E27FC236}">
                <a16:creationId xmlns:a16="http://schemas.microsoft.com/office/drawing/2014/main" id="{ED9A16B0-C49C-9923-0365-2AE9B983070A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19C9750F-EC0C-4D37-8738-DD740B766978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110</a:t>
            </a:fld>
            <a:endParaRPr lang="en-US" altLang="ja-JP"/>
          </a:p>
        </p:txBody>
      </p:sp>
      <p:sp>
        <p:nvSpPr>
          <p:cNvPr id="270339" name="Rectangle 1">
            <a:extLst>
              <a:ext uri="{FF2B5EF4-FFF2-40B4-BE49-F238E27FC236}">
                <a16:creationId xmlns:a16="http://schemas.microsoft.com/office/drawing/2014/main" id="{AFF33D48-9853-E45A-0512-CE52E988C1A2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270340" name="Rectangle 2">
            <a:extLst>
              <a:ext uri="{FF2B5EF4-FFF2-40B4-BE49-F238E27FC236}">
                <a16:creationId xmlns:a16="http://schemas.microsoft.com/office/drawing/2014/main" id="{CB32E81B-E23A-5732-B4E8-80CC98A2B052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  <p:sp>
        <p:nvSpPr>
          <p:cNvPr id="270341" name="Text Box 3">
            <a:extLst>
              <a:ext uri="{FF2B5EF4-FFF2-40B4-BE49-F238E27FC236}">
                <a16:creationId xmlns:a16="http://schemas.microsoft.com/office/drawing/2014/main" id="{BE372612-4772-10B9-260F-FF1007E08C6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fld id="{047E49C6-E7D8-4EB2-805D-7D9E9B8C24DA}" type="slidenum">
              <a:rPr lang="ja-JP" altLang="ja-JP">
                <a:solidFill>
                  <a:srgbClr val="FFFFFF"/>
                </a:solidFill>
              </a:rPr>
              <a:pPr algn="r" eaLnBrk="1" hangingPunct="1">
                <a:spcBef>
                  <a:spcPct val="0"/>
                </a:spcBef>
                <a:buClrTx/>
                <a:buFontTx/>
                <a:buNone/>
              </a:pPr>
              <a:t>110</a:t>
            </a:fld>
            <a:endParaRPr lang="ja-JP" altLang="ja-JP">
              <a:solidFill>
                <a:srgbClr val="FFFFFF"/>
              </a:solidFill>
            </a:endParaRPr>
          </a:p>
        </p:txBody>
      </p:sp>
    </p:spTree>
  </p:cSld>
  <p:clrMapOvr>
    <a:masterClrMapping/>
  </p:clrMapOvr>
</p:notes>
</file>

<file path=ppt/notesSlides/notesSlide1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2386" name="Rectangle 21">
            <a:extLst>
              <a:ext uri="{FF2B5EF4-FFF2-40B4-BE49-F238E27FC236}">
                <a16:creationId xmlns:a16="http://schemas.microsoft.com/office/drawing/2014/main" id="{A07A9E51-FF8D-B9BD-28A4-CCDBE64D0AB3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D124E3DD-7371-480B-A7B0-0CC35B0EFCD7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111</a:t>
            </a:fld>
            <a:endParaRPr lang="en-US" altLang="ja-JP"/>
          </a:p>
        </p:txBody>
      </p:sp>
      <p:sp>
        <p:nvSpPr>
          <p:cNvPr id="272387" name="Rectangle 1">
            <a:extLst>
              <a:ext uri="{FF2B5EF4-FFF2-40B4-BE49-F238E27FC236}">
                <a16:creationId xmlns:a16="http://schemas.microsoft.com/office/drawing/2014/main" id="{4C41F2DB-C9C5-41A5-FEB6-92DB5E386998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272388" name="Rectangle 2">
            <a:extLst>
              <a:ext uri="{FF2B5EF4-FFF2-40B4-BE49-F238E27FC236}">
                <a16:creationId xmlns:a16="http://schemas.microsoft.com/office/drawing/2014/main" id="{A417797E-FC16-B51F-8B0A-E2ADDA90AD54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  <p:sp>
        <p:nvSpPr>
          <p:cNvPr id="272389" name="Text Box 3">
            <a:extLst>
              <a:ext uri="{FF2B5EF4-FFF2-40B4-BE49-F238E27FC236}">
                <a16:creationId xmlns:a16="http://schemas.microsoft.com/office/drawing/2014/main" id="{AE22AB83-C4E2-AA71-8ABD-F6DA46A3B9B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fld id="{044E3981-926C-4211-9960-4BA2A49CAD50}" type="slidenum">
              <a:rPr lang="ja-JP" altLang="ja-JP">
                <a:solidFill>
                  <a:srgbClr val="FFFFFF"/>
                </a:solidFill>
              </a:rPr>
              <a:pPr algn="r" eaLnBrk="1" hangingPunct="1">
                <a:spcBef>
                  <a:spcPct val="0"/>
                </a:spcBef>
                <a:buClrTx/>
                <a:buFontTx/>
                <a:buNone/>
              </a:pPr>
              <a:t>111</a:t>
            </a:fld>
            <a:endParaRPr lang="ja-JP" altLang="ja-JP">
              <a:solidFill>
                <a:srgbClr val="FFFFFF"/>
              </a:solidFill>
            </a:endParaRPr>
          </a:p>
        </p:txBody>
      </p:sp>
    </p:spTree>
  </p:cSld>
  <p:clrMapOvr>
    <a:masterClrMapping/>
  </p:clrMapOvr>
</p:notes>
</file>

<file path=ppt/notesSlides/notesSlide1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4434" name="Rectangle 21">
            <a:extLst>
              <a:ext uri="{FF2B5EF4-FFF2-40B4-BE49-F238E27FC236}">
                <a16:creationId xmlns:a16="http://schemas.microsoft.com/office/drawing/2014/main" id="{980D8749-D701-19F5-921B-B21F5A7F4540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66C81B13-517D-44E1-A651-502C45AA95D0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112</a:t>
            </a:fld>
            <a:endParaRPr lang="en-US" altLang="ja-JP"/>
          </a:p>
        </p:txBody>
      </p:sp>
      <p:sp>
        <p:nvSpPr>
          <p:cNvPr id="274435" name="Rectangle 1">
            <a:extLst>
              <a:ext uri="{FF2B5EF4-FFF2-40B4-BE49-F238E27FC236}">
                <a16:creationId xmlns:a16="http://schemas.microsoft.com/office/drawing/2014/main" id="{D1E91B15-4A3D-5557-AA4F-4E6827AECAD0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274436" name="Rectangle 2">
            <a:extLst>
              <a:ext uri="{FF2B5EF4-FFF2-40B4-BE49-F238E27FC236}">
                <a16:creationId xmlns:a16="http://schemas.microsoft.com/office/drawing/2014/main" id="{5B45227C-3C21-74D1-5B3D-64FD2864FB77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  <p:sp>
        <p:nvSpPr>
          <p:cNvPr id="274437" name="Text Box 3">
            <a:extLst>
              <a:ext uri="{FF2B5EF4-FFF2-40B4-BE49-F238E27FC236}">
                <a16:creationId xmlns:a16="http://schemas.microsoft.com/office/drawing/2014/main" id="{5155FC44-1066-6844-D0F9-A7F6A258557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fld id="{6D5934B4-B18D-47C4-BCAA-BEAB748F7C18}" type="slidenum">
              <a:rPr lang="ja-JP" altLang="ja-JP">
                <a:solidFill>
                  <a:srgbClr val="FFFFFF"/>
                </a:solidFill>
              </a:rPr>
              <a:pPr algn="r" eaLnBrk="1" hangingPunct="1">
                <a:spcBef>
                  <a:spcPct val="0"/>
                </a:spcBef>
                <a:buClrTx/>
                <a:buFontTx/>
                <a:buNone/>
              </a:pPr>
              <a:t>112</a:t>
            </a:fld>
            <a:endParaRPr lang="ja-JP" altLang="ja-JP">
              <a:solidFill>
                <a:srgbClr val="FFFFFF"/>
              </a:solidFill>
            </a:endParaRPr>
          </a:p>
        </p:txBody>
      </p:sp>
    </p:spTree>
  </p:cSld>
  <p:clrMapOvr>
    <a:masterClrMapping/>
  </p:clrMapOvr>
</p:notes>
</file>

<file path=ppt/notesSlides/notesSlide1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6482" name="Rectangle 21">
            <a:extLst>
              <a:ext uri="{FF2B5EF4-FFF2-40B4-BE49-F238E27FC236}">
                <a16:creationId xmlns:a16="http://schemas.microsoft.com/office/drawing/2014/main" id="{FF9301A4-E422-51A5-CF90-E81DBA9A30B7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65534905-4686-4513-BBAB-A59306C5E490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113</a:t>
            </a:fld>
            <a:endParaRPr lang="en-US" altLang="ja-JP"/>
          </a:p>
        </p:txBody>
      </p:sp>
      <p:sp>
        <p:nvSpPr>
          <p:cNvPr id="276483" name="Rectangle 1">
            <a:extLst>
              <a:ext uri="{FF2B5EF4-FFF2-40B4-BE49-F238E27FC236}">
                <a16:creationId xmlns:a16="http://schemas.microsoft.com/office/drawing/2014/main" id="{B578933F-0AE1-16BD-8B91-65E4BF9248E9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276484" name="Rectangle 2">
            <a:extLst>
              <a:ext uri="{FF2B5EF4-FFF2-40B4-BE49-F238E27FC236}">
                <a16:creationId xmlns:a16="http://schemas.microsoft.com/office/drawing/2014/main" id="{3B65688F-BEBF-8CDE-3F01-394E8EB886FD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19675" cy="4105275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1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8530" name="Rectangle 21">
            <a:extLst>
              <a:ext uri="{FF2B5EF4-FFF2-40B4-BE49-F238E27FC236}">
                <a16:creationId xmlns:a16="http://schemas.microsoft.com/office/drawing/2014/main" id="{EF016BC2-AA33-6710-A7A0-567E2EC2830B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81B779DC-048C-4116-817A-057EDAAF3FD6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114</a:t>
            </a:fld>
            <a:endParaRPr lang="en-US" altLang="ja-JP"/>
          </a:p>
        </p:txBody>
      </p:sp>
      <p:sp>
        <p:nvSpPr>
          <p:cNvPr id="278531" name="Rectangle 1">
            <a:extLst>
              <a:ext uri="{FF2B5EF4-FFF2-40B4-BE49-F238E27FC236}">
                <a16:creationId xmlns:a16="http://schemas.microsoft.com/office/drawing/2014/main" id="{77166BF9-FA8A-D1F8-184A-249EB29ADF4F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278532" name="Rectangle 2">
            <a:extLst>
              <a:ext uri="{FF2B5EF4-FFF2-40B4-BE49-F238E27FC236}">
                <a16:creationId xmlns:a16="http://schemas.microsoft.com/office/drawing/2014/main" id="{37EAB84F-F9C3-867E-A17E-A088F7CD4EB8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19675" cy="4105275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1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0578" name="Rectangle 21">
            <a:extLst>
              <a:ext uri="{FF2B5EF4-FFF2-40B4-BE49-F238E27FC236}">
                <a16:creationId xmlns:a16="http://schemas.microsoft.com/office/drawing/2014/main" id="{BAD0F1C9-CD01-5F68-2F8B-FABC61D8083E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AB6475D0-77FD-4B47-BF04-28916128F529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115</a:t>
            </a:fld>
            <a:endParaRPr lang="en-US" altLang="ja-JP"/>
          </a:p>
        </p:txBody>
      </p:sp>
      <p:sp>
        <p:nvSpPr>
          <p:cNvPr id="280579" name="Rectangle 1">
            <a:extLst>
              <a:ext uri="{FF2B5EF4-FFF2-40B4-BE49-F238E27FC236}">
                <a16:creationId xmlns:a16="http://schemas.microsoft.com/office/drawing/2014/main" id="{A3FFC14E-9402-592C-76CF-FAF7435099D9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280580" name="Rectangle 2">
            <a:extLst>
              <a:ext uri="{FF2B5EF4-FFF2-40B4-BE49-F238E27FC236}">
                <a16:creationId xmlns:a16="http://schemas.microsoft.com/office/drawing/2014/main" id="{0545721F-C3A4-9727-D803-3F0B6DDE60A9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19675" cy="4105275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1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2626" name="Rectangle 21">
            <a:extLst>
              <a:ext uri="{FF2B5EF4-FFF2-40B4-BE49-F238E27FC236}">
                <a16:creationId xmlns:a16="http://schemas.microsoft.com/office/drawing/2014/main" id="{B30A288D-5A37-5E36-3C70-73E4A7B904BC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F4458888-67A5-4101-A15E-1D2659990355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116</a:t>
            </a:fld>
            <a:endParaRPr lang="en-US" altLang="ja-JP"/>
          </a:p>
        </p:txBody>
      </p:sp>
      <p:sp>
        <p:nvSpPr>
          <p:cNvPr id="282627" name="Rectangle 1">
            <a:extLst>
              <a:ext uri="{FF2B5EF4-FFF2-40B4-BE49-F238E27FC236}">
                <a16:creationId xmlns:a16="http://schemas.microsoft.com/office/drawing/2014/main" id="{6A6665E9-B55C-6780-59B8-B1AF1883C5BC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282628" name="Rectangle 2">
            <a:extLst>
              <a:ext uri="{FF2B5EF4-FFF2-40B4-BE49-F238E27FC236}">
                <a16:creationId xmlns:a16="http://schemas.microsoft.com/office/drawing/2014/main" id="{21725C32-FDE1-E62F-55AD-298ABD876C61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19675" cy="4105275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1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4674" name="Rectangle 21">
            <a:extLst>
              <a:ext uri="{FF2B5EF4-FFF2-40B4-BE49-F238E27FC236}">
                <a16:creationId xmlns:a16="http://schemas.microsoft.com/office/drawing/2014/main" id="{AD548F94-ACF5-EE4B-9F5B-5362151F6F85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A681CDE1-CBE0-4A15-93E4-709306E7C362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117</a:t>
            </a:fld>
            <a:endParaRPr lang="en-US" altLang="ja-JP"/>
          </a:p>
        </p:txBody>
      </p:sp>
      <p:sp>
        <p:nvSpPr>
          <p:cNvPr id="284675" name="Rectangle 1">
            <a:extLst>
              <a:ext uri="{FF2B5EF4-FFF2-40B4-BE49-F238E27FC236}">
                <a16:creationId xmlns:a16="http://schemas.microsoft.com/office/drawing/2014/main" id="{D13D9BB9-C6D4-C323-8C4B-CAF2F92BCF4F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284676" name="Rectangle 2">
            <a:extLst>
              <a:ext uri="{FF2B5EF4-FFF2-40B4-BE49-F238E27FC236}">
                <a16:creationId xmlns:a16="http://schemas.microsoft.com/office/drawing/2014/main" id="{79486999-CA6A-22EC-33B5-E8EE0BF7B2D6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1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6722" name="Rectangle 21">
            <a:extLst>
              <a:ext uri="{FF2B5EF4-FFF2-40B4-BE49-F238E27FC236}">
                <a16:creationId xmlns:a16="http://schemas.microsoft.com/office/drawing/2014/main" id="{2D06F4A9-2ED3-66E0-A2C9-32819F783270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3B089626-BC3E-4C3E-84B9-F6117BF33855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118</a:t>
            </a:fld>
            <a:endParaRPr lang="en-US" altLang="ja-JP"/>
          </a:p>
        </p:txBody>
      </p:sp>
      <p:sp>
        <p:nvSpPr>
          <p:cNvPr id="286723" name="Rectangle 1">
            <a:extLst>
              <a:ext uri="{FF2B5EF4-FFF2-40B4-BE49-F238E27FC236}">
                <a16:creationId xmlns:a16="http://schemas.microsoft.com/office/drawing/2014/main" id="{3235E6CB-D0C5-9EA6-1079-E0453F7AE563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286724" name="Rectangle 2">
            <a:extLst>
              <a:ext uri="{FF2B5EF4-FFF2-40B4-BE49-F238E27FC236}">
                <a16:creationId xmlns:a16="http://schemas.microsoft.com/office/drawing/2014/main" id="{CEAAEC89-F9DD-CB98-111F-7C0F3EDB1FA4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1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8770" name="Rectangle 21">
            <a:extLst>
              <a:ext uri="{FF2B5EF4-FFF2-40B4-BE49-F238E27FC236}">
                <a16:creationId xmlns:a16="http://schemas.microsoft.com/office/drawing/2014/main" id="{F9D3510D-CD7C-3542-27F1-654C449A17B6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43C93F95-4B7B-4033-A885-4DF0CAF4AB92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119</a:t>
            </a:fld>
            <a:endParaRPr lang="en-US" altLang="ja-JP"/>
          </a:p>
        </p:txBody>
      </p:sp>
      <p:sp>
        <p:nvSpPr>
          <p:cNvPr id="288771" name="Rectangle 1">
            <a:extLst>
              <a:ext uri="{FF2B5EF4-FFF2-40B4-BE49-F238E27FC236}">
                <a16:creationId xmlns:a16="http://schemas.microsoft.com/office/drawing/2014/main" id="{4F8CB9E7-9C1A-A503-B9B9-F4BB31685558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288772" name="Rectangle 2">
            <a:extLst>
              <a:ext uri="{FF2B5EF4-FFF2-40B4-BE49-F238E27FC236}">
                <a16:creationId xmlns:a16="http://schemas.microsoft.com/office/drawing/2014/main" id="{D2C9671D-7B52-25CA-6678-23FD6DCF21ED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634" name="Rectangle 21">
            <a:extLst>
              <a:ext uri="{FF2B5EF4-FFF2-40B4-BE49-F238E27FC236}">
                <a16:creationId xmlns:a16="http://schemas.microsoft.com/office/drawing/2014/main" id="{13C785F4-9938-DBC6-CC62-2CE3C5E866FD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DB5FC392-F909-463E-A87B-F5006007034F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12</a:t>
            </a:fld>
            <a:endParaRPr lang="en-US" altLang="ja-JP"/>
          </a:p>
        </p:txBody>
      </p:sp>
      <p:sp>
        <p:nvSpPr>
          <p:cNvPr id="69635" name="Rectangle 1">
            <a:extLst>
              <a:ext uri="{FF2B5EF4-FFF2-40B4-BE49-F238E27FC236}">
                <a16:creationId xmlns:a16="http://schemas.microsoft.com/office/drawing/2014/main" id="{DB2E8DF4-7F62-7A89-F812-CDA1901EEE20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69636" name="Rectangle 2">
            <a:extLst>
              <a:ext uri="{FF2B5EF4-FFF2-40B4-BE49-F238E27FC236}">
                <a16:creationId xmlns:a16="http://schemas.microsoft.com/office/drawing/2014/main" id="{4C6B92F7-BFDB-F7BB-31D4-3522AB8EFC71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1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0818" name="Rectangle 21">
            <a:extLst>
              <a:ext uri="{FF2B5EF4-FFF2-40B4-BE49-F238E27FC236}">
                <a16:creationId xmlns:a16="http://schemas.microsoft.com/office/drawing/2014/main" id="{9F483EE7-7B4B-9E8F-6A76-0AE927302524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4CA0AC22-19B4-42FE-A2DC-17CBE1D5F5CC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120</a:t>
            </a:fld>
            <a:endParaRPr lang="en-US" altLang="ja-JP"/>
          </a:p>
        </p:txBody>
      </p:sp>
      <p:sp>
        <p:nvSpPr>
          <p:cNvPr id="290819" name="Rectangle 1">
            <a:extLst>
              <a:ext uri="{FF2B5EF4-FFF2-40B4-BE49-F238E27FC236}">
                <a16:creationId xmlns:a16="http://schemas.microsoft.com/office/drawing/2014/main" id="{0D01A5B9-9544-A522-CBB7-DB34A448B5D8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290820" name="Rectangle 2">
            <a:extLst>
              <a:ext uri="{FF2B5EF4-FFF2-40B4-BE49-F238E27FC236}">
                <a16:creationId xmlns:a16="http://schemas.microsoft.com/office/drawing/2014/main" id="{77782F65-8713-19F0-86C9-805B0EB7B686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1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2866" name="Rectangle 21">
            <a:extLst>
              <a:ext uri="{FF2B5EF4-FFF2-40B4-BE49-F238E27FC236}">
                <a16:creationId xmlns:a16="http://schemas.microsoft.com/office/drawing/2014/main" id="{676779E3-108B-2853-9947-E6822046664A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1ED562FD-41D6-47CB-A029-02C0E919FB38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121</a:t>
            </a:fld>
            <a:endParaRPr lang="en-US" altLang="ja-JP"/>
          </a:p>
        </p:txBody>
      </p:sp>
      <p:sp>
        <p:nvSpPr>
          <p:cNvPr id="292867" name="Rectangle 1">
            <a:extLst>
              <a:ext uri="{FF2B5EF4-FFF2-40B4-BE49-F238E27FC236}">
                <a16:creationId xmlns:a16="http://schemas.microsoft.com/office/drawing/2014/main" id="{A5F4C05F-D61F-15C0-090B-1445782D3F66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292868" name="Rectangle 2">
            <a:extLst>
              <a:ext uri="{FF2B5EF4-FFF2-40B4-BE49-F238E27FC236}">
                <a16:creationId xmlns:a16="http://schemas.microsoft.com/office/drawing/2014/main" id="{B1DD4967-85FA-3EF2-A7C8-F27AF03C75CC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1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4914" name="Rectangle 21">
            <a:extLst>
              <a:ext uri="{FF2B5EF4-FFF2-40B4-BE49-F238E27FC236}">
                <a16:creationId xmlns:a16="http://schemas.microsoft.com/office/drawing/2014/main" id="{9D0BE942-406A-7FB5-B162-E296C8CBC5AF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8DF83BAD-1B67-4AFD-A196-D14052B50D68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122</a:t>
            </a:fld>
            <a:endParaRPr lang="en-US" altLang="ja-JP"/>
          </a:p>
        </p:txBody>
      </p:sp>
      <p:sp>
        <p:nvSpPr>
          <p:cNvPr id="294915" name="Rectangle 1">
            <a:extLst>
              <a:ext uri="{FF2B5EF4-FFF2-40B4-BE49-F238E27FC236}">
                <a16:creationId xmlns:a16="http://schemas.microsoft.com/office/drawing/2014/main" id="{4002722E-D76D-83C1-8ED0-177D3281DDCF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294916" name="Rectangle 2">
            <a:extLst>
              <a:ext uri="{FF2B5EF4-FFF2-40B4-BE49-F238E27FC236}">
                <a16:creationId xmlns:a16="http://schemas.microsoft.com/office/drawing/2014/main" id="{8F71D3A8-ED8C-2613-437D-65A22D19E663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1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6962" name="Rectangle 21">
            <a:extLst>
              <a:ext uri="{FF2B5EF4-FFF2-40B4-BE49-F238E27FC236}">
                <a16:creationId xmlns:a16="http://schemas.microsoft.com/office/drawing/2014/main" id="{AEC87B11-2B20-EE2D-029B-A0912DA35E4E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D71E51AE-5392-47D1-B626-8F497B60F75E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123</a:t>
            </a:fld>
            <a:endParaRPr lang="en-US" altLang="ja-JP"/>
          </a:p>
        </p:txBody>
      </p:sp>
      <p:sp>
        <p:nvSpPr>
          <p:cNvPr id="296963" name="Rectangle 1">
            <a:extLst>
              <a:ext uri="{FF2B5EF4-FFF2-40B4-BE49-F238E27FC236}">
                <a16:creationId xmlns:a16="http://schemas.microsoft.com/office/drawing/2014/main" id="{AAD628BA-23DF-9C9A-A474-4FDB17CB5990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296964" name="Rectangle 2">
            <a:extLst>
              <a:ext uri="{FF2B5EF4-FFF2-40B4-BE49-F238E27FC236}">
                <a16:creationId xmlns:a16="http://schemas.microsoft.com/office/drawing/2014/main" id="{72C97142-C7C4-F9BF-9308-2600AEAF77A0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1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9010" name="Rectangle 21">
            <a:extLst>
              <a:ext uri="{FF2B5EF4-FFF2-40B4-BE49-F238E27FC236}">
                <a16:creationId xmlns:a16="http://schemas.microsoft.com/office/drawing/2014/main" id="{8759BF1D-2289-E314-B409-69779010EF72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63F1AD3C-2A95-4361-8607-298236CBD907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124</a:t>
            </a:fld>
            <a:endParaRPr lang="en-US" altLang="ja-JP"/>
          </a:p>
        </p:txBody>
      </p:sp>
      <p:sp>
        <p:nvSpPr>
          <p:cNvPr id="299011" name="Rectangle 1">
            <a:extLst>
              <a:ext uri="{FF2B5EF4-FFF2-40B4-BE49-F238E27FC236}">
                <a16:creationId xmlns:a16="http://schemas.microsoft.com/office/drawing/2014/main" id="{01C927C1-3513-61B3-EEB5-FDE829FE4DB5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299012" name="Rectangle 2">
            <a:extLst>
              <a:ext uri="{FF2B5EF4-FFF2-40B4-BE49-F238E27FC236}">
                <a16:creationId xmlns:a16="http://schemas.microsoft.com/office/drawing/2014/main" id="{163FB473-C02A-BDE7-DCEC-448C1A7ECBBD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1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1058" name="Rectangle 21">
            <a:extLst>
              <a:ext uri="{FF2B5EF4-FFF2-40B4-BE49-F238E27FC236}">
                <a16:creationId xmlns:a16="http://schemas.microsoft.com/office/drawing/2014/main" id="{4A93BEE1-5867-2D3D-804E-1C8BED6DD4FC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B63A48A3-C065-4C13-999E-C9692DD7EDDE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125</a:t>
            </a:fld>
            <a:endParaRPr lang="en-US" altLang="ja-JP"/>
          </a:p>
        </p:txBody>
      </p:sp>
      <p:sp>
        <p:nvSpPr>
          <p:cNvPr id="301059" name="Rectangle 1">
            <a:extLst>
              <a:ext uri="{FF2B5EF4-FFF2-40B4-BE49-F238E27FC236}">
                <a16:creationId xmlns:a16="http://schemas.microsoft.com/office/drawing/2014/main" id="{F16E340D-57A0-79BF-30EC-43BECE45E1A6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301060" name="Rectangle 2">
            <a:extLst>
              <a:ext uri="{FF2B5EF4-FFF2-40B4-BE49-F238E27FC236}">
                <a16:creationId xmlns:a16="http://schemas.microsoft.com/office/drawing/2014/main" id="{6401EBE4-1D34-FC49-D407-CA35E660E99F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26025" cy="4111625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1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3106" name="Rectangle 21">
            <a:extLst>
              <a:ext uri="{FF2B5EF4-FFF2-40B4-BE49-F238E27FC236}">
                <a16:creationId xmlns:a16="http://schemas.microsoft.com/office/drawing/2014/main" id="{890E55B0-65A5-6795-9047-739BC5BF302E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FB6F55AB-8C4F-4F79-B4E7-A45B51B8C35C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126</a:t>
            </a:fld>
            <a:endParaRPr lang="en-US" altLang="ja-JP"/>
          </a:p>
        </p:txBody>
      </p:sp>
      <p:sp>
        <p:nvSpPr>
          <p:cNvPr id="303107" name="Rectangle 1">
            <a:extLst>
              <a:ext uri="{FF2B5EF4-FFF2-40B4-BE49-F238E27FC236}">
                <a16:creationId xmlns:a16="http://schemas.microsoft.com/office/drawing/2014/main" id="{0E654247-8782-0AF1-E61A-41263C652826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303108" name="Rectangle 2">
            <a:extLst>
              <a:ext uri="{FF2B5EF4-FFF2-40B4-BE49-F238E27FC236}">
                <a16:creationId xmlns:a16="http://schemas.microsoft.com/office/drawing/2014/main" id="{45C3A14E-7E24-38BF-949D-AF6EE46D605A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26025" cy="4111625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1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5154" name="Rectangle 21">
            <a:extLst>
              <a:ext uri="{FF2B5EF4-FFF2-40B4-BE49-F238E27FC236}">
                <a16:creationId xmlns:a16="http://schemas.microsoft.com/office/drawing/2014/main" id="{2D44662F-6E3B-E0BF-6D3B-E7BC567BBF5D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F2710C18-6A94-43D8-A77A-579821CE276A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127</a:t>
            </a:fld>
            <a:endParaRPr lang="en-US" altLang="ja-JP"/>
          </a:p>
        </p:txBody>
      </p:sp>
      <p:sp>
        <p:nvSpPr>
          <p:cNvPr id="305155" name="Rectangle 1">
            <a:extLst>
              <a:ext uri="{FF2B5EF4-FFF2-40B4-BE49-F238E27FC236}">
                <a16:creationId xmlns:a16="http://schemas.microsoft.com/office/drawing/2014/main" id="{AE997BFD-562B-83C5-A59B-FBC5FED6EB0C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305156" name="Rectangle 2">
            <a:extLst>
              <a:ext uri="{FF2B5EF4-FFF2-40B4-BE49-F238E27FC236}">
                <a16:creationId xmlns:a16="http://schemas.microsoft.com/office/drawing/2014/main" id="{F66BDB58-9AAF-FDCE-B07F-DBDE9BCBFE8D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26025" cy="4111625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1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202" name="Rectangle 21">
            <a:extLst>
              <a:ext uri="{FF2B5EF4-FFF2-40B4-BE49-F238E27FC236}">
                <a16:creationId xmlns:a16="http://schemas.microsoft.com/office/drawing/2014/main" id="{29DE233E-D83B-75F2-DF76-023D58F321C6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A498F382-536D-4768-A149-C82A8F29ACA0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128</a:t>
            </a:fld>
            <a:endParaRPr lang="en-US" altLang="ja-JP"/>
          </a:p>
        </p:txBody>
      </p:sp>
      <p:sp>
        <p:nvSpPr>
          <p:cNvPr id="307203" name="Rectangle 1">
            <a:extLst>
              <a:ext uri="{FF2B5EF4-FFF2-40B4-BE49-F238E27FC236}">
                <a16:creationId xmlns:a16="http://schemas.microsoft.com/office/drawing/2014/main" id="{4098921C-456D-B076-6372-F53243787561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307204" name="Rectangle 2">
            <a:extLst>
              <a:ext uri="{FF2B5EF4-FFF2-40B4-BE49-F238E27FC236}">
                <a16:creationId xmlns:a16="http://schemas.microsoft.com/office/drawing/2014/main" id="{AFF59D60-1807-5869-CD0A-8D4A2245E536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26025" cy="4111625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1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9250" name="Rectangle 21">
            <a:extLst>
              <a:ext uri="{FF2B5EF4-FFF2-40B4-BE49-F238E27FC236}">
                <a16:creationId xmlns:a16="http://schemas.microsoft.com/office/drawing/2014/main" id="{0AC73BCE-AA72-4977-B129-56B7C70CEF6E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046F3CF1-2936-4AB9-B3EF-0238EF9A3F20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129</a:t>
            </a:fld>
            <a:endParaRPr lang="en-US" altLang="ja-JP"/>
          </a:p>
        </p:txBody>
      </p:sp>
      <p:sp>
        <p:nvSpPr>
          <p:cNvPr id="309251" name="Rectangle 1">
            <a:extLst>
              <a:ext uri="{FF2B5EF4-FFF2-40B4-BE49-F238E27FC236}">
                <a16:creationId xmlns:a16="http://schemas.microsoft.com/office/drawing/2014/main" id="{B49FD66C-9D3E-47C6-B473-C7001DD13814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309252" name="Rectangle 2">
            <a:extLst>
              <a:ext uri="{FF2B5EF4-FFF2-40B4-BE49-F238E27FC236}">
                <a16:creationId xmlns:a16="http://schemas.microsoft.com/office/drawing/2014/main" id="{FD0F79A8-1B31-3C18-5D06-1097CF22CC21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26025" cy="4111625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682" name="Rectangle 21">
            <a:extLst>
              <a:ext uri="{FF2B5EF4-FFF2-40B4-BE49-F238E27FC236}">
                <a16:creationId xmlns:a16="http://schemas.microsoft.com/office/drawing/2014/main" id="{CF733077-6E9B-5659-BB79-3CE2F78EA29B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E9B0C310-060A-4A75-A247-C7335B07C35C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13</a:t>
            </a:fld>
            <a:endParaRPr lang="en-US" altLang="ja-JP"/>
          </a:p>
        </p:txBody>
      </p:sp>
      <p:sp>
        <p:nvSpPr>
          <p:cNvPr id="71683" name="Rectangle 1">
            <a:extLst>
              <a:ext uri="{FF2B5EF4-FFF2-40B4-BE49-F238E27FC236}">
                <a16:creationId xmlns:a16="http://schemas.microsoft.com/office/drawing/2014/main" id="{12948ACA-6126-4790-964E-C72AAF78906D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71684" name="Rectangle 2">
            <a:extLst>
              <a:ext uri="{FF2B5EF4-FFF2-40B4-BE49-F238E27FC236}">
                <a16:creationId xmlns:a16="http://schemas.microsoft.com/office/drawing/2014/main" id="{4B4F7B19-6760-DD76-D115-B58740239A82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1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1298" name="Rectangle 21">
            <a:extLst>
              <a:ext uri="{FF2B5EF4-FFF2-40B4-BE49-F238E27FC236}">
                <a16:creationId xmlns:a16="http://schemas.microsoft.com/office/drawing/2014/main" id="{F734B88D-231F-285B-FD9C-E84C52816BB8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44186BDC-FDD2-4E48-A6CC-3C9FA6CA02F7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130</a:t>
            </a:fld>
            <a:endParaRPr lang="en-US" altLang="ja-JP"/>
          </a:p>
        </p:txBody>
      </p:sp>
      <p:sp>
        <p:nvSpPr>
          <p:cNvPr id="311299" name="Rectangle 1">
            <a:extLst>
              <a:ext uri="{FF2B5EF4-FFF2-40B4-BE49-F238E27FC236}">
                <a16:creationId xmlns:a16="http://schemas.microsoft.com/office/drawing/2014/main" id="{48271E87-5508-47C4-C1B9-A3CC63727BBE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311300" name="Rectangle 2">
            <a:extLst>
              <a:ext uri="{FF2B5EF4-FFF2-40B4-BE49-F238E27FC236}">
                <a16:creationId xmlns:a16="http://schemas.microsoft.com/office/drawing/2014/main" id="{418CDD1D-9C58-DD4F-5CE6-B7CDC42D02DA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26025" cy="4111625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1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3346" name="Rectangle 21">
            <a:extLst>
              <a:ext uri="{FF2B5EF4-FFF2-40B4-BE49-F238E27FC236}">
                <a16:creationId xmlns:a16="http://schemas.microsoft.com/office/drawing/2014/main" id="{20A8B583-29E5-ABBC-7B0D-F1EC7D7ED517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BF6CBBE4-F177-429B-AEF3-6F069813FB6A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131</a:t>
            </a:fld>
            <a:endParaRPr lang="en-US" altLang="ja-JP"/>
          </a:p>
        </p:txBody>
      </p:sp>
      <p:sp>
        <p:nvSpPr>
          <p:cNvPr id="313347" name="Rectangle 1">
            <a:extLst>
              <a:ext uri="{FF2B5EF4-FFF2-40B4-BE49-F238E27FC236}">
                <a16:creationId xmlns:a16="http://schemas.microsoft.com/office/drawing/2014/main" id="{C902EC99-BC89-E623-973C-4AE6E68E3F33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313348" name="Rectangle 2">
            <a:extLst>
              <a:ext uri="{FF2B5EF4-FFF2-40B4-BE49-F238E27FC236}">
                <a16:creationId xmlns:a16="http://schemas.microsoft.com/office/drawing/2014/main" id="{C0DF28B2-846E-2ECC-2F8C-EBF1A68B579A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26025" cy="4111625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1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5394" name="Rectangle 21">
            <a:extLst>
              <a:ext uri="{FF2B5EF4-FFF2-40B4-BE49-F238E27FC236}">
                <a16:creationId xmlns:a16="http://schemas.microsoft.com/office/drawing/2014/main" id="{03F0BD25-323B-FD5D-10C1-0E49D5250CE2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CB089EB2-477F-4A4F-9287-9D514FCB93F1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132</a:t>
            </a:fld>
            <a:endParaRPr lang="en-US" altLang="ja-JP"/>
          </a:p>
        </p:txBody>
      </p:sp>
      <p:sp>
        <p:nvSpPr>
          <p:cNvPr id="315395" name="Rectangle 1">
            <a:extLst>
              <a:ext uri="{FF2B5EF4-FFF2-40B4-BE49-F238E27FC236}">
                <a16:creationId xmlns:a16="http://schemas.microsoft.com/office/drawing/2014/main" id="{FA070033-E6FE-6257-1876-DD7C9FFEC8CA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315396" name="Rectangle 2">
            <a:extLst>
              <a:ext uri="{FF2B5EF4-FFF2-40B4-BE49-F238E27FC236}">
                <a16:creationId xmlns:a16="http://schemas.microsoft.com/office/drawing/2014/main" id="{3031E4AB-752F-E288-C7AE-29401E05E685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26025" cy="4111625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1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7442" name="Rectangle 21">
            <a:extLst>
              <a:ext uri="{FF2B5EF4-FFF2-40B4-BE49-F238E27FC236}">
                <a16:creationId xmlns:a16="http://schemas.microsoft.com/office/drawing/2014/main" id="{0559822C-5FD1-F3A2-517F-4B2F1F4E17E5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1655A903-864E-4565-94E0-52D13FEA537C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133</a:t>
            </a:fld>
            <a:endParaRPr lang="en-US" altLang="ja-JP"/>
          </a:p>
        </p:txBody>
      </p:sp>
      <p:sp>
        <p:nvSpPr>
          <p:cNvPr id="317443" name="Rectangle 1">
            <a:extLst>
              <a:ext uri="{FF2B5EF4-FFF2-40B4-BE49-F238E27FC236}">
                <a16:creationId xmlns:a16="http://schemas.microsoft.com/office/drawing/2014/main" id="{352C3714-1A89-4E10-C555-CBDB5F4E43A8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317444" name="Rectangle 2">
            <a:extLst>
              <a:ext uri="{FF2B5EF4-FFF2-40B4-BE49-F238E27FC236}">
                <a16:creationId xmlns:a16="http://schemas.microsoft.com/office/drawing/2014/main" id="{BFA0F38A-0C2B-3C1D-222B-E9E9B01A9DA7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26025" cy="4111625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1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9490" name="Rectangle 21">
            <a:extLst>
              <a:ext uri="{FF2B5EF4-FFF2-40B4-BE49-F238E27FC236}">
                <a16:creationId xmlns:a16="http://schemas.microsoft.com/office/drawing/2014/main" id="{AD34BB0D-DC72-5B15-F0DF-35D0D5D4BD04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D727393C-6D40-40DD-AEAF-4492C3443B3E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134</a:t>
            </a:fld>
            <a:endParaRPr lang="en-US" altLang="ja-JP"/>
          </a:p>
        </p:txBody>
      </p:sp>
      <p:sp>
        <p:nvSpPr>
          <p:cNvPr id="319491" name="Rectangle 1">
            <a:extLst>
              <a:ext uri="{FF2B5EF4-FFF2-40B4-BE49-F238E27FC236}">
                <a16:creationId xmlns:a16="http://schemas.microsoft.com/office/drawing/2014/main" id="{F025BB4C-6C36-C252-E43E-D8A18470A57A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319492" name="Rectangle 2">
            <a:extLst>
              <a:ext uri="{FF2B5EF4-FFF2-40B4-BE49-F238E27FC236}">
                <a16:creationId xmlns:a16="http://schemas.microsoft.com/office/drawing/2014/main" id="{3C897D2F-5F94-1846-BE89-742C90711BEB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26025" cy="4111625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1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1538" name="Rectangle 21">
            <a:extLst>
              <a:ext uri="{FF2B5EF4-FFF2-40B4-BE49-F238E27FC236}">
                <a16:creationId xmlns:a16="http://schemas.microsoft.com/office/drawing/2014/main" id="{AEFDF56A-8280-173A-B25F-728708DA138A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D0F5CE2B-CAC7-482A-A6E3-E2C24B13A883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135</a:t>
            </a:fld>
            <a:endParaRPr lang="en-US" altLang="ja-JP"/>
          </a:p>
        </p:txBody>
      </p:sp>
      <p:sp>
        <p:nvSpPr>
          <p:cNvPr id="321539" name="Rectangle 1">
            <a:extLst>
              <a:ext uri="{FF2B5EF4-FFF2-40B4-BE49-F238E27FC236}">
                <a16:creationId xmlns:a16="http://schemas.microsoft.com/office/drawing/2014/main" id="{BF02518C-B821-D658-9343-B61156E32BD3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321540" name="Rectangle 2">
            <a:extLst>
              <a:ext uri="{FF2B5EF4-FFF2-40B4-BE49-F238E27FC236}">
                <a16:creationId xmlns:a16="http://schemas.microsoft.com/office/drawing/2014/main" id="{F5DD9167-A07B-6749-A7F7-ED7C6B006661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26025" cy="4111625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1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3586" name="Rectangle 21">
            <a:extLst>
              <a:ext uri="{FF2B5EF4-FFF2-40B4-BE49-F238E27FC236}">
                <a16:creationId xmlns:a16="http://schemas.microsoft.com/office/drawing/2014/main" id="{5CDA1409-3F61-3566-258A-E37185B7B0ED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F89F5013-372D-4812-8071-19B61F47E695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136</a:t>
            </a:fld>
            <a:endParaRPr lang="en-US" altLang="ja-JP"/>
          </a:p>
        </p:txBody>
      </p:sp>
      <p:sp>
        <p:nvSpPr>
          <p:cNvPr id="323587" name="Rectangle 1">
            <a:extLst>
              <a:ext uri="{FF2B5EF4-FFF2-40B4-BE49-F238E27FC236}">
                <a16:creationId xmlns:a16="http://schemas.microsoft.com/office/drawing/2014/main" id="{F296CE11-0291-CF2B-D6B4-E734B4F0490C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323588" name="Rectangle 2">
            <a:extLst>
              <a:ext uri="{FF2B5EF4-FFF2-40B4-BE49-F238E27FC236}">
                <a16:creationId xmlns:a16="http://schemas.microsoft.com/office/drawing/2014/main" id="{FCBE8314-BCB1-3EBD-789C-636B6863CD60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26025" cy="4111625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1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5634" name="Rectangle 21">
            <a:extLst>
              <a:ext uri="{FF2B5EF4-FFF2-40B4-BE49-F238E27FC236}">
                <a16:creationId xmlns:a16="http://schemas.microsoft.com/office/drawing/2014/main" id="{E2E777C1-42A9-49C5-EBC4-D5128C568A9B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8A2429A2-78FC-4DFC-B901-4EEEC0988AC6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137</a:t>
            </a:fld>
            <a:endParaRPr lang="en-US" altLang="ja-JP"/>
          </a:p>
        </p:txBody>
      </p:sp>
      <p:sp>
        <p:nvSpPr>
          <p:cNvPr id="325635" name="Rectangle 1">
            <a:extLst>
              <a:ext uri="{FF2B5EF4-FFF2-40B4-BE49-F238E27FC236}">
                <a16:creationId xmlns:a16="http://schemas.microsoft.com/office/drawing/2014/main" id="{1EFFAFE3-1B1D-D4AF-F40F-40C71AEE4C8A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325636" name="Rectangle 2">
            <a:extLst>
              <a:ext uri="{FF2B5EF4-FFF2-40B4-BE49-F238E27FC236}">
                <a16:creationId xmlns:a16="http://schemas.microsoft.com/office/drawing/2014/main" id="{C7669648-900A-9205-0AF6-03329EF038F9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26025" cy="4111625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1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7682" name="Rectangle 21">
            <a:extLst>
              <a:ext uri="{FF2B5EF4-FFF2-40B4-BE49-F238E27FC236}">
                <a16:creationId xmlns:a16="http://schemas.microsoft.com/office/drawing/2014/main" id="{2F69BF5C-CB28-5B45-4608-5A1B4DF815FF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3DC39633-E1D2-4136-B444-9125F6A8EB57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138</a:t>
            </a:fld>
            <a:endParaRPr lang="en-US" altLang="ja-JP"/>
          </a:p>
        </p:txBody>
      </p:sp>
      <p:sp>
        <p:nvSpPr>
          <p:cNvPr id="327683" name="Rectangle 1">
            <a:extLst>
              <a:ext uri="{FF2B5EF4-FFF2-40B4-BE49-F238E27FC236}">
                <a16:creationId xmlns:a16="http://schemas.microsoft.com/office/drawing/2014/main" id="{F94A07C9-9D75-6B75-DFCE-3C4B236EFF5A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327684" name="Rectangle 2">
            <a:extLst>
              <a:ext uri="{FF2B5EF4-FFF2-40B4-BE49-F238E27FC236}">
                <a16:creationId xmlns:a16="http://schemas.microsoft.com/office/drawing/2014/main" id="{DB40E809-CE60-EFAE-6212-255C6A208195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26025" cy="4111625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1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9730" name="Rectangle 21">
            <a:extLst>
              <a:ext uri="{FF2B5EF4-FFF2-40B4-BE49-F238E27FC236}">
                <a16:creationId xmlns:a16="http://schemas.microsoft.com/office/drawing/2014/main" id="{99319E03-8A2B-5448-B7AF-22A7359E13DD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C4C89736-499B-42FA-9ED1-DB539097F6F4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139</a:t>
            </a:fld>
            <a:endParaRPr lang="en-US" altLang="ja-JP"/>
          </a:p>
        </p:txBody>
      </p:sp>
      <p:sp>
        <p:nvSpPr>
          <p:cNvPr id="329731" name="Rectangle 1">
            <a:extLst>
              <a:ext uri="{FF2B5EF4-FFF2-40B4-BE49-F238E27FC236}">
                <a16:creationId xmlns:a16="http://schemas.microsoft.com/office/drawing/2014/main" id="{EAA895B0-BED4-137A-354D-07CFE005A065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329732" name="Rectangle 2">
            <a:extLst>
              <a:ext uri="{FF2B5EF4-FFF2-40B4-BE49-F238E27FC236}">
                <a16:creationId xmlns:a16="http://schemas.microsoft.com/office/drawing/2014/main" id="{72601C27-B36C-9F86-CEA5-A680E18AB1E0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26025" cy="4111625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730" name="Rectangle 21">
            <a:extLst>
              <a:ext uri="{FF2B5EF4-FFF2-40B4-BE49-F238E27FC236}">
                <a16:creationId xmlns:a16="http://schemas.microsoft.com/office/drawing/2014/main" id="{BC8CED43-70C9-B05B-2D44-9778B677A2F1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071296AE-886A-49E1-BC8C-F014D10208A5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14</a:t>
            </a:fld>
            <a:endParaRPr lang="en-US" altLang="ja-JP"/>
          </a:p>
        </p:txBody>
      </p:sp>
      <p:sp>
        <p:nvSpPr>
          <p:cNvPr id="73731" name="Rectangle 1">
            <a:extLst>
              <a:ext uri="{FF2B5EF4-FFF2-40B4-BE49-F238E27FC236}">
                <a16:creationId xmlns:a16="http://schemas.microsoft.com/office/drawing/2014/main" id="{5CBF1671-8275-61E6-02EB-676BF253BCEA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73732" name="Rectangle 2">
            <a:extLst>
              <a:ext uri="{FF2B5EF4-FFF2-40B4-BE49-F238E27FC236}">
                <a16:creationId xmlns:a16="http://schemas.microsoft.com/office/drawing/2014/main" id="{C2E678C6-D264-CF17-7DB7-EEEF15CEB478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14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1778" name="Rectangle 21">
            <a:extLst>
              <a:ext uri="{FF2B5EF4-FFF2-40B4-BE49-F238E27FC236}">
                <a16:creationId xmlns:a16="http://schemas.microsoft.com/office/drawing/2014/main" id="{29D48E32-974A-C975-EA4E-E9D59DA55E45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059BDAB0-4F4C-4917-BC44-4A9A1EDE1043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140</a:t>
            </a:fld>
            <a:endParaRPr lang="en-US" altLang="ja-JP"/>
          </a:p>
        </p:txBody>
      </p:sp>
      <p:sp>
        <p:nvSpPr>
          <p:cNvPr id="331779" name="Rectangle 1">
            <a:extLst>
              <a:ext uri="{FF2B5EF4-FFF2-40B4-BE49-F238E27FC236}">
                <a16:creationId xmlns:a16="http://schemas.microsoft.com/office/drawing/2014/main" id="{DB228E50-8212-9FF9-ED7C-0D2738DEDAD1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331780" name="Rectangle 2">
            <a:extLst>
              <a:ext uri="{FF2B5EF4-FFF2-40B4-BE49-F238E27FC236}">
                <a16:creationId xmlns:a16="http://schemas.microsoft.com/office/drawing/2014/main" id="{2E899EFC-429A-FC46-D6E9-10BDD128BA0E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26025" cy="4111625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14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3826" name="Rectangle 21">
            <a:extLst>
              <a:ext uri="{FF2B5EF4-FFF2-40B4-BE49-F238E27FC236}">
                <a16:creationId xmlns:a16="http://schemas.microsoft.com/office/drawing/2014/main" id="{CC6F4BE9-FBAD-B3C8-B1D5-3B321F87FE5C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B1A09E85-A2FF-45BA-82CA-DB6F6FB694A7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141</a:t>
            </a:fld>
            <a:endParaRPr lang="en-US" altLang="ja-JP"/>
          </a:p>
        </p:txBody>
      </p:sp>
      <p:sp>
        <p:nvSpPr>
          <p:cNvPr id="333827" name="Rectangle 1">
            <a:extLst>
              <a:ext uri="{FF2B5EF4-FFF2-40B4-BE49-F238E27FC236}">
                <a16:creationId xmlns:a16="http://schemas.microsoft.com/office/drawing/2014/main" id="{9D958CE7-E32C-69D8-F53B-0A7B4AB08F3E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333828" name="Rectangle 2">
            <a:extLst>
              <a:ext uri="{FF2B5EF4-FFF2-40B4-BE49-F238E27FC236}">
                <a16:creationId xmlns:a16="http://schemas.microsoft.com/office/drawing/2014/main" id="{2BC15539-3875-9C91-BD4C-18CC9FDB1B60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26025" cy="4111625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14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5874" name="Rectangle 21">
            <a:extLst>
              <a:ext uri="{FF2B5EF4-FFF2-40B4-BE49-F238E27FC236}">
                <a16:creationId xmlns:a16="http://schemas.microsoft.com/office/drawing/2014/main" id="{6834B95E-771D-19FD-102C-4C19AC3C8A2C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1214133F-A60C-4DB9-8AB2-C4D54C209A76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142</a:t>
            </a:fld>
            <a:endParaRPr lang="en-US" altLang="ja-JP"/>
          </a:p>
        </p:txBody>
      </p:sp>
      <p:sp>
        <p:nvSpPr>
          <p:cNvPr id="335875" name="Rectangle 1">
            <a:extLst>
              <a:ext uri="{FF2B5EF4-FFF2-40B4-BE49-F238E27FC236}">
                <a16:creationId xmlns:a16="http://schemas.microsoft.com/office/drawing/2014/main" id="{9A523901-4FD9-7A3E-1F90-5D938E1C62B5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335876" name="Rectangle 2">
            <a:extLst>
              <a:ext uri="{FF2B5EF4-FFF2-40B4-BE49-F238E27FC236}">
                <a16:creationId xmlns:a16="http://schemas.microsoft.com/office/drawing/2014/main" id="{C09AAEF5-C965-06D2-4CA6-2857D7A60DD5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26025" cy="4111625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14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7922" name="Rectangle 21">
            <a:extLst>
              <a:ext uri="{FF2B5EF4-FFF2-40B4-BE49-F238E27FC236}">
                <a16:creationId xmlns:a16="http://schemas.microsoft.com/office/drawing/2014/main" id="{BC290989-E014-2DA7-3905-B8B3D9F96949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DEB11C1F-49D4-4134-BC0E-1DA42FD1CB66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143</a:t>
            </a:fld>
            <a:endParaRPr lang="en-US" altLang="ja-JP"/>
          </a:p>
        </p:txBody>
      </p:sp>
      <p:sp>
        <p:nvSpPr>
          <p:cNvPr id="337923" name="Rectangle 1">
            <a:extLst>
              <a:ext uri="{FF2B5EF4-FFF2-40B4-BE49-F238E27FC236}">
                <a16:creationId xmlns:a16="http://schemas.microsoft.com/office/drawing/2014/main" id="{3D19CE40-5B43-529C-7823-CC7C0A6AE89C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337924" name="Rectangle 2">
            <a:extLst>
              <a:ext uri="{FF2B5EF4-FFF2-40B4-BE49-F238E27FC236}">
                <a16:creationId xmlns:a16="http://schemas.microsoft.com/office/drawing/2014/main" id="{82F378A0-607B-EB3D-3714-D8835EA0A1A4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26025" cy="4111625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14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9970" name="Rectangle 21">
            <a:extLst>
              <a:ext uri="{FF2B5EF4-FFF2-40B4-BE49-F238E27FC236}">
                <a16:creationId xmlns:a16="http://schemas.microsoft.com/office/drawing/2014/main" id="{EE351A51-A571-BF2D-965C-2C37D13D3A0D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17E85BD5-CD57-4C28-BEDC-B961C510E29B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144</a:t>
            </a:fld>
            <a:endParaRPr lang="en-US" altLang="ja-JP"/>
          </a:p>
        </p:txBody>
      </p:sp>
      <p:sp>
        <p:nvSpPr>
          <p:cNvPr id="339971" name="Rectangle 1">
            <a:extLst>
              <a:ext uri="{FF2B5EF4-FFF2-40B4-BE49-F238E27FC236}">
                <a16:creationId xmlns:a16="http://schemas.microsoft.com/office/drawing/2014/main" id="{DC788C83-F0AE-8E94-CE90-5DA83BF38220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339972" name="Rectangle 2">
            <a:extLst>
              <a:ext uri="{FF2B5EF4-FFF2-40B4-BE49-F238E27FC236}">
                <a16:creationId xmlns:a16="http://schemas.microsoft.com/office/drawing/2014/main" id="{AD313EE9-AD2A-4794-FFB8-9CDBD17F8958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26025" cy="4111625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14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2018" name="Rectangle 21">
            <a:extLst>
              <a:ext uri="{FF2B5EF4-FFF2-40B4-BE49-F238E27FC236}">
                <a16:creationId xmlns:a16="http://schemas.microsoft.com/office/drawing/2014/main" id="{FF22A77A-8458-462C-DC51-81D428004AD5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7587D5F6-48BB-419B-A84C-F8A25C680E91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145</a:t>
            </a:fld>
            <a:endParaRPr lang="en-US" altLang="ja-JP"/>
          </a:p>
        </p:txBody>
      </p:sp>
      <p:sp>
        <p:nvSpPr>
          <p:cNvPr id="342019" name="Rectangle 1">
            <a:extLst>
              <a:ext uri="{FF2B5EF4-FFF2-40B4-BE49-F238E27FC236}">
                <a16:creationId xmlns:a16="http://schemas.microsoft.com/office/drawing/2014/main" id="{40DB61FA-DF76-BF2B-0DFF-D1F8AEB9409A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342020" name="Rectangle 2">
            <a:extLst>
              <a:ext uri="{FF2B5EF4-FFF2-40B4-BE49-F238E27FC236}">
                <a16:creationId xmlns:a16="http://schemas.microsoft.com/office/drawing/2014/main" id="{FEAC6FEA-19FE-A322-6DC4-1D7E27CD65A7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26025" cy="4111625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14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4066" name="Rectangle 21">
            <a:extLst>
              <a:ext uri="{FF2B5EF4-FFF2-40B4-BE49-F238E27FC236}">
                <a16:creationId xmlns:a16="http://schemas.microsoft.com/office/drawing/2014/main" id="{F731D29F-8703-DABA-1126-11D589C74BE7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AA8C7E10-AAC1-4042-83A4-A005822941B1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146</a:t>
            </a:fld>
            <a:endParaRPr lang="en-US" altLang="ja-JP"/>
          </a:p>
        </p:txBody>
      </p:sp>
      <p:sp>
        <p:nvSpPr>
          <p:cNvPr id="344067" name="Rectangle 1">
            <a:extLst>
              <a:ext uri="{FF2B5EF4-FFF2-40B4-BE49-F238E27FC236}">
                <a16:creationId xmlns:a16="http://schemas.microsoft.com/office/drawing/2014/main" id="{49541DC5-D00A-4B10-C267-ED0BE4F59E89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344068" name="Rectangle 2">
            <a:extLst>
              <a:ext uri="{FF2B5EF4-FFF2-40B4-BE49-F238E27FC236}">
                <a16:creationId xmlns:a16="http://schemas.microsoft.com/office/drawing/2014/main" id="{3EEF9543-E733-7A9F-C28F-1710006531AD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26025" cy="4111625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14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6114" name="Rectangle 21">
            <a:extLst>
              <a:ext uri="{FF2B5EF4-FFF2-40B4-BE49-F238E27FC236}">
                <a16:creationId xmlns:a16="http://schemas.microsoft.com/office/drawing/2014/main" id="{F719AC4F-5CE8-DFE2-6E80-17602B2A4312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FE3933B1-0B6D-4721-AB4F-89DB3EA8A861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147</a:t>
            </a:fld>
            <a:endParaRPr lang="en-US" altLang="ja-JP"/>
          </a:p>
        </p:txBody>
      </p:sp>
      <p:sp>
        <p:nvSpPr>
          <p:cNvPr id="346115" name="Rectangle 1">
            <a:extLst>
              <a:ext uri="{FF2B5EF4-FFF2-40B4-BE49-F238E27FC236}">
                <a16:creationId xmlns:a16="http://schemas.microsoft.com/office/drawing/2014/main" id="{40CB4781-9FE7-CD6C-8DBD-A2CAA05667FD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346116" name="Rectangle 2">
            <a:extLst>
              <a:ext uri="{FF2B5EF4-FFF2-40B4-BE49-F238E27FC236}">
                <a16:creationId xmlns:a16="http://schemas.microsoft.com/office/drawing/2014/main" id="{128CD7FD-6D78-0EB1-D7B3-81EC47EFD990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26025" cy="4111625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14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8162" name="Rectangle 21">
            <a:extLst>
              <a:ext uri="{FF2B5EF4-FFF2-40B4-BE49-F238E27FC236}">
                <a16:creationId xmlns:a16="http://schemas.microsoft.com/office/drawing/2014/main" id="{C7EA66FF-724D-A68B-49C2-64E512AEF66E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627FAA74-8386-4E85-98E4-85C3FDB5BF90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148</a:t>
            </a:fld>
            <a:endParaRPr lang="en-US" altLang="ja-JP"/>
          </a:p>
        </p:txBody>
      </p:sp>
      <p:sp>
        <p:nvSpPr>
          <p:cNvPr id="348163" name="Rectangle 1">
            <a:extLst>
              <a:ext uri="{FF2B5EF4-FFF2-40B4-BE49-F238E27FC236}">
                <a16:creationId xmlns:a16="http://schemas.microsoft.com/office/drawing/2014/main" id="{E715AA7C-A261-4098-4B52-B3A20E0F572C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348164" name="Rectangle 2">
            <a:extLst>
              <a:ext uri="{FF2B5EF4-FFF2-40B4-BE49-F238E27FC236}">
                <a16:creationId xmlns:a16="http://schemas.microsoft.com/office/drawing/2014/main" id="{3910772B-B030-7497-0541-733E4CB015D3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26025" cy="4111625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14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0210" name="Rectangle 21">
            <a:extLst>
              <a:ext uri="{FF2B5EF4-FFF2-40B4-BE49-F238E27FC236}">
                <a16:creationId xmlns:a16="http://schemas.microsoft.com/office/drawing/2014/main" id="{62466875-D34B-36FC-4710-915A4956B30C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9F48FA18-958C-4C17-877E-BFA9B14ADC37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149</a:t>
            </a:fld>
            <a:endParaRPr lang="en-US" altLang="ja-JP"/>
          </a:p>
        </p:txBody>
      </p:sp>
      <p:sp>
        <p:nvSpPr>
          <p:cNvPr id="350211" name="Rectangle 1">
            <a:extLst>
              <a:ext uri="{FF2B5EF4-FFF2-40B4-BE49-F238E27FC236}">
                <a16:creationId xmlns:a16="http://schemas.microsoft.com/office/drawing/2014/main" id="{D897E220-9206-D976-41FE-984ADFD5E176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350212" name="Rectangle 2">
            <a:extLst>
              <a:ext uri="{FF2B5EF4-FFF2-40B4-BE49-F238E27FC236}">
                <a16:creationId xmlns:a16="http://schemas.microsoft.com/office/drawing/2014/main" id="{FBE8D2E7-E1EA-BEF5-9B20-8363D410B028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26025" cy="4111625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778" name="Rectangle 21">
            <a:extLst>
              <a:ext uri="{FF2B5EF4-FFF2-40B4-BE49-F238E27FC236}">
                <a16:creationId xmlns:a16="http://schemas.microsoft.com/office/drawing/2014/main" id="{730F6EDC-24F0-4B9F-7123-BB5F68E2A0E1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28363EE2-156B-464A-9F79-FE5E422239FF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15</a:t>
            </a:fld>
            <a:endParaRPr lang="en-US" altLang="ja-JP"/>
          </a:p>
        </p:txBody>
      </p:sp>
      <p:sp>
        <p:nvSpPr>
          <p:cNvPr id="75779" name="Rectangle 1">
            <a:extLst>
              <a:ext uri="{FF2B5EF4-FFF2-40B4-BE49-F238E27FC236}">
                <a16:creationId xmlns:a16="http://schemas.microsoft.com/office/drawing/2014/main" id="{374E12B2-433D-0E2C-DFBC-5C3F644B0E83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75780" name="Rectangle 2">
            <a:extLst>
              <a:ext uri="{FF2B5EF4-FFF2-40B4-BE49-F238E27FC236}">
                <a16:creationId xmlns:a16="http://schemas.microsoft.com/office/drawing/2014/main" id="{62A32501-27EF-68D3-2778-2E8CE7519EF2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15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2258" name="Rectangle 21">
            <a:extLst>
              <a:ext uri="{FF2B5EF4-FFF2-40B4-BE49-F238E27FC236}">
                <a16:creationId xmlns:a16="http://schemas.microsoft.com/office/drawing/2014/main" id="{1ADDE40B-13E8-57CA-7400-F67E61734330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F4C78483-EE18-4594-9C53-A382C1712030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150</a:t>
            </a:fld>
            <a:endParaRPr lang="en-US" altLang="ja-JP"/>
          </a:p>
        </p:txBody>
      </p:sp>
      <p:sp>
        <p:nvSpPr>
          <p:cNvPr id="352259" name="Rectangle 1">
            <a:extLst>
              <a:ext uri="{FF2B5EF4-FFF2-40B4-BE49-F238E27FC236}">
                <a16:creationId xmlns:a16="http://schemas.microsoft.com/office/drawing/2014/main" id="{6CB4823E-CA58-A38F-3CE0-5411BE8C9D81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352260" name="Rectangle 2">
            <a:extLst>
              <a:ext uri="{FF2B5EF4-FFF2-40B4-BE49-F238E27FC236}">
                <a16:creationId xmlns:a16="http://schemas.microsoft.com/office/drawing/2014/main" id="{E3E067CA-611E-314F-2028-281C15BD1ED1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26025" cy="4111625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15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4306" name="Rectangle 21">
            <a:extLst>
              <a:ext uri="{FF2B5EF4-FFF2-40B4-BE49-F238E27FC236}">
                <a16:creationId xmlns:a16="http://schemas.microsoft.com/office/drawing/2014/main" id="{E315CDCA-DB90-ABC5-5C7D-80FA95403A13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F52E2A5F-DDE5-4A92-94C9-17BEAECAFEAC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151</a:t>
            </a:fld>
            <a:endParaRPr lang="en-US" altLang="ja-JP"/>
          </a:p>
        </p:txBody>
      </p:sp>
      <p:sp>
        <p:nvSpPr>
          <p:cNvPr id="354307" name="Rectangle 1">
            <a:extLst>
              <a:ext uri="{FF2B5EF4-FFF2-40B4-BE49-F238E27FC236}">
                <a16:creationId xmlns:a16="http://schemas.microsoft.com/office/drawing/2014/main" id="{2ACBBDF8-1364-6347-1761-09D8CD010C4C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354308" name="Rectangle 2">
            <a:extLst>
              <a:ext uri="{FF2B5EF4-FFF2-40B4-BE49-F238E27FC236}">
                <a16:creationId xmlns:a16="http://schemas.microsoft.com/office/drawing/2014/main" id="{3441F724-2843-3152-EAA7-30269B8CDA74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26025" cy="4111625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15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6354" name="Rectangle 21">
            <a:extLst>
              <a:ext uri="{FF2B5EF4-FFF2-40B4-BE49-F238E27FC236}">
                <a16:creationId xmlns:a16="http://schemas.microsoft.com/office/drawing/2014/main" id="{0811D4E7-F27E-DB52-C3AF-14B4167E3C58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10D8B175-DDB8-420C-BA15-34E6B1D89D74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152</a:t>
            </a:fld>
            <a:endParaRPr lang="en-US" altLang="ja-JP"/>
          </a:p>
        </p:txBody>
      </p:sp>
      <p:sp>
        <p:nvSpPr>
          <p:cNvPr id="356355" name="Rectangle 1">
            <a:extLst>
              <a:ext uri="{FF2B5EF4-FFF2-40B4-BE49-F238E27FC236}">
                <a16:creationId xmlns:a16="http://schemas.microsoft.com/office/drawing/2014/main" id="{A2783183-0AE6-A67A-E22C-DAD961025A07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356356" name="Rectangle 2">
            <a:extLst>
              <a:ext uri="{FF2B5EF4-FFF2-40B4-BE49-F238E27FC236}">
                <a16:creationId xmlns:a16="http://schemas.microsoft.com/office/drawing/2014/main" id="{C840EEC2-0190-CFC7-512B-461CA1EFB7A5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26025" cy="4111625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15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8402" name="Rectangle 21">
            <a:extLst>
              <a:ext uri="{FF2B5EF4-FFF2-40B4-BE49-F238E27FC236}">
                <a16:creationId xmlns:a16="http://schemas.microsoft.com/office/drawing/2014/main" id="{D876817A-8C6B-DF0C-0E6C-2378A20659A0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A05C9451-FC91-443A-B137-B01CF29127D4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153</a:t>
            </a:fld>
            <a:endParaRPr lang="en-US" altLang="ja-JP"/>
          </a:p>
        </p:txBody>
      </p:sp>
      <p:sp>
        <p:nvSpPr>
          <p:cNvPr id="358403" name="Rectangle 1">
            <a:extLst>
              <a:ext uri="{FF2B5EF4-FFF2-40B4-BE49-F238E27FC236}">
                <a16:creationId xmlns:a16="http://schemas.microsoft.com/office/drawing/2014/main" id="{BF424A7E-103F-FBFE-13D7-54C6CFDBD2BE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358404" name="Rectangle 2">
            <a:extLst>
              <a:ext uri="{FF2B5EF4-FFF2-40B4-BE49-F238E27FC236}">
                <a16:creationId xmlns:a16="http://schemas.microsoft.com/office/drawing/2014/main" id="{C298CB29-E799-3CAA-3637-D95C1977A35D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26025" cy="4111625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15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0450" name="Rectangle 21">
            <a:extLst>
              <a:ext uri="{FF2B5EF4-FFF2-40B4-BE49-F238E27FC236}">
                <a16:creationId xmlns:a16="http://schemas.microsoft.com/office/drawing/2014/main" id="{4486C7A0-4443-F1F9-CB17-3616127C1131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FF58068A-9DD0-435C-83AA-4736045221D9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154</a:t>
            </a:fld>
            <a:endParaRPr lang="en-US" altLang="ja-JP"/>
          </a:p>
        </p:txBody>
      </p:sp>
      <p:sp>
        <p:nvSpPr>
          <p:cNvPr id="360451" name="Rectangle 1">
            <a:extLst>
              <a:ext uri="{FF2B5EF4-FFF2-40B4-BE49-F238E27FC236}">
                <a16:creationId xmlns:a16="http://schemas.microsoft.com/office/drawing/2014/main" id="{0AF24507-113C-FF23-39E6-7A7FDB7757F7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360452" name="Rectangle 2">
            <a:extLst>
              <a:ext uri="{FF2B5EF4-FFF2-40B4-BE49-F238E27FC236}">
                <a16:creationId xmlns:a16="http://schemas.microsoft.com/office/drawing/2014/main" id="{D51A0CD4-9062-3D8C-ADD2-3EE8FFA9B0C9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26025" cy="4111625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15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2498" name="Rectangle 21">
            <a:extLst>
              <a:ext uri="{FF2B5EF4-FFF2-40B4-BE49-F238E27FC236}">
                <a16:creationId xmlns:a16="http://schemas.microsoft.com/office/drawing/2014/main" id="{8313D48D-EB1B-4CA7-EF48-62FCCDBBCFFE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BD92395C-6E0D-4605-98B7-C16D89FAE8D5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155</a:t>
            </a:fld>
            <a:endParaRPr lang="en-US" altLang="ja-JP"/>
          </a:p>
        </p:txBody>
      </p:sp>
      <p:sp>
        <p:nvSpPr>
          <p:cNvPr id="362499" name="Rectangle 1">
            <a:extLst>
              <a:ext uri="{FF2B5EF4-FFF2-40B4-BE49-F238E27FC236}">
                <a16:creationId xmlns:a16="http://schemas.microsoft.com/office/drawing/2014/main" id="{17FDA998-3164-DB81-D1B3-26680E42BADD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362500" name="Rectangle 2">
            <a:extLst>
              <a:ext uri="{FF2B5EF4-FFF2-40B4-BE49-F238E27FC236}">
                <a16:creationId xmlns:a16="http://schemas.microsoft.com/office/drawing/2014/main" id="{9DCD4326-320A-DE36-82F4-85F6BC8B2627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26025" cy="4111625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15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4546" name="Rectangle 21">
            <a:extLst>
              <a:ext uri="{FF2B5EF4-FFF2-40B4-BE49-F238E27FC236}">
                <a16:creationId xmlns:a16="http://schemas.microsoft.com/office/drawing/2014/main" id="{802E407D-ABD0-DD92-2667-9977975CCE84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1DE8E4F4-0E62-4D91-A184-3BD354D4E069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156</a:t>
            </a:fld>
            <a:endParaRPr lang="en-US" altLang="ja-JP"/>
          </a:p>
        </p:txBody>
      </p:sp>
      <p:sp>
        <p:nvSpPr>
          <p:cNvPr id="364547" name="Rectangle 1">
            <a:extLst>
              <a:ext uri="{FF2B5EF4-FFF2-40B4-BE49-F238E27FC236}">
                <a16:creationId xmlns:a16="http://schemas.microsoft.com/office/drawing/2014/main" id="{F49522C5-3661-E9E6-C427-B83DD1000D48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364548" name="Rectangle 2">
            <a:extLst>
              <a:ext uri="{FF2B5EF4-FFF2-40B4-BE49-F238E27FC236}">
                <a16:creationId xmlns:a16="http://schemas.microsoft.com/office/drawing/2014/main" id="{213C99D8-C700-EA38-8085-2C8D9BED828E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26025" cy="4111625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15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6594" name="Rectangle 21">
            <a:extLst>
              <a:ext uri="{FF2B5EF4-FFF2-40B4-BE49-F238E27FC236}">
                <a16:creationId xmlns:a16="http://schemas.microsoft.com/office/drawing/2014/main" id="{0238D97E-ED83-707B-724C-B84D26F13481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CEDA2F6C-7D60-4DCC-BABC-E68FC90CAE0A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157</a:t>
            </a:fld>
            <a:endParaRPr lang="en-US" altLang="ja-JP"/>
          </a:p>
        </p:txBody>
      </p:sp>
      <p:sp>
        <p:nvSpPr>
          <p:cNvPr id="366595" name="Rectangle 1">
            <a:extLst>
              <a:ext uri="{FF2B5EF4-FFF2-40B4-BE49-F238E27FC236}">
                <a16:creationId xmlns:a16="http://schemas.microsoft.com/office/drawing/2014/main" id="{4A991CA0-57FE-84CC-B7C9-D2E4DC3AAFEA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366596" name="Rectangle 2">
            <a:extLst>
              <a:ext uri="{FF2B5EF4-FFF2-40B4-BE49-F238E27FC236}">
                <a16:creationId xmlns:a16="http://schemas.microsoft.com/office/drawing/2014/main" id="{C23A5CC6-3DE8-13E4-327C-8C852DC733B1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26025" cy="4111625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15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8642" name="Rectangle 21">
            <a:extLst>
              <a:ext uri="{FF2B5EF4-FFF2-40B4-BE49-F238E27FC236}">
                <a16:creationId xmlns:a16="http://schemas.microsoft.com/office/drawing/2014/main" id="{4C599E57-B3AA-4CA0-48AA-FF579D3A9488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C692790F-4BA9-485B-83E5-20F7355FA1E7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158</a:t>
            </a:fld>
            <a:endParaRPr lang="en-US" altLang="ja-JP"/>
          </a:p>
        </p:txBody>
      </p:sp>
      <p:sp>
        <p:nvSpPr>
          <p:cNvPr id="368643" name="Rectangle 1">
            <a:extLst>
              <a:ext uri="{FF2B5EF4-FFF2-40B4-BE49-F238E27FC236}">
                <a16:creationId xmlns:a16="http://schemas.microsoft.com/office/drawing/2014/main" id="{B5B689C0-3E67-8B87-1745-294C9358C054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368644" name="Rectangle 2">
            <a:extLst>
              <a:ext uri="{FF2B5EF4-FFF2-40B4-BE49-F238E27FC236}">
                <a16:creationId xmlns:a16="http://schemas.microsoft.com/office/drawing/2014/main" id="{A700F8DF-7B5E-F76E-E7B3-4D4C970BD961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26025" cy="4111625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15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0690" name="Rectangle 21">
            <a:extLst>
              <a:ext uri="{FF2B5EF4-FFF2-40B4-BE49-F238E27FC236}">
                <a16:creationId xmlns:a16="http://schemas.microsoft.com/office/drawing/2014/main" id="{88BAF4CB-B7BB-4F69-2D5A-AAB9E118F688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2AC41624-DA29-4B79-9F07-D1A3EC1B7B69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159</a:t>
            </a:fld>
            <a:endParaRPr lang="en-US" altLang="ja-JP"/>
          </a:p>
        </p:txBody>
      </p:sp>
      <p:sp>
        <p:nvSpPr>
          <p:cNvPr id="370691" name="Rectangle 1">
            <a:extLst>
              <a:ext uri="{FF2B5EF4-FFF2-40B4-BE49-F238E27FC236}">
                <a16:creationId xmlns:a16="http://schemas.microsoft.com/office/drawing/2014/main" id="{562BA0E1-B6EF-7309-FFAA-09F085AD46A0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370692" name="Rectangle 2">
            <a:extLst>
              <a:ext uri="{FF2B5EF4-FFF2-40B4-BE49-F238E27FC236}">
                <a16:creationId xmlns:a16="http://schemas.microsoft.com/office/drawing/2014/main" id="{CC3C23C8-091D-528C-4205-978905386AA1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26025" cy="4111625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826" name="Rectangle 21">
            <a:extLst>
              <a:ext uri="{FF2B5EF4-FFF2-40B4-BE49-F238E27FC236}">
                <a16:creationId xmlns:a16="http://schemas.microsoft.com/office/drawing/2014/main" id="{3B982A3B-A45B-56F0-0688-4B1208CFF9D8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90D86924-214A-477C-AD8E-217066C6EBF7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16</a:t>
            </a:fld>
            <a:endParaRPr lang="en-US" altLang="ja-JP"/>
          </a:p>
        </p:txBody>
      </p:sp>
      <p:sp>
        <p:nvSpPr>
          <p:cNvPr id="77827" name="Rectangle 1">
            <a:extLst>
              <a:ext uri="{FF2B5EF4-FFF2-40B4-BE49-F238E27FC236}">
                <a16:creationId xmlns:a16="http://schemas.microsoft.com/office/drawing/2014/main" id="{35EF308D-8573-2B82-60A5-249DA1263EC7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77828" name="Rectangle 2">
            <a:extLst>
              <a:ext uri="{FF2B5EF4-FFF2-40B4-BE49-F238E27FC236}">
                <a16:creationId xmlns:a16="http://schemas.microsoft.com/office/drawing/2014/main" id="{EF2C2C5C-3BE5-A3CF-CCBA-A1B01ADD996B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16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2738" name="Rectangle 21">
            <a:extLst>
              <a:ext uri="{FF2B5EF4-FFF2-40B4-BE49-F238E27FC236}">
                <a16:creationId xmlns:a16="http://schemas.microsoft.com/office/drawing/2014/main" id="{AAFEBDEA-AD24-85A1-04A8-4006644009CE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0EC73116-DBC7-4958-97DE-47B703D007CC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160</a:t>
            </a:fld>
            <a:endParaRPr lang="en-US" altLang="ja-JP"/>
          </a:p>
        </p:txBody>
      </p:sp>
      <p:sp>
        <p:nvSpPr>
          <p:cNvPr id="372739" name="Rectangle 1">
            <a:extLst>
              <a:ext uri="{FF2B5EF4-FFF2-40B4-BE49-F238E27FC236}">
                <a16:creationId xmlns:a16="http://schemas.microsoft.com/office/drawing/2014/main" id="{DE0E27BB-1E5F-4AEA-2FCD-7E94DDA3BBBE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372740" name="Rectangle 2">
            <a:extLst>
              <a:ext uri="{FF2B5EF4-FFF2-40B4-BE49-F238E27FC236}">
                <a16:creationId xmlns:a16="http://schemas.microsoft.com/office/drawing/2014/main" id="{CCA86631-FA0F-2571-EAE0-8E92BAABA29C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26025" cy="4111625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16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4786" name="Rectangle 21">
            <a:extLst>
              <a:ext uri="{FF2B5EF4-FFF2-40B4-BE49-F238E27FC236}">
                <a16:creationId xmlns:a16="http://schemas.microsoft.com/office/drawing/2014/main" id="{2DC01EA5-F4F1-C04B-5CA0-093671922169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A46EBF45-8F1F-4240-9136-66F66B6126E5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161</a:t>
            </a:fld>
            <a:endParaRPr lang="en-US" altLang="ja-JP"/>
          </a:p>
        </p:txBody>
      </p:sp>
      <p:sp>
        <p:nvSpPr>
          <p:cNvPr id="374787" name="Rectangle 1">
            <a:extLst>
              <a:ext uri="{FF2B5EF4-FFF2-40B4-BE49-F238E27FC236}">
                <a16:creationId xmlns:a16="http://schemas.microsoft.com/office/drawing/2014/main" id="{DA621DD8-8173-F0D9-97B9-67D0BB18E963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374788" name="Rectangle 2">
            <a:extLst>
              <a:ext uri="{FF2B5EF4-FFF2-40B4-BE49-F238E27FC236}">
                <a16:creationId xmlns:a16="http://schemas.microsoft.com/office/drawing/2014/main" id="{D9AF7A90-8D80-6362-72C3-C3906B687FE6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26025" cy="4111625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16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6834" name="Rectangle 21">
            <a:extLst>
              <a:ext uri="{FF2B5EF4-FFF2-40B4-BE49-F238E27FC236}">
                <a16:creationId xmlns:a16="http://schemas.microsoft.com/office/drawing/2014/main" id="{241B3613-2E9C-AD91-6089-748CA9777CE0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3F89AB27-7E35-48E0-AE6A-B397ADC05ED5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162</a:t>
            </a:fld>
            <a:endParaRPr lang="en-US" altLang="ja-JP"/>
          </a:p>
        </p:txBody>
      </p:sp>
      <p:sp>
        <p:nvSpPr>
          <p:cNvPr id="376835" name="Rectangle 1">
            <a:extLst>
              <a:ext uri="{FF2B5EF4-FFF2-40B4-BE49-F238E27FC236}">
                <a16:creationId xmlns:a16="http://schemas.microsoft.com/office/drawing/2014/main" id="{5D08636C-6470-984D-C567-3E236D00C95D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376836" name="Rectangle 2">
            <a:extLst>
              <a:ext uri="{FF2B5EF4-FFF2-40B4-BE49-F238E27FC236}">
                <a16:creationId xmlns:a16="http://schemas.microsoft.com/office/drawing/2014/main" id="{43B446E8-9049-38C1-C6B5-E087885D7BF6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26025" cy="4111625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16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8882" name="Rectangle 21">
            <a:extLst>
              <a:ext uri="{FF2B5EF4-FFF2-40B4-BE49-F238E27FC236}">
                <a16:creationId xmlns:a16="http://schemas.microsoft.com/office/drawing/2014/main" id="{389FCB4B-6235-E82E-9584-C8000FF6B1BF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32926691-7083-4E7D-B4D1-5809811CFB26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163</a:t>
            </a:fld>
            <a:endParaRPr lang="en-US" altLang="ja-JP"/>
          </a:p>
        </p:txBody>
      </p:sp>
      <p:sp>
        <p:nvSpPr>
          <p:cNvPr id="378883" name="Rectangle 1">
            <a:extLst>
              <a:ext uri="{FF2B5EF4-FFF2-40B4-BE49-F238E27FC236}">
                <a16:creationId xmlns:a16="http://schemas.microsoft.com/office/drawing/2014/main" id="{0D052BE7-1A6F-8AA1-FDB8-3D5416316A3A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378884" name="Rectangle 2">
            <a:extLst>
              <a:ext uri="{FF2B5EF4-FFF2-40B4-BE49-F238E27FC236}">
                <a16:creationId xmlns:a16="http://schemas.microsoft.com/office/drawing/2014/main" id="{9F7A2169-7B9B-885F-0B4F-B9D3749738CE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26025" cy="4111625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16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0930" name="Rectangle 21">
            <a:extLst>
              <a:ext uri="{FF2B5EF4-FFF2-40B4-BE49-F238E27FC236}">
                <a16:creationId xmlns:a16="http://schemas.microsoft.com/office/drawing/2014/main" id="{F5E13F49-3D41-8590-A80D-94EC73F98A1D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F7B93777-12BA-451C-AA3C-3705ADBE0441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164</a:t>
            </a:fld>
            <a:endParaRPr lang="en-US" altLang="ja-JP"/>
          </a:p>
        </p:txBody>
      </p:sp>
      <p:sp>
        <p:nvSpPr>
          <p:cNvPr id="380931" name="Rectangle 1">
            <a:extLst>
              <a:ext uri="{FF2B5EF4-FFF2-40B4-BE49-F238E27FC236}">
                <a16:creationId xmlns:a16="http://schemas.microsoft.com/office/drawing/2014/main" id="{2B158777-D460-1A83-7AE4-574CF20B241F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380932" name="Rectangle 2">
            <a:extLst>
              <a:ext uri="{FF2B5EF4-FFF2-40B4-BE49-F238E27FC236}">
                <a16:creationId xmlns:a16="http://schemas.microsoft.com/office/drawing/2014/main" id="{4B615DBC-59D3-46D2-6130-477854997B04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26025" cy="4111625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16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2978" name="Rectangle 21">
            <a:extLst>
              <a:ext uri="{FF2B5EF4-FFF2-40B4-BE49-F238E27FC236}">
                <a16:creationId xmlns:a16="http://schemas.microsoft.com/office/drawing/2014/main" id="{8B70C0BE-554A-6BE9-F207-732180DA5573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59529E45-F493-44B9-A56C-8B7DF5E618B3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165</a:t>
            </a:fld>
            <a:endParaRPr lang="en-US" altLang="ja-JP"/>
          </a:p>
        </p:txBody>
      </p:sp>
      <p:sp>
        <p:nvSpPr>
          <p:cNvPr id="382979" name="Rectangle 1">
            <a:extLst>
              <a:ext uri="{FF2B5EF4-FFF2-40B4-BE49-F238E27FC236}">
                <a16:creationId xmlns:a16="http://schemas.microsoft.com/office/drawing/2014/main" id="{2EF249A5-50D9-3BDC-EE7E-E9CCD7493A30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382980" name="Rectangle 2">
            <a:extLst>
              <a:ext uri="{FF2B5EF4-FFF2-40B4-BE49-F238E27FC236}">
                <a16:creationId xmlns:a16="http://schemas.microsoft.com/office/drawing/2014/main" id="{560303EE-FD89-AB49-5C02-3314ECAE9B78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26025" cy="4111625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16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5026" name="Rectangle 21">
            <a:extLst>
              <a:ext uri="{FF2B5EF4-FFF2-40B4-BE49-F238E27FC236}">
                <a16:creationId xmlns:a16="http://schemas.microsoft.com/office/drawing/2014/main" id="{A3CD76FE-5F4C-CDC0-3434-379CEB006B39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2E8DDB05-A26A-4E1D-81A5-D96DCAB9B1ED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166</a:t>
            </a:fld>
            <a:endParaRPr lang="en-US" altLang="ja-JP"/>
          </a:p>
        </p:txBody>
      </p:sp>
      <p:sp>
        <p:nvSpPr>
          <p:cNvPr id="385027" name="Rectangle 1">
            <a:extLst>
              <a:ext uri="{FF2B5EF4-FFF2-40B4-BE49-F238E27FC236}">
                <a16:creationId xmlns:a16="http://schemas.microsoft.com/office/drawing/2014/main" id="{AAB8A1B7-A076-DC37-AECC-FCE451A342F9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385028" name="Rectangle 2">
            <a:extLst>
              <a:ext uri="{FF2B5EF4-FFF2-40B4-BE49-F238E27FC236}">
                <a16:creationId xmlns:a16="http://schemas.microsoft.com/office/drawing/2014/main" id="{07F794BF-834F-1F28-0F41-0C8B718DA933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26025" cy="4111625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16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7074" name="Rectangle 21">
            <a:extLst>
              <a:ext uri="{FF2B5EF4-FFF2-40B4-BE49-F238E27FC236}">
                <a16:creationId xmlns:a16="http://schemas.microsoft.com/office/drawing/2014/main" id="{5BA44133-A63B-5C0D-109E-886D9E519F5A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4F869305-15CC-49A7-A8DB-2EF435D6E2FB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167</a:t>
            </a:fld>
            <a:endParaRPr lang="en-US" altLang="ja-JP"/>
          </a:p>
        </p:txBody>
      </p:sp>
      <p:sp>
        <p:nvSpPr>
          <p:cNvPr id="387075" name="Rectangle 1">
            <a:extLst>
              <a:ext uri="{FF2B5EF4-FFF2-40B4-BE49-F238E27FC236}">
                <a16:creationId xmlns:a16="http://schemas.microsoft.com/office/drawing/2014/main" id="{FE2F3126-869A-9F1E-4010-FE3D20F62C59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387076" name="Rectangle 2">
            <a:extLst>
              <a:ext uri="{FF2B5EF4-FFF2-40B4-BE49-F238E27FC236}">
                <a16:creationId xmlns:a16="http://schemas.microsoft.com/office/drawing/2014/main" id="{B58CA40E-FE5F-E2C9-8024-DC2FE10E6EBB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26025" cy="4111625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16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9122" name="Rectangle 21">
            <a:extLst>
              <a:ext uri="{FF2B5EF4-FFF2-40B4-BE49-F238E27FC236}">
                <a16:creationId xmlns:a16="http://schemas.microsoft.com/office/drawing/2014/main" id="{6F4A38B3-B258-2C72-A263-CBE7B66D48CA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EBF81E58-9298-4935-A941-FE17D57EF82D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168</a:t>
            </a:fld>
            <a:endParaRPr lang="en-US" altLang="ja-JP"/>
          </a:p>
        </p:txBody>
      </p:sp>
      <p:sp>
        <p:nvSpPr>
          <p:cNvPr id="389123" name="Rectangle 1">
            <a:extLst>
              <a:ext uri="{FF2B5EF4-FFF2-40B4-BE49-F238E27FC236}">
                <a16:creationId xmlns:a16="http://schemas.microsoft.com/office/drawing/2014/main" id="{4B97FEF2-FA78-F24C-EF83-0274AAFBD3DD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389124" name="Rectangle 2">
            <a:extLst>
              <a:ext uri="{FF2B5EF4-FFF2-40B4-BE49-F238E27FC236}">
                <a16:creationId xmlns:a16="http://schemas.microsoft.com/office/drawing/2014/main" id="{8DF9454D-6DE6-9736-489A-3CD3C3153680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16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1170" name="Rectangle 21">
            <a:extLst>
              <a:ext uri="{FF2B5EF4-FFF2-40B4-BE49-F238E27FC236}">
                <a16:creationId xmlns:a16="http://schemas.microsoft.com/office/drawing/2014/main" id="{9BB01589-9571-8E3F-1F73-819F7EFB28F6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B30F3DAC-AB2A-4CB4-B547-1FB168B0EC59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169</a:t>
            </a:fld>
            <a:endParaRPr lang="en-US" altLang="ja-JP"/>
          </a:p>
        </p:txBody>
      </p:sp>
      <p:sp>
        <p:nvSpPr>
          <p:cNvPr id="391171" name="Rectangle 1">
            <a:extLst>
              <a:ext uri="{FF2B5EF4-FFF2-40B4-BE49-F238E27FC236}">
                <a16:creationId xmlns:a16="http://schemas.microsoft.com/office/drawing/2014/main" id="{15E1B928-467A-B5FB-5933-9A4F540C9F64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391172" name="Rectangle 2">
            <a:extLst>
              <a:ext uri="{FF2B5EF4-FFF2-40B4-BE49-F238E27FC236}">
                <a16:creationId xmlns:a16="http://schemas.microsoft.com/office/drawing/2014/main" id="{809E10F6-FBD6-2E09-95E4-F3BE888812CE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874" name="Rectangle 21">
            <a:extLst>
              <a:ext uri="{FF2B5EF4-FFF2-40B4-BE49-F238E27FC236}">
                <a16:creationId xmlns:a16="http://schemas.microsoft.com/office/drawing/2014/main" id="{628D9B27-408F-247C-DE0F-78658C5997BF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41E52CE6-2DAD-44C6-A7A6-26D534E8803B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17</a:t>
            </a:fld>
            <a:endParaRPr lang="en-US" altLang="ja-JP"/>
          </a:p>
        </p:txBody>
      </p:sp>
      <p:sp>
        <p:nvSpPr>
          <p:cNvPr id="79875" name="Rectangle 1">
            <a:extLst>
              <a:ext uri="{FF2B5EF4-FFF2-40B4-BE49-F238E27FC236}">
                <a16:creationId xmlns:a16="http://schemas.microsoft.com/office/drawing/2014/main" id="{4B705CE8-3571-8739-20D9-27238B677F1D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79876" name="Rectangle 2">
            <a:extLst>
              <a:ext uri="{FF2B5EF4-FFF2-40B4-BE49-F238E27FC236}">
                <a16:creationId xmlns:a16="http://schemas.microsoft.com/office/drawing/2014/main" id="{E802A236-42E9-CEEA-C614-F9245D7B4C6A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17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3218" name="Rectangle 21">
            <a:extLst>
              <a:ext uri="{FF2B5EF4-FFF2-40B4-BE49-F238E27FC236}">
                <a16:creationId xmlns:a16="http://schemas.microsoft.com/office/drawing/2014/main" id="{42E74013-03FB-5238-9920-F5AA40850C3A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47042441-F539-4726-9157-FC5E5FE63A72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170</a:t>
            </a:fld>
            <a:endParaRPr lang="en-US" altLang="ja-JP"/>
          </a:p>
        </p:txBody>
      </p:sp>
      <p:sp>
        <p:nvSpPr>
          <p:cNvPr id="393219" name="Rectangle 1">
            <a:extLst>
              <a:ext uri="{FF2B5EF4-FFF2-40B4-BE49-F238E27FC236}">
                <a16:creationId xmlns:a16="http://schemas.microsoft.com/office/drawing/2014/main" id="{8B33150E-3ED5-22CD-68A1-906320393AB9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393220" name="Rectangle 2">
            <a:extLst>
              <a:ext uri="{FF2B5EF4-FFF2-40B4-BE49-F238E27FC236}">
                <a16:creationId xmlns:a16="http://schemas.microsoft.com/office/drawing/2014/main" id="{1E9FE826-8668-EF12-3500-1BF0536C8C29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17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5266" name="Rectangle 21">
            <a:extLst>
              <a:ext uri="{FF2B5EF4-FFF2-40B4-BE49-F238E27FC236}">
                <a16:creationId xmlns:a16="http://schemas.microsoft.com/office/drawing/2014/main" id="{24E14595-3CA2-3FD0-482E-D3560BCAD194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5E6AE181-63F7-4139-B9BF-3667580A31CD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171</a:t>
            </a:fld>
            <a:endParaRPr lang="en-US" altLang="ja-JP"/>
          </a:p>
        </p:txBody>
      </p:sp>
      <p:sp>
        <p:nvSpPr>
          <p:cNvPr id="395267" name="Rectangle 1">
            <a:extLst>
              <a:ext uri="{FF2B5EF4-FFF2-40B4-BE49-F238E27FC236}">
                <a16:creationId xmlns:a16="http://schemas.microsoft.com/office/drawing/2014/main" id="{3FF63B3A-873D-CF29-E906-E5ED3F29ACB7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395268" name="Rectangle 2">
            <a:extLst>
              <a:ext uri="{FF2B5EF4-FFF2-40B4-BE49-F238E27FC236}">
                <a16:creationId xmlns:a16="http://schemas.microsoft.com/office/drawing/2014/main" id="{B5F1FFA5-52A6-7008-252C-7D1865F71691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17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7314" name="Rectangle 21">
            <a:extLst>
              <a:ext uri="{FF2B5EF4-FFF2-40B4-BE49-F238E27FC236}">
                <a16:creationId xmlns:a16="http://schemas.microsoft.com/office/drawing/2014/main" id="{5B6160B1-358F-D6A6-FD84-202A6AF8408F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ACE0A116-0688-4D31-8E3D-C215106148A5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172</a:t>
            </a:fld>
            <a:endParaRPr lang="en-US" altLang="ja-JP"/>
          </a:p>
        </p:txBody>
      </p:sp>
      <p:sp>
        <p:nvSpPr>
          <p:cNvPr id="397315" name="Rectangle 1">
            <a:extLst>
              <a:ext uri="{FF2B5EF4-FFF2-40B4-BE49-F238E27FC236}">
                <a16:creationId xmlns:a16="http://schemas.microsoft.com/office/drawing/2014/main" id="{5B9EFD72-F99B-05CB-DEAE-B63C9918FA8F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397316" name="Rectangle 2">
            <a:extLst>
              <a:ext uri="{FF2B5EF4-FFF2-40B4-BE49-F238E27FC236}">
                <a16:creationId xmlns:a16="http://schemas.microsoft.com/office/drawing/2014/main" id="{C49A4163-4327-08C6-DC03-7905FDA84397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17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9362" name="Rectangle 21">
            <a:extLst>
              <a:ext uri="{FF2B5EF4-FFF2-40B4-BE49-F238E27FC236}">
                <a16:creationId xmlns:a16="http://schemas.microsoft.com/office/drawing/2014/main" id="{B1F73733-0782-071E-383F-F2FE6D0AEAC4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F029C7E3-9884-40F4-9639-2A482A7CE77C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173</a:t>
            </a:fld>
            <a:endParaRPr lang="en-US" altLang="ja-JP"/>
          </a:p>
        </p:txBody>
      </p:sp>
      <p:sp>
        <p:nvSpPr>
          <p:cNvPr id="399363" name="Rectangle 1">
            <a:extLst>
              <a:ext uri="{FF2B5EF4-FFF2-40B4-BE49-F238E27FC236}">
                <a16:creationId xmlns:a16="http://schemas.microsoft.com/office/drawing/2014/main" id="{3ED98024-7296-559E-8722-09403D9641CF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399364" name="Rectangle 2">
            <a:extLst>
              <a:ext uri="{FF2B5EF4-FFF2-40B4-BE49-F238E27FC236}">
                <a16:creationId xmlns:a16="http://schemas.microsoft.com/office/drawing/2014/main" id="{D484A5B6-E519-A142-AFC5-AF1B1DC77E5D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17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1410" name="Rectangle 21">
            <a:extLst>
              <a:ext uri="{FF2B5EF4-FFF2-40B4-BE49-F238E27FC236}">
                <a16:creationId xmlns:a16="http://schemas.microsoft.com/office/drawing/2014/main" id="{169DC620-1EC0-39B2-6465-4D65A3FDE79E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B6DB7AB6-5A83-4851-9254-AE47AC87A308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174</a:t>
            </a:fld>
            <a:endParaRPr lang="en-US" altLang="ja-JP"/>
          </a:p>
        </p:txBody>
      </p:sp>
      <p:sp>
        <p:nvSpPr>
          <p:cNvPr id="401411" name="Rectangle 1">
            <a:extLst>
              <a:ext uri="{FF2B5EF4-FFF2-40B4-BE49-F238E27FC236}">
                <a16:creationId xmlns:a16="http://schemas.microsoft.com/office/drawing/2014/main" id="{3D42F7E3-D058-C666-4924-7FF5DE7400E4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401412" name="Rectangle 2">
            <a:extLst>
              <a:ext uri="{FF2B5EF4-FFF2-40B4-BE49-F238E27FC236}">
                <a16:creationId xmlns:a16="http://schemas.microsoft.com/office/drawing/2014/main" id="{83604510-C7A6-4898-95EF-D7874B701A05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17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3458" name="Rectangle 21">
            <a:extLst>
              <a:ext uri="{FF2B5EF4-FFF2-40B4-BE49-F238E27FC236}">
                <a16:creationId xmlns:a16="http://schemas.microsoft.com/office/drawing/2014/main" id="{A718E60D-F897-7D12-515B-C14094D40220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02137096-DFFE-4C59-8F31-DFD447900220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175</a:t>
            </a:fld>
            <a:endParaRPr lang="en-US" altLang="ja-JP"/>
          </a:p>
        </p:txBody>
      </p:sp>
      <p:sp>
        <p:nvSpPr>
          <p:cNvPr id="403459" name="Rectangle 1">
            <a:extLst>
              <a:ext uri="{FF2B5EF4-FFF2-40B4-BE49-F238E27FC236}">
                <a16:creationId xmlns:a16="http://schemas.microsoft.com/office/drawing/2014/main" id="{62AC4E3C-E934-1ADE-E7D2-F4B3F75D6577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403460" name="Rectangle 2">
            <a:extLst>
              <a:ext uri="{FF2B5EF4-FFF2-40B4-BE49-F238E27FC236}">
                <a16:creationId xmlns:a16="http://schemas.microsoft.com/office/drawing/2014/main" id="{28F822D6-DD6A-220C-40BC-0E5754C1557C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17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5506" name="Rectangle 21">
            <a:extLst>
              <a:ext uri="{FF2B5EF4-FFF2-40B4-BE49-F238E27FC236}">
                <a16:creationId xmlns:a16="http://schemas.microsoft.com/office/drawing/2014/main" id="{02DB3264-CF3D-F611-2AC4-76695315DE31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53E47278-0DD6-4804-934D-8EFB124530DE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176</a:t>
            </a:fld>
            <a:endParaRPr lang="en-US" altLang="ja-JP"/>
          </a:p>
        </p:txBody>
      </p:sp>
      <p:sp>
        <p:nvSpPr>
          <p:cNvPr id="405507" name="Rectangle 1">
            <a:extLst>
              <a:ext uri="{FF2B5EF4-FFF2-40B4-BE49-F238E27FC236}">
                <a16:creationId xmlns:a16="http://schemas.microsoft.com/office/drawing/2014/main" id="{5039EF6F-14FB-65AB-0B9B-985622904529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405508" name="Rectangle 2">
            <a:extLst>
              <a:ext uri="{FF2B5EF4-FFF2-40B4-BE49-F238E27FC236}">
                <a16:creationId xmlns:a16="http://schemas.microsoft.com/office/drawing/2014/main" id="{0A1D0E08-92FC-F1D2-6C37-9A72EAD9C753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17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7554" name="Rectangle 21">
            <a:extLst>
              <a:ext uri="{FF2B5EF4-FFF2-40B4-BE49-F238E27FC236}">
                <a16:creationId xmlns:a16="http://schemas.microsoft.com/office/drawing/2014/main" id="{51E22249-4381-478E-E565-23F523F0E5E5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38DAA61A-F22A-4D59-9861-40534CBC3A11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177</a:t>
            </a:fld>
            <a:endParaRPr lang="en-US" altLang="ja-JP"/>
          </a:p>
        </p:txBody>
      </p:sp>
      <p:sp>
        <p:nvSpPr>
          <p:cNvPr id="407555" name="Rectangle 1">
            <a:extLst>
              <a:ext uri="{FF2B5EF4-FFF2-40B4-BE49-F238E27FC236}">
                <a16:creationId xmlns:a16="http://schemas.microsoft.com/office/drawing/2014/main" id="{FE9D3CE6-0246-229B-F1BC-429B13EC5337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407556" name="Rectangle 2">
            <a:extLst>
              <a:ext uri="{FF2B5EF4-FFF2-40B4-BE49-F238E27FC236}">
                <a16:creationId xmlns:a16="http://schemas.microsoft.com/office/drawing/2014/main" id="{DCA3E92D-3381-36E0-8086-3B072D461B92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17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602" name="Rectangle 21">
            <a:extLst>
              <a:ext uri="{FF2B5EF4-FFF2-40B4-BE49-F238E27FC236}">
                <a16:creationId xmlns:a16="http://schemas.microsoft.com/office/drawing/2014/main" id="{5E323A8E-E92A-1FB7-623B-FBB7C5FE47DA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63C6596C-EEEA-4970-B8FB-63AABBC85D9B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178</a:t>
            </a:fld>
            <a:endParaRPr lang="en-US" altLang="ja-JP"/>
          </a:p>
        </p:txBody>
      </p:sp>
      <p:sp>
        <p:nvSpPr>
          <p:cNvPr id="409603" name="Rectangle 1">
            <a:extLst>
              <a:ext uri="{FF2B5EF4-FFF2-40B4-BE49-F238E27FC236}">
                <a16:creationId xmlns:a16="http://schemas.microsoft.com/office/drawing/2014/main" id="{B1A408AB-6443-BB1E-BF1B-0D04B2F66681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409604" name="Rectangle 2">
            <a:extLst>
              <a:ext uri="{FF2B5EF4-FFF2-40B4-BE49-F238E27FC236}">
                <a16:creationId xmlns:a16="http://schemas.microsoft.com/office/drawing/2014/main" id="{CCF63AD9-F6AB-4D08-AFD4-AD3F900D8929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17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1650" name="Rectangle 21">
            <a:extLst>
              <a:ext uri="{FF2B5EF4-FFF2-40B4-BE49-F238E27FC236}">
                <a16:creationId xmlns:a16="http://schemas.microsoft.com/office/drawing/2014/main" id="{534E7FF6-A970-BA37-B598-6FDC4EEAF1FB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53C81311-65F3-4BBE-8F6B-AEFC721F518A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179</a:t>
            </a:fld>
            <a:endParaRPr lang="en-US" altLang="ja-JP"/>
          </a:p>
        </p:txBody>
      </p:sp>
      <p:sp>
        <p:nvSpPr>
          <p:cNvPr id="411651" name="Rectangle 1">
            <a:extLst>
              <a:ext uri="{FF2B5EF4-FFF2-40B4-BE49-F238E27FC236}">
                <a16:creationId xmlns:a16="http://schemas.microsoft.com/office/drawing/2014/main" id="{F1F5CFEA-9ADB-35C5-7C5F-8C828EB41920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411652" name="Rectangle 2">
            <a:extLst>
              <a:ext uri="{FF2B5EF4-FFF2-40B4-BE49-F238E27FC236}">
                <a16:creationId xmlns:a16="http://schemas.microsoft.com/office/drawing/2014/main" id="{46A56986-0B59-AB95-9549-6C82237A569F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922" name="Rectangle 21">
            <a:extLst>
              <a:ext uri="{FF2B5EF4-FFF2-40B4-BE49-F238E27FC236}">
                <a16:creationId xmlns:a16="http://schemas.microsoft.com/office/drawing/2014/main" id="{6847AFEA-2840-BABD-5D46-17CCC3BD8E63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F40A73AE-8708-48DF-92B3-E05FCE0D2CC8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18</a:t>
            </a:fld>
            <a:endParaRPr lang="en-US" altLang="ja-JP"/>
          </a:p>
        </p:txBody>
      </p:sp>
      <p:sp>
        <p:nvSpPr>
          <p:cNvPr id="81923" name="Rectangle 1">
            <a:extLst>
              <a:ext uri="{FF2B5EF4-FFF2-40B4-BE49-F238E27FC236}">
                <a16:creationId xmlns:a16="http://schemas.microsoft.com/office/drawing/2014/main" id="{EAC692CA-EA91-3186-98C9-9940C0216337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81924" name="Rectangle 2">
            <a:extLst>
              <a:ext uri="{FF2B5EF4-FFF2-40B4-BE49-F238E27FC236}">
                <a16:creationId xmlns:a16="http://schemas.microsoft.com/office/drawing/2014/main" id="{E17910F0-747C-19B4-454E-B7C728884223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18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3698" name="Rectangle 21">
            <a:extLst>
              <a:ext uri="{FF2B5EF4-FFF2-40B4-BE49-F238E27FC236}">
                <a16:creationId xmlns:a16="http://schemas.microsoft.com/office/drawing/2014/main" id="{13FFF806-339B-5582-BCCB-C70534217F46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D27C7310-5F53-477F-838B-17B9821DB5C3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180</a:t>
            </a:fld>
            <a:endParaRPr lang="en-US" altLang="ja-JP"/>
          </a:p>
        </p:txBody>
      </p:sp>
      <p:sp>
        <p:nvSpPr>
          <p:cNvPr id="413699" name="Rectangle 1">
            <a:extLst>
              <a:ext uri="{FF2B5EF4-FFF2-40B4-BE49-F238E27FC236}">
                <a16:creationId xmlns:a16="http://schemas.microsoft.com/office/drawing/2014/main" id="{6AE99A3B-485C-79C3-E29D-329CBFECB7D1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413700" name="Rectangle 2">
            <a:extLst>
              <a:ext uri="{FF2B5EF4-FFF2-40B4-BE49-F238E27FC236}">
                <a16:creationId xmlns:a16="http://schemas.microsoft.com/office/drawing/2014/main" id="{32352509-C938-5409-D114-41A4874FDD30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18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5746" name="Rectangle 21">
            <a:extLst>
              <a:ext uri="{FF2B5EF4-FFF2-40B4-BE49-F238E27FC236}">
                <a16:creationId xmlns:a16="http://schemas.microsoft.com/office/drawing/2014/main" id="{EBE87184-5751-10C6-40DF-887B73F34C62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C4582AB0-473E-413A-B85C-ECD09DD88713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181</a:t>
            </a:fld>
            <a:endParaRPr lang="en-US" altLang="ja-JP"/>
          </a:p>
        </p:txBody>
      </p:sp>
      <p:sp>
        <p:nvSpPr>
          <p:cNvPr id="415747" name="Rectangle 1">
            <a:extLst>
              <a:ext uri="{FF2B5EF4-FFF2-40B4-BE49-F238E27FC236}">
                <a16:creationId xmlns:a16="http://schemas.microsoft.com/office/drawing/2014/main" id="{3908076E-6C80-B80E-EC43-4EB6804866D0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415748" name="Rectangle 2">
            <a:extLst>
              <a:ext uri="{FF2B5EF4-FFF2-40B4-BE49-F238E27FC236}">
                <a16:creationId xmlns:a16="http://schemas.microsoft.com/office/drawing/2014/main" id="{2253D31A-EC1C-57F7-F893-C4F266513B0B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18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7794" name="Rectangle 21">
            <a:extLst>
              <a:ext uri="{FF2B5EF4-FFF2-40B4-BE49-F238E27FC236}">
                <a16:creationId xmlns:a16="http://schemas.microsoft.com/office/drawing/2014/main" id="{F08DF18A-F60D-293C-9BF2-5C11DD4717C8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0D829555-9D9A-4AEC-B589-3AF13F656C73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182</a:t>
            </a:fld>
            <a:endParaRPr lang="en-US" altLang="ja-JP"/>
          </a:p>
        </p:txBody>
      </p:sp>
      <p:sp>
        <p:nvSpPr>
          <p:cNvPr id="417795" name="Rectangle 1">
            <a:extLst>
              <a:ext uri="{FF2B5EF4-FFF2-40B4-BE49-F238E27FC236}">
                <a16:creationId xmlns:a16="http://schemas.microsoft.com/office/drawing/2014/main" id="{0C980095-600C-0D74-1C75-ACAD9F61ABC8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417796" name="Rectangle 2">
            <a:extLst>
              <a:ext uri="{FF2B5EF4-FFF2-40B4-BE49-F238E27FC236}">
                <a16:creationId xmlns:a16="http://schemas.microsoft.com/office/drawing/2014/main" id="{C61674C4-DB40-A623-65A1-3530B9A88DD0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18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9842" name="Rectangle 21">
            <a:extLst>
              <a:ext uri="{FF2B5EF4-FFF2-40B4-BE49-F238E27FC236}">
                <a16:creationId xmlns:a16="http://schemas.microsoft.com/office/drawing/2014/main" id="{CB52E604-3854-9E9F-CF6F-8AAB276B3B0E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1FFC0B4C-E9DD-49DB-9304-E54F9612F246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183</a:t>
            </a:fld>
            <a:endParaRPr lang="en-US" altLang="ja-JP"/>
          </a:p>
        </p:txBody>
      </p:sp>
      <p:sp>
        <p:nvSpPr>
          <p:cNvPr id="419843" name="Rectangle 1">
            <a:extLst>
              <a:ext uri="{FF2B5EF4-FFF2-40B4-BE49-F238E27FC236}">
                <a16:creationId xmlns:a16="http://schemas.microsoft.com/office/drawing/2014/main" id="{F6B4D529-5AC3-2A93-7D2F-080C3C717249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419844" name="Rectangle 2">
            <a:extLst>
              <a:ext uri="{FF2B5EF4-FFF2-40B4-BE49-F238E27FC236}">
                <a16:creationId xmlns:a16="http://schemas.microsoft.com/office/drawing/2014/main" id="{C7B558A8-71A7-71D1-E169-A5D9D19A2091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18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1890" name="Rectangle 21">
            <a:extLst>
              <a:ext uri="{FF2B5EF4-FFF2-40B4-BE49-F238E27FC236}">
                <a16:creationId xmlns:a16="http://schemas.microsoft.com/office/drawing/2014/main" id="{01E3CD0F-E53D-D116-63AA-258A472B2875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31FD5964-35F5-4C2D-BC9B-B1A2494BC4EB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184</a:t>
            </a:fld>
            <a:endParaRPr lang="en-US" altLang="ja-JP"/>
          </a:p>
        </p:txBody>
      </p:sp>
      <p:sp>
        <p:nvSpPr>
          <p:cNvPr id="421891" name="Rectangle 1">
            <a:extLst>
              <a:ext uri="{FF2B5EF4-FFF2-40B4-BE49-F238E27FC236}">
                <a16:creationId xmlns:a16="http://schemas.microsoft.com/office/drawing/2014/main" id="{0883D0C4-57D4-7293-7672-35DAA21B96D7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421892" name="Rectangle 2">
            <a:extLst>
              <a:ext uri="{FF2B5EF4-FFF2-40B4-BE49-F238E27FC236}">
                <a16:creationId xmlns:a16="http://schemas.microsoft.com/office/drawing/2014/main" id="{EAC3EE03-6EFE-7B43-44AC-C2348D8DE611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18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3938" name="Rectangle 21">
            <a:extLst>
              <a:ext uri="{FF2B5EF4-FFF2-40B4-BE49-F238E27FC236}">
                <a16:creationId xmlns:a16="http://schemas.microsoft.com/office/drawing/2014/main" id="{3B7C8C8D-8A47-72CA-F38C-81012984CA21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F16C602E-5EB3-49D2-B496-46DF8EAEB6EF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185</a:t>
            </a:fld>
            <a:endParaRPr lang="en-US" altLang="ja-JP"/>
          </a:p>
        </p:txBody>
      </p:sp>
      <p:sp>
        <p:nvSpPr>
          <p:cNvPr id="423939" name="Rectangle 1">
            <a:extLst>
              <a:ext uri="{FF2B5EF4-FFF2-40B4-BE49-F238E27FC236}">
                <a16:creationId xmlns:a16="http://schemas.microsoft.com/office/drawing/2014/main" id="{7E20DEED-7EBB-1C32-E380-4F03D81A0D37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423940" name="Rectangle 2">
            <a:extLst>
              <a:ext uri="{FF2B5EF4-FFF2-40B4-BE49-F238E27FC236}">
                <a16:creationId xmlns:a16="http://schemas.microsoft.com/office/drawing/2014/main" id="{EB56F325-7D8A-6BA0-F911-65A6418940EA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18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5986" name="Rectangle 21">
            <a:extLst>
              <a:ext uri="{FF2B5EF4-FFF2-40B4-BE49-F238E27FC236}">
                <a16:creationId xmlns:a16="http://schemas.microsoft.com/office/drawing/2014/main" id="{1C1FAC94-D7E0-8EAC-0819-00B36F60145A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278D9A64-D1BA-49EE-A8DA-001B5736CF41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186</a:t>
            </a:fld>
            <a:endParaRPr lang="en-US" altLang="ja-JP"/>
          </a:p>
        </p:txBody>
      </p:sp>
      <p:sp>
        <p:nvSpPr>
          <p:cNvPr id="425987" name="Rectangle 1">
            <a:extLst>
              <a:ext uri="{FF2B5EF4-FFF2-40B4-BE49-F238E27FC236}">
                <a16:creationId xmlns:a16="http://schemas.microsoft.com/office/drawing/2014/main" id="{88C9660C-B5E7-1104-E419-E2613AA35670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62475" cy="3419475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425988" name="Rectangle 2">
            <a:extLst>
              <a:ext uri="{FF2B5EF4-FFF2-40B4-BE49-F238E27FC236}">
                <a16:creationId xmlns:a16="http://schemas.microsoft.com/office/drawing/2014/main" id="{128F7FE6-392C-59E7-B355-58B994E8CB1E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19675" cy="4105275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18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8034" name="Rectangle 21">
            <a:extLst>
              <a:ext uri="{FF2B5EF4-FFF2-40B4-BE49-F238E27FC236}">
                <a16:creationId xmlns:a16="http://schemas.microsoft.com/office/drawing/2014/main" id="{4613F2BC-BCD8-2691-FC6B-F06B5933B863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8DADFB4E-0217-4E5A-B48A-A393E28897D6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187</a:t>
            </a:fld>
            <a:endParaRPr lang="en-US" altLang="ja-JP"/>
          </a:p>
        </p:txBody>
      </p:sp>
      <p:sp>
        <p:nvSpPr>
          <p:cNvPr id="428035" name="Rectangle 1">
            <a:extLst>
              <a:ext uri="{FF2B5EF4-FFF2-40B4-BE49-F238E27FC236}">
                <a16:creationId xmlns:a16="http://schemas.microsoft.com/office/drawing/2014/main" id="{BEF30350-23F8-0DCB-1BFB-3D70824786C1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62475" cy="3419475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428036" name="Rectangle 2">
            <a:extLst>
              <a:ext uri="{FF2B5EF4-FFF2-40B4-BE49-F238E27FC236}">
                <a16:creationId xmlns:a16="http://schemas.microsoft.com/office/drawing/2014/main" id="{1C6FF7EF-06A0-2D2D-6E63-B9FBF39431D5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19675" cy="4105275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18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0082" name="Rectangle 21">
            <a:extLst>
              <a:ext uri="{FF2B5EF4-FFF2-40B4-BE49-F238E27FC236}">
                <a16:creationId xmlns:a16="http://schemas.microsoft.com/office/drawing/2014/main" id="{94A8EB9B-D02C-D0FE-6D3E-E84B4A04B76D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8558A205-DB73-4B83-BFB9-85B45FCC7FEB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188</a:t>
            </a:fld>
            <a:endParaRPr lang="en-US" altLang="ja-JP"/>
          </a:p>
        </p:txBody>
      </p:sp>
      <p:sp>
        <p:nvSpPr>
          <p:cNvPr id="430083" name="Rectangle 1">
            <a:extLst>
              <a:ext uri="{FF2B5EF4-FFF2-40B4-BE49-F238E27FC236}">
                <a16:creationId xmlns:a16="http://schemas.microsoft.com/office/drawing/2014/main" id="{50FF4988-89E7-C70A-1B35-3E82636B8997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62475" cy="3419475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430084" name="Rectangle 2">
            <a:extLst>
              <a:ext uri="{FF2B5EF4-FFF2-40B4-BE49-F238E27FC236}">
                <a16:creationId xmlns:a16="http://schemas.microsoft.com/office/drawing/2014/main" id="{3BC6659C-19BE-3A99-F778-4772B41D963C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19675" cy="4105275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18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2130" name="Rectangle 21">
            <a:extLst>
              <a:ext uri="{FF2B5EF4-FFF2-40B4-BE49-F238E27FC236}">
                <a16:creationId xmlns:a16="http://schemas.microsoft.com/office/drawing/2014/main" id="{AE2AED0F-F52E-FC3E-5872-7D7348A35FEF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ACC61206-5B3D-4CB7-A3C1-9B35DF8D0802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189</a:t>
            </a:fld>
            <a:endParaRPr lang="en-US" altLang="ja-JP"/>
          </a:p>
        </p:txBody>
      </p:sp>
      <p:sp>
        <p:nvSpPr>
          <p:cNvPr id="432131" name="Rectangle 1">
            <a:extLst>
              <a:ext uri="{FF2B5EF4-FFF2-40B4-BE49-F238E27FC236}">
                <a16:creationId xmlns:a16="http://schemas.microsoft.com/office/drawing/2014/main" id="{9651E79C-00B6-915D-6898-2BF92D304164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62475" cy="3419475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432132" name="Rectangle 2">
            <a:extLst>
              <a:ext uri="{FF2B5EF4-FFF2-40B4-BE49-F238E27FC236}">
                <a16:creationId xmlns:a16="http://schemas.microsoft.com/office/drawing/2014/main" id="{DEF14910-8FE5-CD7E-9B9C-7B5A9825F41E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19675" cy="4105275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970" name="Rectangle 21">
            <a:extLst>
              <a:ext uri="{FF2B5EF4-FFF2-40B4-BE49-F238E27FC236}">
                <a16:creationId xmlns:a16="http://schemas.microsoft.com/office/drawing/2014/main" id="{3E1D17D1-AE51-2C7E-E0C4-5798C8DDF6B1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81DB428C-3D53-4498-8A2A-1D1E633D63DB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19</a:t>
            </a:fld>
            <a:endParaRPr lang="en-US" altLang="ja-JP"/>
          </a:p>
        </p:txBody>
      </p:sp>
      <p:sp>
        <p:nvSpPr>
          <p:cNvPr id="83971" name="Rectangle 1">
            <a:extLst>
              <a:ext uri="{FF2B5EF4-FFF2-40B4-BE49-F238E27FC236}">
                <a16:creationId xmlns:a16="http://schemas.microsoft.com/office/drawing/2014/main" id="{35555D9E-B6D5-F36B-8731-8A9B6EB2994E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83972" name="Rectangle 2">
            <a:extLst>
              <a:ext uri="{FF2B5EF4-FFF2-40B4-BE49-F238E27FC236}">
                <a16:creationId xmlns:a16="http://schemas.microsoft.com/office/drawing/2014/main" id="{A2446714-9AAF-2D94-18D8-56C2616DED8F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19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4178" name="Rectangle 21">
            <a:extLst>
              <a:ext uri="{FF2B5EF4-FFF2-40B4-BE49-F238E27FC236}">
                <a16:creationId xmlns:a16="http://schemas.microsoft.com/office/drawing/2014/main" id="{F8E88C65-01BC-9440-8CB8-6BC41601284F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3B475D22-3FCF-4E87-8BC1-AEB512790909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190</a:t>
            </a:fld>
            <a:endParaRPr lang="en-US" altLang="ja-JP"/>
          </a:p>
        </p:txBody>
      </p:sp>
      <p:sp>
        <p:nvSpPr>
          <p:cNvPr id="434179" name="Rectangle 1">
            <a:extLst>
              <a:ext uri="{FF2B5EF4-FFF2-40B4-BE49-F238E27FC236}">
                <a16:creationId xmlns:a16="http://schemas.microsoft.com/office/drawing/2014/main" id="{50E3F026-EAC9-7BC5-779F-7E1DF086A7F2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62475" cy="3419475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434180" name="Rectangle 2">
            <a:extLst>
              <a:ext uri="{FF2B5EF4-FFF2-40B4-BE49-F238E27FC236}">
                <a16:creationId xmlns:a16="http://schemas.microsoft.com/office/drawing/2014/main" id="{DC3A72ED-C740-9882-02EC-15255636BFF1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19675" cy="4105275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19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6226" name="Rectangle 21">
            <a:extLst>
              <a:ext uri="{FF2B5EF4-FFF2-40B4-BE49-F238E27FC236}">
                <a16:creationId xmlns:a16="http://schemas.microsoft.com/office/drawing/2014/main" id="{FC391B68-8157-5E65-B5C1-9D77311EFC21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FE5EAD8D-218B-471C-A802-AC225017BD53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191</a:t>
            </a:fld>
            <a:endParaRPr lang="en-US" altLang="ja-JP"/>
          </a:p>
        </p:txBody>
      </p:sp>
      <p:sp>
        <p:nvSpPr>
          <p:cNvPr id="436227" name="Rectangle 1">
            <a:extLst>
              <a:ext uri="{FF2B5EF4-FFF2-40B4-BE49-F238E27FC236}">
                <a16:creationId xmlns:a16="http://schemas.microsoft.com/office/drawing/2014/main" id="{CFE283F9-850D-426C-E7B1-516F4B7CD027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62475" cy="3419475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436228" name="Rectangle 2">
            <a:extLst>
              <a:ext uri="{FF2B5EF4-FFF2-40B4-BE49-F238E27FC236}">
                <a16:creationId xmlns:a16="http://schemas.microsoft.com/office/drawing/2014/main" id="{151E1325-823C-3425-B4D3-762B127EB886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19675" cy="4105275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19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8274" name="Rectangle 21">
            <a:extLst>
              <a:ext uri="{FF2B5EF4-FFF2-40B4-BE49-F238E27FC236}">
                <a16:creationId xmlns:a16="http://schemas.microsoft.com/office/drawing/2014/main" id="{5F4E7031-F411-431A-E4BD-416AD0B3FAAF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2267AE1F-3240-439A-A949-51A619D73B90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192</a:t>
            </a:fld>
            <a:endParaRPr lang="en-US" altLang="ja-JP"/>
          </a:p>
        </p:txBody>
      </p:sp>
      <p:sp>
        <p:nvSpPr>
          <p:cNvPr id="438275" name="Rectangle 1">
            <a:extLst>
              <a:ext uri="{FF2B5EF4-FFF2-40B4-BE49-F238E27FC236}">
                <a16:creationId xmlns:a16="http://schemas.microsoft.com/office/drawing/2014/main" id="{7942ACC3-813A-E63E-BF62-3AD77AFB1D5F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62475" cy="3419475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438276" name="Rectangle 2">
            <a:extLst>
              <a:ext uri="{FF2B5EF4-FFF2-40B4-BE49-F238E27FC236}">
                <a16:creationId xmlns:a16="http://schemas.microsoft.com/office/drawing/2014/main" id="{C869C27D-509D-8F79-44D7-22AA67C692F2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19675" cy="4105275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19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0322" name="Rectangle 21">
            <a:extLst>
              <a:ext uri="{FF2B5EF4-FFF2-40B4-BE49-F238E27FC236}">
                <a16:creationId xmlns:a16="http://schemas.microsoft.com/office/drawing/2014/main" id="{5924E571-A75A-7DBB-2472-1A97DF77C387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6DE24C6F-6468-4945-BE91-FF6BA5A124FA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193</a:t>
            </a:fld>
            <a:endParaRPr lang="en-US" altLang="ja-JP"/>
          </a:p>
        </p:txBody>
      </p:sp>
      <p:sp>
        <p:nvSpPr>
          <p:cNvPr id="440323" name="Rectangle 1">
            <a:extLst>
              <a:ext uri="{FF2B5EF4-FFF2-40B4-BE49-F238E27FC236}">
                <a16:creationId xmlns:a16="http://schemas.microsoft.com/office/drawing/2014/main" id="{093EC551-66F7-B621-8376-03524058ABE8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62475" cy="3419475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440324" name="Rectangle 2">
            <a:extLst>
              <a:ext uri="{FF2B5EF4-FFF2-40B4-BE49-F238E27FC236}">
                <a16:creationId xmlns:a16="http://schemas.microsoft.com/office/drawing/2014/main" id="{719D4BD1-3686-6413-C481-28F51C150D40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19675" cy="4105275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19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2370" name="Rectangle 21">
            <a:extLst>
              <a:ext uri="{FF2B5EF4-FFF2-40B4-BE49-F238E27FC236}">
                <a16:creationId xmlns:a16="http://schemas.microsoft.com/office/drawing/2014/main" id="{A61C43C7-2CA6-28E7-8446-BCD7FC48EB99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61F87FDF-2C0A-4AD9-B4A4-BF0C6CEAB9F6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194</a:t>
            </a:fld>
            <a:endParaRPr lang="en-US" altLang="ja-JP"/>
          </a:p>
        </p:txBody>
      </p:sp>
      <p:sp>
        <p:nvSpPr>
          <p:cNvPr id="442371" name="Rectangle 1">
            <a:extLst>
              <a:ext uri="{FF2B5EF4-FFF2-40B4-BE49-F238E27FC236}">
                <a16:creationId xmlns:a16="http://schemas.microsoft.com/office/drawing/2014/main" id="{462478BF-915E-35A8-E2D0-CB52DFC289EF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442372" name="Rectangle 2">
            <a:extLst>
              <a:ext uri="{FF2B5EF4-FFF2-40B4-BE49-F238E27FC236}">
                <a16:creationId xmlns:a16="http://schemas.microsoft.com/office/drawing/2014/main" id="{75848D53-3C18-B965-9C52-E7FD5C727FDB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19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4418" name="Rectangle 21">
            <a:extLst>
              <a:ext uri="{FF2B5EF4-FFF2-40B4-BE49-F238E27FC236}">
                <a16:creationId xmlns:a16="http://schemas.microsoft.com/office/drawing/2014/main" id="{B21A7BDA-6270-2AA1-D4C4-E298B1A4E42F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FB0A5C83-C659-4C1A-BED0-942EA31F05F4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195</a:t>
            </a:fld>
            <a:endParaRPr lang="en-US" altLang="ja-JP"/>
          </a:p>
        </p:txBody>
      </p:sp>
      <p:sp>
        <p:nvSpPr>
          <p:cNvPr id="444419" name="Rectangle 1">
            <a:extLst>
              <a:ext uri="{FF2B5EF4-FFF2-40B4-BE49-F238E27FC236}">
                <a16:creationId xmlns:a16="http://schemas.microsoft.com/office/drawing/2014/main" id="{44437077-3292-D2E5-8C84-857120A8E027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444420" name="Rectangle 2">
            <a:extLst>
              <a:ext uri="{FF2B5EF4-FFF2-40B4-BE49-F238E27FC236}">
                <a16:creationId xmlns:a16="http://schemas.microsoft.com/office/drawing/2014/main" id="{1C73798A-2550-4206-2143-F78846C47DAF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19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6466" name="Rectangle 21">
            <a:extLst>
              <a:ext uri="{FF2B5EF4-FFF2-40B4-BE49-F238E27FC236}">
                <a16:creationId xmlns:a16="http://schemas.microsoft.com/office/drawing/2014/main" id="{B47AADA9-3B06-E79A-B5D4-C1D6AEE5D6F7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B856249E-9F12-4A55-9991-03B47E414BFC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196</a:t>
            </a:fld>
            <a:endParaRPr lang="en-US" altLang="ja-JP"/>
          </a:p>
        </p:txBody>
      </p:sp>
      <p:sp>
        <p:nvSpPr>
          <p:cNvPr id="446467" name="Rectangle 1">
            <a:extLst>
              <a:ext uri="{FF2B5EF4-FFF2-40B4-BE49-F238E27FC236}">
                <a16:creationId xmlns:a16="http://schemas.microsoft.com/office/drawing/2014/main" id="{93DC14E0-ABD9-B3EC-143E-7A15574CEC82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446468" name="Rectangle 2">
            <a:extLst>
              <a:ext uri="{FF2B5EF4-FFF2-40B4-BE49-F238E27FC236}">
                <a16:creationId xmlns:a16="http://schemas.microsoft.com/office/drawing/2014/main" id="{B1AF3848-A8F5-59CF-B243-49AF6B59D523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19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8514" name="Rectangle 21">
            <a:extLst>
              <a:ext uri="{FF2B5EF4-FFF2-40B4-BE49-F238E27FC236}">
                <a16:creationId xmlns:a16="http://schemas.microsoft.com/office/drawing/2014/main" id="{987ECC9D-A55C-75C8-1B15-882040187FA6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DD628AFC-028A-4C2A-BCDE-D619AEA830C1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197</a:t>
            </a:fld>
            <a:endParaRPr lang="en-US" altLang="ja-JP"/>
          </a:p>
        </p:txBody>
      </p:sp>
      <p:sp>
        <p:nvSpPr>
          <p:cNvPr id="448515" name="Rectangle 1">
            <a:extLst>
              <a:ext uri="{FF2B5EF4-FFF2-40B4-BE49-F238E27FC236}">
                <a16:creationId xmlns:a16="http://schemas.microsoft.com/office/drawing/2014/main" id="{1B1D2713-AB4B-2CEC-98F4-D4C5E4DDE119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448516" name="Rectangle 2">
            <a:extLst>
              <a:ext uri="{FF2B5EF4-FFF2-40B4-BE49-F238E27FC236}">
                <a16:creationId xmlns:a16="http://schemas.microsoft.com/office/drawing/2014/main" id="{3EE50346-6889-62A2-484E-68A9020E1F98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19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0562" name="Rectangle 21">
            <a:extLst>
              <a:ext uri="{FF2B5EF4-FFF2-40B4-BE49-F238E27FC236}">
                <a16:creationId xmlns:a16="http://schemas.microsoft.com/office/drawing/2014/main" id="{E46A0C53-EBA9-ED97-9D7D-9B69DDCF5FC2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FAEA5486-68A5-42B0-961A-48DC56131645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198</a:t>
            </a:fld>
            <a:endParaRPr lang="en-US" altLang="ja-JP"/>
          </a:p>
        </p:txBody>
      </p:sp>
      <p:sp>
        <p:nvSpPr>
          <p:cNvPr id="450563" name="Rectangle 1">
            <a:extLst>
              <a:ext uri="{FF2B5EF4-FFF2-40B4-BE49-F238E27FC236}">
                <a16:creationId xmlns:a16="http://schemas.microsoft.com/office/drawing/2014/main" id="{EFF76406-1AB6-FB6E-9FEC-9D6B5E09FAC3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450564" name="Rectangle 2">
            <a:extLst>
              <a:ext uri="{FF2B5EF4-FFF2-40B4-BE49-F238E27FC236}">
                <a16:creationId xmlns:a16="http://schemas.microsoft.com/office/drawing/2014/main" id="{3FA294C3-2F9D-9E74-9879-0456BB89569E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19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2610" name="Rectangle 21">
            <a:extLst>
              <a:ext uri="{FF2B5EF4-FFF2-40B4-BE49-F238E27FC236}">
                <a16:creationId xmlns:a16="http://schemas.microsoft.com/office/drawing/2014/main" id="{79CC0779-6FC6-61F5-C4D5-2F3BF26DC189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BEFA5C3E-020E-45B9-93FC-EFB9FBD8493D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199</a:t>
            </a:fld>
            <a:endParaRPr lang="en-US" altLang="ja-JP"/>
          </a:p>
        </p:txBody>
      </p:sp>
      <p:sp>
        <p:nvSpPr>
          <p:cNvPr id="452611" name="Rectangle 1">
            <a:extLst>
              <a:ext uri="{FF2B5EF4-FFF2-40B4-BE49-F238E27FC236}">
                <a16:creationId xmlns:a16="http://schemas.microsoft.com/office/drawing/2014/main" id="{FC4FC3B2-406E-7E63-D4D6-0D290A45FC41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452612" name="Rectangle 2">
            <a:extLst>
              <a:ext uri="{FF2B5EF4-FFF2-40B4-BE49-F238E27FC236}">
                <a16:creationId xmlns:a16="http://schemas.microsoft.com/office/drawing/2014/main" id="{ACEC55CC-BE5C-EEE9-090A-49DEB685973B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154" name="Rectangle 21">
            <a:extLst>
              <a:ext uri="{FF2B5EF4-FFF2-40B4-BE49-F238E27FC236}">
                <a16:creationId xmlns:a16="http://schemas.microsoft.com/office/drawing/2014/main" id="{5CBFFB77-CAE5-C86A-42F0-8FCF5B100406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A0AE32B3-DE9E-466E-9509-5CE99C3E0529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2</a:t>
            </a:fld>
            <a:endParaRPr lang="en-US" altLang="ja-JP"/>
          </a:p>
        </p:txBody>
      </p:sp>
      <p:sp>
        <p:nvSpPr>
          <p:cNvPr id="49155" name="Rectangle 1">
            <a:extLst>
              <a:ext uri="{FF2B5EF4-FFF2-40B4-BE49-F238E27FC236}">
                <a16:creationId xmlns:a16="http://schemas.microsoft.com/office/drawing/2014/main" id="{2CE86B7F-F874-3C8B-6BA0-055BE922AE34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49156" name="Rectangle 2">
            <a:extLst>
              <a:ext uri="{FF2B5EF4-FFF2-40B4-BE49-F238E27FC236}">
                <a16:creationId xmlns:a16="http://schemas.microsoft.com/office/drawing/2014/main" id="{C496C6B9-3B70-0EBF-A2AB-CBDDA15D3394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018" name="Rectangle 21">
            <a:extLst>
              <a:ext uri="{FF2B5EF4-FFF2-40B4-BE49-F238E27FC236}">
                <a16:creationId xmlns:a16="http://schemas.microsoft.com/office/drawing/2014/main" id="{B919D54A-0D6D-BCF3-EAF1-376187B65226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3890C3C6-6C53-4E4E-8478-83486030D398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20</a:t>
            </a:fld>
            <a:endParaRPr lang="en-US" altLang="ja-JP"/>
          </a:p>
        </p:txBody>
      </p:sp>
      <p:sp>
        <p:nvSpPr>
          <p:cNvPr id="86019" name="Rectangle 1">
            <a:extLst>
              <a:ext uri="{FF2B5EF4-FFF2-40B4-BE49-F238E27FC236}">
                <a16:creationId xmlns:a16="http://schemas.microsoft.com/office/drawing/2014/main" id="{430CE771-8EEB-AD54-9E59-E14B5157A232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86020" name="Rectangle 2">
            <a:extLst>
              <a:ext uri="{FF2B5EF4-FFF2-40B4-BE49-F238E27FC236}">
                <a16:creationId xmlns:a16="http://schemas.microsoft.com/office/drawing/2014/main" id="{04876E0F-1EB4-4CA3-823E-0E591FF1E917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20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4658" name="Rectangle 21">
            <a:extLst>
              <a:ext uri="{FF2B5EF4-FFF2-40B4-BE49-F238E27FC236}">
                <a16:creationId xmlns:a16="http://schemas.microsoft.com/office/drawing/2014/main" id="{8E597A93-6E1B-E477-EF9D-34FB018F8F58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62E7C49B-5C4C-461C-B69E-E3550B7ADE29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200</a:t>
            </a:fld>
            <a:endParaRPr lang="en-US" altLang="ja-JP"/>
          </a:p>
        </p:txBody>
      </p:sp>
      <p:sp>
        <p:nvSpPr>
          <p:cNvPr id="454659" name="Rectangle 1">
            <a:extLst>
              <a:ext uri="{FF2B5EF4-FFF2-40B4-BE49-F238E27FC236}">
                <a16:creationId xmlns:a16="http://schemas.microsoft.com/office/drawing/2014/main" id="{5A024994-A981-BF21-30B8-4E5679328FD2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454660" name="Rectangle 2">
            <a:extLst>
              <a:ext uri="{FF2B5EF4-FFF2-40B4-BE49-F238E27FC236}">
                <a16:creationId xmlns:a16="http://schemas.microsoft.com/office/drawing/2014/main" id="{EC44B7B1-58BF-CE0C-B1A2-C792C727C595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20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6706" name="Rectangle 21">
            <a:extLst>
              <a:ext uri="{FF2B5EF4-FFF2-40B4-BE49-F238E27FC236}">
                <a16:creationId xmlns:a16="http://schemas.microsoft.com/office/drawing/2014/main" id="{34029538-6301-0164-0FBD-4C1216CC3693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8928B959-EDC0-407A-B682-746F5F809B2A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201</a:t>
            </a:fld>
            <a:endParaRPr lang="en-US" altLang="ja-JP"/>
          </a:p>
        </p:txBody>
      </p:sp>
      <p:sp>
        <p:nvSpPr>
          <p:cNvPr id="456707" name="Rectangle 1">
            <a:extLst>
              <a:ext uri="{FF2B5EF4-FFF2-40B4-BE49-F238E27FC236}">
                <a16:creationId xmlns:a16="http://schemas.microsoft.com/office/drawing/2014/main" id="{CB51BCC6-CA4A-9A13-B308-20CE6E7E488C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456708" name="Rectangle 2">
            <a:extLst>
              <a:ext uri="{FF2B5EF4-FFF2-40B4-BE49-F238E27FC236}">
                <a16:creationId xmlns:a16="http://schemas.microsoft.com/office/drawing/2014/main" id="{A4818170-36BC-BEF1-3D4A-43A1034D6242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20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8754" name="Rectangle 21">
            <a:extLst>
              <a:ext uri="{FF2B5EF4-FFF2-40B4-BE49-F238E27FC236}">
                <a16:creationId xmlns:a16="http://schemas.microsoft.com/office/drawing/2014/main" id="{9E9D0F49-60B4-71EA-D4EE-419F02B4D8D6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D6EFD2F4-FC8A-4FA3-8EC3-290A6F078D98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202</a:t>
            </a:fld>
            <a:endParaRPr lang="en-US" altLang="ja-JP"/>
          </a:p>
        </p:txBody>
      </p:sp>
      <p:sp>
        <p:nvSpPr>
          <p:cNvPr id="458755" name="Rectangle 1">
            <a:extLst>
              <a:ext uri="{FF2B5EF4-FFF2-40B4-BE49-F238E27FC236}">
                <a16:creationId xmlns:a16="http://schemas.microsoft.com/office/drawing/2014/main" id="{1E4CC8DA-0D2C-56ED-9801-F7432B1C1468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62475" cy="3419475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458756" name="Rectangle 2">
            <a:extLst>
              <a:ext uri="{FF2B5EF4-FFF2-40B4-BE49-F238E27FC236}">
                <a16:creationId xmlns:a16="http://schemas.microsoft.com/office/drawing/2014/main" id="{D6D99F6D-9050-DB9B-8C5E-606759DA24A7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19675" cy="4105275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20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0802" name="Rectangle 21">
            <a:extLst>
              <a:ext uri="{FF2B5EF4-FFF2-40B4-BE49-F238E27FC236}">
                <a16:creationId xmlns:a16="http://schemas.microsoft.com/office/drawing/2014/main" id="{A71A8492-F526-2E40-C74E-52797B75FD92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7C1B61B0-A344-4AB6-A4AC-E39116486D2C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203</a:t>
            </a:fld>
            <a:endParaRPr lang="en-US" altLang="ja-JP"/>
          </a:p>
        </p:txBody>
      </p:sp>
      <p:sp>
        <p:nvSpPr>
          <p:cNvPr id="460803" name="Rectangle 1">
            <a:extLst>
              <a:ext uri="{FF2B5EF4-FFF2-40B4-BE49-F238E27FC236}">
                <a16:creationId xmlns:a16="http://schemas.microsoft.com/office/drawing/2014/main" id="{92E0F771-83DB-4D60-DABE-E8AA43148AB2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62475" cy="3419475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460804" name="Rectangle 2">
            <a:extLst>
              <a:ext uri="{FF2B5EF4-FFF2-40B4-BE49-F238E27FC236}">
                <a16:creationId xmlns:a16="http://schemas.microsoft.com/office/drawing/2014/main" id="{1D92D141-093C-9FEF-369E-BD81EF58D900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19675" cy="4105275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20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2850" name="Rectangle 21">
            <a:extLst>
              <a:ext uri="{FF2B5EF4-FFF2-40B4-BE49-F238E27FC236}">
                <a16:creationId xmlns:a16="http://schemas.microsoft.com/office/drawing/2014/main" id="{82720B40-057E-B2B7-CA79-9303025E2ED3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055A7113-9490-46CB-B674-46FDD4776FF2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204</a:t>
            </a:fld>
            <a:endParaRPr lang="en-US" altLang="ja-JP"/>
          </a:p>
        </p:txBody>
      </p:sp>
      <p:sp>
        <p:nvSpPr>
          <p:cNvPr id="462851" name="Rectangle 1">
            <a:extLst>
              <a:ext uri="{FF2B5EF4-FFF2-40B4-BE49-F238E27FC236}">
                <a16:creationId xmlns:a16="http://schemas.microsoft.com/office/drawing/2014/main" id="{9E4D93CF-E4BE-4BA5-3F4E-934AFB220C64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62475" cy="3419475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462852" name="Rectangle 2">
            <a:extLst>
              <a:ext uri="{FF2B5EF4-FFF2-40B4-BE49-F238E27FC236}">
                <a16:creationId xmlns:a16="http://schemas.microsoft.com/office/drawing/2014/main" id="{8F829E2D-E9BB-96F5-DE86-B758730769A5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19675" cy="4105275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20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4898" name="Rectangle 21">
            <a:extLst>
              <a:ext uri="{FF2B5EF4-FFF2-40B4-BE49-F238E27FC236}">
                <a16:creationId xmlns:a16="http://schemas.microsoft.com/office/drawing/2014/main" id="{85F822FC-8E3F-9D6B-4866-185CB62E0A71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7FA8C746-01F3-4684-8239-EAD7A4FB1672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205</a:t>
            </a:fld>
            <a:endParaRPr lang="en-US" altLang="ja-JP"/>
          </a:p>
        </p:txBody>
      </p:sp>
      <p:sp>
        <p:nvSpPr>
          <p:cNvPr id="464899" name="Rectangle 1">
            <a:extLst>
              <a:ext uri="{FF2B5EF4-FFF2-40B4-BE49-F238E27FC236}">
                <a16:creationId xmlns:a16="http://schemas.microsoft.com/office/drawing/2014/main" id="{2B7CF9A5-B94B-0FE6-F4C4-6ECB4637C445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62475" cy="3419475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464900" name="Rectangle 2">
            <a:extLst>
              <a:ext uri="{FF2B5EF4-FFF2-40B4-BE49-F238E27FC236}">
                <a16:creationId xmlns:a16="http://schemas.microsoft.com/office/drawing/2014/main" id="{B34E3EFD-1019-1982-B6E2-182482CF4DCC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19675" cy="4105275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20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6946" name="Rectangle 21">
            <a:extLst>
              <a:ext uri="{FF2B5EF4-FFF2-40B4-BE49-F238E27FC236}">
                <a16:creationId xmlns:a16="http://schemas.microsoft.com/office/drawing/2014/main" id="{F1CA2311-71AF-CBED-E4F5-F823C24516B6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5A044A01-BE34-49E5-BFEB-964E88485A11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206</a:t>
            </a:fld>
            <a:endParaRPr lang="en-US" altLang="ja-JP"/>
          </a:p>
        </p:txBody>
      </p:sp>
      <p:sp>
        <p:nvSpPr>
          <p:cNvPr id="466947" name="Rectangle 1">
            <a:extLst>
              <a:ext uri="{FF2B5EF4-FFF2-40B4-BE49-F238E27FC236}">
                <a16:creationId xmlns:a16="http://schemas.microsoft.com/office/drawing/2014/main" id="{6DFF2916-376B-97D7-3498-97B102FA5763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62475" cy="3419475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466948" name="Rectangle 2">
            <a:extLst>
              <a:ext uri="{FF2B5EF4-FFF2-40B4-BE49-F238E27FC236}">
                <a16:creationId xmlns:a16="http://schemas.microsoft.com/office/drawing/2014/main" id="{9563B5CC-468C-3778-606B-AD1FE759C169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19675" cy="4105275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20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8994" name="Rectangle 21">
            <a:extLst>
              <a:ext uri="{FF2B5EF4-FFF2-40B4-BE49-F238E27FC236}">
                <a16:creationId xmlns:a16="http://schemas.microsoft.com/office/drawing/2014/main" id="{7E24CE47-2348-824F-7F9D-6D4F97D98A6A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31D5187B-2BCE-45FA-810E-F6D2C22AFC1E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207</a:t>
            </a:fld>
            <a:endParaRPr lang="en-US" altLang="ja-JP"/>
          </a:p>
        </p:txBody>
      </p:sp>
      <p:sp>
        <p:nvSpPr>
          <p:cNvPr id="468995" name="Rectangle 1">
            <a:extLst>
              <a:ext uri="{FF2B5EF4-FFF2-40B4-BE49-F238E27FC236}">
                <a16:creationId xmlns:a16="http://schemas.microsoft.com/office/drawing/2014/main" id="{65129BC1-AF7D-671B-C7DB-B549AFA2D9F2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62475" cy="3419475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468996" name="Rectangle 2">
            <a:extLst>
              <a:ext uri="{FF2B5EF4-FFF2-40B4-BE49-F238E27FC236}">
                <a16:creationId xmlns:a16="http://schemas.microsoft.com/office/drawing/2014/main" id="{EA4DC1FD-64F3-576D-0444-F59C89D15FF1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19675" cy="4105275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20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1042" name="Rectangle 21">
            <a:extLst>
              <a:ext uri="{FF2B5EF4-FFF2-40B4-BE49-F238E27FC236}">
                <a16:creationId xmlns:a16="http://schemas.microsoft.com/office/drawing/2014/main" id="{16293E2C-4ECA-9C8D-94E4-6E7D011AEDC5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EC61A27E-FEF9-4177-8962-2F4B3A1B212D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208</a:t>
            </a:fld>
            <a:endParaRPr lang="en-US" altLang="ja-JP"/>
          </a:p>
        </p:txBody>
      </p:sp>
      <p:sp>
        <p:nvSpPr>
          <p:cNvPr id="471043" name="Rectangle 1">
            <a:extLst>
              <a:ext uri="{FF2B5EF4-FFF2-40B4-BE49-F238E27FC236}">
                <a16:creationId xmlns:a16="http://schemas.microsoft.com/office/drawing/2014/main" id="{FE4C61CA-502E-04FE-5B35-82DB7C9560F0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62475" cy="3419475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471044" name="Rectangle 2">
            <a:extLst>
              <a:ext uri="{FF2B5EF4-FFF2-40B4-BE49-F238E27FC236}">
                <a16:creationId xmlns:a16="http://schemas.microsoft.com/office/drawing/2014/main" id="{8C5988FE-6FF5-F859-0DEF-A45B7D6741A6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19675" cy="4105275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20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3090" name="Rectangle 21">
            <a:extLst>
              <a:ext uri="{FF2B5EF4-FFF2-40B4-BE49-F238E27FC236}">
                <a16:creationId xmlns:a16="http://schemas.microsoft.com/office/drawing/2014/main" id="{DF0AC78C-9669-C472-9368-362EE32AD7E3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F36FC5A4-5B90-45E8-B408-FEBD8B00F101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209</a:t>
            </a:fld>
            <a:endParaRPr lang="en-US" altLang="ja-JP"/>
          </a:p>
        </p:txBody>
      </p:sp>
      <p:sp>
        <p:nvSpPr>
          <p:cNvPr id="473091" name="Rectangle 1">
            <a:extLst>
              <a:ext uri="{FF2B5EF4-FFF2-40B4-BE49-F238E27FC236}">
                <a16:creationId xmlns:a16="http://schemas.microsoft.com/office/drawing/2014/main" id="{C2EF6892-2E3D-3786-B8B7-4F8C75998667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62475" cy="3419475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473092" name="Rectangle 2">
            <a:extLst>
              <a:ext uri="{FF2B5EF4-FFF2-40B4-BE49-F238E27FC236}">
                <a16:creationId xmlns:a16="http://schemas.microsoft.com/office/drawing/2014/main" id="{A9240450-31FE-8FFF-2CF7-82A49F3364F4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19675" cy="4105275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066" name="Rectangle 21">
            <a:extLst>
              <a:ext uri="{FF2B5EF4-FFF2-40B4-BE49-F238E27FC236}">
                <a16:creationId xmlns:a16="http://schemas.microsoft.com/office/drawing/2014/main" id="{E78B5A27-0AEC-6256-3BCF-87A261A56388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CBCBA378-0B50-45B0-840D-7D8E4C07D030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21</a:t>
            </a:fld>
            <a:endParaRPr lang="en-US" altLang="ja-JP"/>
          </a:p>
        </p:txBody>
      </p:sp>
      <p:sp>
        <p:nvSpPr>
          <p:cNvPr id="88067" name="Rectangle 1">
            <a:extLst>
              <a:ext uri="{FF2B5EF4-FFF2-40B4-BE49-F238E27FC236}">
                <a16:creationId xmlns:a16="http://schemas.microsoft.com/office/drawing/2014/main" id="{6A16AD17-41E0-B4F4-DC1A-FB6C3B149CFE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88068" name="Rectangle 2">
            <a:extLst>
              <a:ext uri="{FF2B5EF4-FFF2-40B4-BE49-F238E27FC236}">
                <a16:creationId xmlns:a16="http://schemas.microsoft.com/office/drawing/2014/main" id="{2B896243-8DAD-5EAE-2095-649A41381995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26025" cy="4111625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2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5138" name="Rectangle 21">
            <a:extLst>
              <a:ext uri="{FF2B5EF4-FFF2-40B4-BE49-F238E27FC236}">
                <a16:creationId xmlns:a16="http://schemas.microsoft.com/office/drawing/2014/main" id="{61DAB6CC-DA4D-F9C7-F029-2F8F8FF6936B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DAD700F1-0E5E-4123-BD03-47C960E497FD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210</a:t>
            </a:fld>
            <a:endParaRPr lang="en-US" altLang="ja-JP"/>
          </a:p>
        </p:txBody>
      </p:sp>
      <p:sp>
        <p:nvSpPr>
          <p:cNvPr id="475139" name="Rectangle 1">
            <a:extLst>
              <a:ext uri="{FF2B5EF4-FFF2-40B4-BE49-F238E27FC236}">
                <a16:creationId xmlns:a16="http://schemas.microsoft.com/office/drawing/2014/main" id="{1753F030-71B3-5081-ECBB-754449EA1EDA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62475" cy="3419475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475140" name="Rectangle 2">
            <a:extLst>
              <a:ext uri="{FF2B5EF4-FFF2-40B4-BE49-F238E27FC236}">
                <a16:creationId xmlns:a16="http://schemas.microsoft.com/office/drawing/2014/main" id="{1D1272E9-922F-DF00-6274-FBB74C6D5CDA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19675" cy="4105275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2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7186" name="Rectangle 21">
            <a:extLst>
              <a:ext uri="{FF2B5EF4-FFF2-40B4-BE49-F238E27FC236}">
                <a16:creationId xmlns:a16="http://schemas.microsoft.com/office/drawing/2014/main" id="{DBFE1F96-7FB1-E2E5-B309-AF673728DECD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91FFD549-691B-4B24-A8FB-812E3FAE4683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211</a:t>
            </a:fld>
            <a:endParaRPr lang="en-US" altLang="ja-JP"/>
          </a:p>
        </p:txBody>
      </p:sp>
      <p:sp>
        <p:nvSpPr>
          <p:cNvPr id="477187" name="Rectangle 1">
            <a:extLst>
              <a:ext uri="{FF2B5EF4-FFF2-40B4-BE49-F238E27FC236}">
                <a16:creationId xmlns:a16="http://schemas.microsoft.com/office/drawing/2014/main" id="{611D5823-28D9-A4BD-90B7-CDF7663A13CB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62475" cy="3419475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477188" name="Rectangle 2">
            <a:extLst>
              <a:ext uri="{FF2B5EF4-FFF2-40B4-BE49-F238E27FC236}">
                <a16:creationId xmlns:a16="http://schemas.microsoft.com/office/drawing/2014/main" id="{BCC6F343-8F9A-9EAB-3BFD-DC2FB3CF8BD7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19675" cy="4105275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2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9234" name="Rectangle 21">
            <a:extLst>
              <a:ext uri="{FF2B5EF4-FFF2-40B4-BE49-F238E27FC236}">
                <a16:creationId xmlns:a16="http://schemas.microsoft.com/office/drawing/2014/main" id="{362DA6A1-1219-C667-DBEA-194DA277F972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7AAB7BA7-0805-44A5-9297-D73FAD2C3137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212</a:t>
            </a:fld>
            <a:endParaRPr lang="en-US" altLang="ja-JP"/>
          </a:p>
        </p:txBody>
      </p:sp>
      <p:sp>
        <p:nvSpPr>
          <p:cNvPr id="479235" name="Rectangle 1">
            <a:extLst>
              <a:ext uri="{FF2B5EF4-FFF2-40B4-BE49-F238E27FC236}">
                <a16:creationId xmlns:a16="http://schemas.microsoft.com/office/drawing/2014/main" id="{AE14EBB4-57E2-69D6-0CDB-D3F5E4F260B6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62475" cy="3419475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479236" name="Rectangle 2">
            <a:extLst>
              <a:ext uri="{FF2B5EF4-FFF2-40B4-BE49-F238E27FC236}">
                <a16:creationId xmlns:a16="http://schemas.microsoft.com/office/drawing/2014/main" id="{784EFE9B-D018-F8F4-D0C2-050A4C587780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19675" cy="4105275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2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1282" name="Rectangle 21">
            <a:extLst>
              <a:ext uri="{FF2B5EF4-FFF2-40B4-BE49-F238E27FC236}">
                <a16:creationId xmlns:a16="http://schemas.microsoft.com/office/drawing/2014/main" id="{843FA53B-D95C-2EB5-734A-A036289C585B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E5F1B218-0C7C-4E25-93BE-3898977E991D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213</a:t>
            </a:fld>
            <a:endParaRPr lang="en-US" altLang="ja-JP"/>
          </a:p>
        </p:txBody>
      </p:sp>
      <p:sp>
        <p:nvSpPr>
          <p:cNvPr id="481283" name="Rectangle 1">
            <a:extLst>
              <a:ext uri="{FF2B5EF4-FFF2-40B4-BE49-F238E27FC236}">
                <a16:creationId xmlns:a16="http://schemas.microsoft.com/office/drawing/2014/main" id="{0ACF45B0-4666-A0BB-D902-67912887A0DB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62475" cy="3419475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481284" name="Rectangle 2">
            <a:extLst>
              <a:ext uri="{FF2B5EF4-FFF2-40B4-BE49-F238E27FC236}">
                <a16:creationId xmlns:a16="http://schemas.microsoft.com/office/drawing/2014/main" id="{04F0342D-6239-5FB2-D346-88FD8763C4F4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19675" cy="4105275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2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3330" name="Rectangle 21">
            <a:extLst>
              <a:ext uri="{FF2B5EF4-FFF2-40B4-BE49-F238E27FC236}">
                <a16:creationId xmlns:a16="http://schemas.microsoft.com/office/drawing/2014/main" id="{B17D0B19-B409-D4BD-43DD-BC48CC09CCAC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116FCAC4-68A3-4E96-B27B-27704C3CDAC8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214</a:t>
            </a:fld>
            <a:endParaRPr lang="en-US" altLang="ja-JP"/>
          </a:p>
        </p:txBody>
      </p:sp>
      <p:sp>
        <p:nvSpPr>
          <p:cNvPr id="483331" name="Rectangle 1">
            <a:extLst>
              <a:ext uri="{FF2B5EF4-FFF2-40B4-BE49-F238E27FC236}">
                <a16:creationId xmlns:a16="http://schemas.microsoft.com/office/drawing/2014/main" id="{55A22BA8-1C51-D96F-045F-5D9E197714BA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62475" cy="3419475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483332" name="Rectangle 2">
            <a:extLst>
              <a:ext uri="{FF2B5EF4-FFF2-40B4-BE49-F238E27FC236}">
                <a16:creationId xmlns:a16="http://schemas.microsoft.com/office/drawing/2014/main" id="{0EE72937-7C14-43D4-06B3-FD3E6441061F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19675" cy="4105275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2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5378" name="Rectangle 21">
            <a:extLst>
              <a:ext uri="{FF2B5EF4-FFF2-40B4-BE49-F238E27FC236}">
                <a16:creationId xmlns:a16="http://schemas.microsoft.com/office/drawing/2014/main" id="{918B8A63-7568-E898-1666-5594CD99606C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B7BBC546-211A-44C1-8F64-676CB5B128D1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215</a:t>
            </a:fld>
            <a:endParaRPr lang="en-US" altLang="ja-JP"/>
          </a:p>
        </p:txBody>
      </p:sp>
      <p:sp>
        <p:nvSpPr>
          <p:cNvPr id="485379" name="Rectangle 1">
            <a:extLst>
              <a:ext uri="{FF2B5EF4-FFF2-40B4-BE49-F238E27FC236}">
                <a16:creationId xmlns:a16="http://schemas.microsoft.com/office/drawing/2014/main" id="{01145BD4-BA76-4584-E710-3A849D06A004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62475" cy="3419475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485380" name="Rectangle 2">
            <a:extLst>
              <a:ext uri="{FF2B5EF4-FFF2-40B4-BE49-F238E27FC236}">
                <a16:creationId xmlns:a16="http://schemas.microsoft.com/office/drawing/2014/main" id="{26F868E1-5A3D-9B8D-B760-561A8AF9D20B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19675" cy="4105275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2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7426" name="Rectangle 21">
            <a:extLst>
              <a:ext uri="{FF2B5EF4-FFF2-40B4-BE49-F238E27FC236}">
                <a16:creationId xmlns:a16="http://schemas.microsoft.com/office/drawing/2014/main" id="{FDE3B72A-C6C0-5E7F-BBB8-50453C3209C5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192898AA-AACC-4E68-9BEE-FDB3F0DE53E3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216</a:t>
            </a:fld>
            <a:endParaRPr lang="en-US" altLang="ja-JP"/>
          </a:p>
        </p:txBody>
      </p:sp>
      <p:sp>
        <p:nvSpPr>
          <p:cNvPr id="487427" name="Rectangle 1">
            <a:extLst>
              <a:ext uri="{FF2B5EF4-FFF2-40B4-BE49-F238E27FC236}">
                <a16:creationId xmlns:a16="http://schemas.microsoft.com/office/drawing/2014/main" id="{4FCF814C-2535-C7B7-AB28-A42D9CFDA52F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487428" name="Rectangle 2">
            <a:extLst>
              <a:ext uri="{FF2B5EF4-FFF2-40B4-BE49-F238E27FC236}">
                <a16:creationId xmlns:a16="http://schemas.microsoft.com/office/drawing/2014/main" id="{67017FD3-F68A-CC47-E133-18C83CA02F0D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26025" cy="4111625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2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9474" name="Rectangle 21">
            <a:extLst>
              <a:ext uri="{FF2B5EF4-FFF2-40B4-BE49-F238E27FC236}">
                <a16:creationId xmlns:a16="http://schemas.microsoft.com/office/drawing/2014/main" id="{355943B7-1841-4246-7EBE-293C3D69603F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3331E5DE-8C32-4A1D-B87A-C3039D60D4E8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217</a:t>
            </a:fld>
            <a:endParaRPr lang="en-US" altLang="ja-JP"/>
          </a:p>
        </p:txBody>
      </p:sp>
      <p:sp>
        <p:nvSpPr>
          <p:cNvPr id="489475" name="Rectangle 1">
            <a:extLst>
              <a:ext uri="{FF2B5EF4-FFF2-40B4-BE49-F238E27FC236}">
                <a16:creationId xmlns:a16="http://schemas.microsoft.com/office/drawing/2014/main" id="{37DB203C-733F-9FB3-9902-0262F91095DC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489476" name="Rectangle 2">
            <a:extLst>
              <a:ext uri="{FF2B5EF4-FFF2-40B4-BE49-F238E27FC236}">
                <a16:creationId xmlns:a16="http://schemas.microsoft.com/office/drawing/2014/main" id="{C1D82EBE-F337-1C5B-62A3-7E529B4FA29E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26025" cy="4111625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2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1522" name="Rectangle 21">
            <a:extLst>
              <a:ext uri="{FF2B5EF4-FFF2-40B4-BE49-F238E27FC236}">
                <a16:creationId xmlns:a16="http://schemas.microsoft.com/office/drawing/2014/main" id="{DDB549FA-4ED6-FE36-1EB9-0A42D7DE9CCA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A97C16A3-C65B-49D9-A1D4-3DD4CCBBD41B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218</a:t>
            </a:fld>
            <a:endParaRPr lang="en-US" altLang="ja-JP"/>
          </a:p>
        </p:txBody>
      </p:sp>
      <p:sp>
        <p:nvSpPr>
          <p:cNvPr id="491523" name="Rectangle 1">
            <a:extLst>
              <a:ext uri="{FF2B5EF4-FFF2-40B4-BE49-F238E27FC236}">
                <a16:creationId xmlns:a16="http://schemas.microsoft.com/office/drawing/2014/main" id="{20BEB182-9124-09DE-D609-C5F9C59D1EA6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491524" name="Rectangle 2">
            <a:extLst>
              <a:ext uri="{FF2B5EF4-FFF2-40B4-BE49-F238E27FC236}">
                <a16:creationId xmlns:a16="http://schemas.microsoft.com/office/drawing/2014/main" id="{C45DCB50-0277-4D91-845D-E78E2331DB95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26025" cy="4111625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2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3570" name="Rectangle 21">
            <a:extLst>
              <a:ext uri="{FF2B5EF4-FFF2-40B4-BE49-F238E27FC236}">
                <a16:creationId xmlns:a16="http://schemas.microsoft.com/office/drawing/2014/main" id="{1800D658-9E8D-15A6-66C9-76F22E521ED5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B86AB605-20AD-4963-B1D4-8E25D20B9845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219</a:t>
            </a:fld>
            <a:endParaRPr lang="en-US" altLang="ja-JP"/>
          </a:p>
        </p:txBody>
      </p:sp>
      <p:sp>
        <p:nvSpPr>
          <p:cNvPr id="493571" name="Rectangle 1">
            <a:extLst>
              <a:ext uri="{FF2B5EF4-FFF2-40B4-BE49-F238E27FC236}">
                <a16:creationId xmlns:a16="http://schemas.microsoft.com/office/drawing/2014/main" id="{861E829C-EF47-EA37-7D8F-3D1057A71BCF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493572" name="Rectangle 2">
            <a:extLst>
              <a:ext uri="{FF2B5EF4-FFF2-40B4-BE49-F238E27FC236}">
                <a16:creationId xmlns:a16="http://schemas.microsoft.com/office/drawing/2014/main" id="{F735183D-F0D7-A92F-7510-DB43536CA76F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26025" cy="4111625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114" name="Rectangle 21">
            <a:extLst>
              <a:ext uri="{FF2B5EF4-FFF2-40B4-BE49-F238E27FC236}">
                <a16:creationId xmlns:a16="http://schemas.microsoft.com/office/drawing/2014/main" id="{919394CF-006C-D2F5-207F-272C34A3756C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4B48ADAF-6B38-4443-B78C-A15F15D63BCE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22</a:t>
            </a:fld>
            <a:endParaRPr lang="en-US" altLang="ja-JP"/>
          </a:p>
        </p:txBody>
      </p:sp>
      <p:sp>
        <p:nvSpPr>
          <p:cNvPr id="90115" name="Rectangle 1">
            <a:extLst>
              <a:ext uri="{FF2B5EF4-FFF2-40B4-BE49-F238E27FC236}">
                <a16:creationId xmlns:a16="http://schemas.microsoft.com/office/drawing/2014/main" id="{701B0878-F45B-89BA-34F6-0677736B59E3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90116" name="Rectangle 2">
            <a:extLst>
              <a:ext uri="{FF2B5EF4-FFF2-40B4-BE49-F238E27FC236}">
                <a16:creationId xmlns:a16="http://schemas.microsoft.com/office/drawing/2014/main" id="{C4DB1E66-F2C0-73F5-4870-291F6CE2F207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26025" cy="4111625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2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5618" name="Rectangle 21">
            <a:extLst>
              <a:ext uri="{FF2B5EF4-FFF2-40B4-BE49-F238E27FC236}">
                <a16:creationId xmlns:a16="http://schemas.microsoft.com/office/drawing/2014/main" id="{5FBB83FA-6415-A94F-5D95-EA26D064A14A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2CE28DF4-F3F1-4BC5-A810-F90A97EC6B9B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220</a:t>
            </a:fld>
            <a:endParaRPr lang="en-US" altLang="ja-JP"/>
          </a:p>
        </p:txBody>
      </p:sp>
      <p:sp>
        <p:nvSpPr>
          <p:cNvPr id="495619" name="Rectangle 1">
            <a:extLst>
              <a:ext uri="{FF2B5EF4-FFF2-40B4-BE49-F238E27FC236}">
                <a16:creationId xmlns:a16="http://schemas.microsoft.com/office/drawing/2014/main" id="{8E8D3156-8E33-CE2B-A3E2-B194D0C13CE1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495620" name="Rectangle 2">
            <a:extLst>
              <a:ext uri="{FF2B5EF4-FFF2-40B4-BE49-F238E27FC236}">
                <a16:creationId xmlns:a16="http://schemas.microsoft.com/office/drawing/2014/main" id="{F8E1F355-7C8E-6D68-F993-E1FEC39C67A5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26025" cy="4111625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2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7666" name="Rectangle 21">
            <a:extLst>
              <a:ext uri="{FF2B5EF4-FFF2-40B4-BE49-F238E27FC236}">
                <a16:creationId xmlns:a16="http://schemas.microsoft.com/office/drawing/2014/main" id="{0EBFCB52-B925-4E4B-3D95-F7157D35F15D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893A0B0E-804D-4D9A-B9F2-EF81E71B70ED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221</a:t>
            </a:fld>
            <a:endParaRPr lang="en-US" altLang="ja-JP"/>
          </a:p>
        </p:txBody>
      </p:sp>
      <p:sp>
        <p:nvSpPr>
          <p:cNvPr id="497667" name="Rectangle 1">
            <a:extLst>
              <a:ext uri="{FF2B5EF4-FFF2-40B4-BE49-F238E27FC236}">
                <a16:creationId xmlns:a16="http://schemas.microsoft.com/office/drawing/2014/main" id="{89176776-5A12-4B81-706D-E0677D1DC605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497668" name="Rectangle 2">
            <a:extLst>
              <a:ext uri="{FF2B5EF4-FFF2-40B4-BE49-F238E27FC236}">
                <a16:creationId xmlns:a16="http://schemas.microsoft.com/office/drawing/2014/main" id="{42E4D272-4D9F-AA8B-6C41-B1F96BAADEFF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26025" cy="4111625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2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9714" name="Rectangle 21">
            <a:extLst>
              <a:ext uri="{FF2B5EF4-FFF2-40B4-BE49-F238E27FC236}">
                <a16:creationId xmlns:a16="http://schemas.microsoft.com/office/drawing/2014/main" id="{ACAD89AE-701F-B1BA-66E9-B7472EDF39D3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3646CF68-5341-4055-96EF-CF09A68EE90F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222</a:t>
            </a:fld>
            <a:endParaRPr lang="en-US" altLang="ja-JP"/>
          </a:p>
        </p:txBody>
      </p:sp>
      <p:sp>
        <p:nvSpPr>
          <p:cNvPr id="499715" name="Rectangle 1">
            <a:extLst>
              <a:ext uri="{FF2B5EF4-FFF2-40B4-BE49-F238E27FC236}">
                <a16:creationId xmlns:a16="http://schemas.microsoft.com/office/drawing/2014/main" id="{FC2014A0-7B5C-394C-59B2-956D0161917B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499716" name="Rectangle 2">
            <a:extLst>
              <a:ext uri="{FF2B5EF4-FFF2-40B4-BE49-F238E27FC236}">
                <a16:creationId xmlns:a16="http://schemas.microsoft.com/office/drawing/2014/main" id="{13F7C7A0-5AE8-4BC7-9BF5-0FF5E44DD20C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26025" cy="4111625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2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1762" name="Rectangle 21">
            <a:extLst>
              <a:ext uri="{FF2B5EF4-FFF2-40B4-BE49-F238E27FC236}">
                <a16:creationId xmlns:a16="http://schemas.microsoft.com/office/drawing/2014/main" id="{E1139201-4451-272C-5D20-FAE831978D65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F05DFE17-5574-4AD9-8492-123D43289461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223</a:t>
            </a:fld>
            <a:endParaRPr lang="en-US" altLang="ja-JP"/>
          </a:p>
        </p:txBody>
      </p:sp>
      <p:sp>
        <p:nvSpPr>
          <p:cNvPr id="501763" name="Rectangle 1">
            <a:extLst>
              <a:ext uri="{FF2B5EF4-FFF2-40B4-BE49-F238E27FC236}">
                <a16:creationId xmlns:a16="http://schemas.microsoft.com/office/drawing/2014/main" id="{C0FE07D7-7B39-AD8C-2315-514D1D4A1DF3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501764" name="Rectangle 2">
            <a:extLst>
              <a:ext uri="{FF2B5EF4-FFF2-40B4-BE49-F238E27FC236}">
                <a16:creationId xmlns:a16="http://schemas.microsoft.com/office/drawing/2014/main" id="{8166FB40-F246-0A3B-A3BE-4E2FE3B12A70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26025" cy="4111625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2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3810" name="Rectangle 21">
            <a:extLst>
              <a:ext uri="{FF2B5EF4-FFF2-40B4-BE49-F238E27FC236}">
                <a16:creationId xmlns:a16="http://schemas.microsoft.com/office/drawing/2014/main" id="{DB6567B4-D89D-2ACB-15FE-66ABEE50715F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ACE9A6E6-6757-4F41-B365-7088822BDDFD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224</a:t>
            </a:fld>
            <a:endParaRPr lang="en-US" altLang="ja-JP"/>
          </a:p>
        </p:txBody>
      </p:sp>
      <p:sp>
        <p:nvSpPr>
          <p:cNvPr id="503811" name="Rectangle 1">
            <a:extLst>
              <a:ext uri="{FF2B5EF4-FFF2-40B4-BE49-F238E27FC236}">
                <a16:creationId xmlns:a16="http://schemas.microsoft.com/office/drawing/2014/main" id="{C7D55D25-133E-1A62-CE5D-657F63155F21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503812" name="Rectangle 2">
            <a:extLst>
              <a:ext uri="{FF2B5EF4-FFF2-40B4-BE49-F238E27FC236}">
                <a16:creationId xmlns:a16="http://schemas.microsoft.com/office/drawing/2014/main" id="{E9A31FA0-C067-CBA1-F81C-8E9510E0AA64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26025" cy="4111625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2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5858" name="Rectangle 21">
            <a:extLst>
              <a:ext uri="{FF2B5EF4-FFF2-40B4-BE49-F238E27FC236}">
                <a16:creationId xmlns:a16="http://schemas.microsoft.com/office/drawing/2014/main" id="{5D6F41AE-9392-6003-6903-D15CAC83798D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7104DEB9-66CA-43E2-B58B-4010998C1839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225</a:t>
            </a:fld>
            <a:endParaRPr lang="en-US" altLang="ja-JP"/>
          </a:p>
        </p:txBody>
      </p:sp>
      <p:sp>
        <p:nvSpPr>
          <p:cNvPr id="505859" name="Rectangle 1">
            <a:extLst>
              <a:ext uri="{FF2B5EF4-FFF2-40B4-BE49-F238E27FC236}">
                <a16:creationId xmlns:a16="http://schemas.microsoft.com/office/drawing/2014/main" id="{1FB5D5D7-18C3-C566-A0CC-EE232A2681D5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505860" name="Rectangle 2">
            <a:extLst>
              <a:ext uri="{FF2B5EF4-FFF2-40B4-BE49-F238E27FC236}">
                <a16:creationId xmlns:a16="http://schemas.microsoft.com/office/drawing/2014/main" id="{8BCDE443-924E-F6B9-6E9D-71BCA5DAE0A1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26025" cy="4111625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2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7906" name="Rectangle 21">
            <a:extLst>
              <a:ext uri="{FF2B5EF4-FFF2-40B4-BE49-F238E27FC236}">
                <a16:creationId xmlns:a16="http://schemas.microsoft.com/office/drawing/2014/main" id="{0586F7A9-8BA0-5692-6F0B-E024936BDCF1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838D2C43-AF10-400D-9FA0-04A1EF179645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226</a:t>
            </a:fld>
            <a:endParaRPr lang="en-US" altLang="ja-JP"/>
          </a:p>
        </p:txBody>
      </p:sp>
      <p:sp>
        <p:nvSpPr>
          <p:cNvPr id="507907" name="Rectangle 1">
            <a:extLst>
              <a:ext uri="{FF2B5EF4-FFF2-40B4-BE49-F238E27FC236}">
                <a16:creationId xmlns:a16="http://schemas.microsoft.com/office/drawing/2014/main" id="{A026E04D-4649-C863-91E4-4C0B6AC6C6FE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507908" name="Rectangle 2">
            <a:extLst>
              <a:ext uri="{FF2B5EF4-FFF2-40B4-BE49-F238E27FC236}">
                <a16:creationId xmlns:a16="http://schemas.microsoft.com/office/drawing/2014/main" id="{C6144419-7DD9-F5BB-BB06-2E8CD9E826AB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26025" cy="4111625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2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9954" name="Rectangle 21">
            <a:extLst>
              <a:ext uri="{FF2B5EF4-FFF2-40B4-BE49-F238E27FC236}">
                <a16:creationId xmlns:a16="http://schemas.microsoft.com/office/drawing/2014/main" id="{4C6484EB-5734-EE19-5D2E-3D9D21DE4F09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1EC8CF9A-9E0E-489C-A9CE-994C57A4CB86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227</a:t>
            </a:fld>
            <a:endParaRPr lang="en-US" altLang="ja-JP"/>
          </a:p>
        </p:txBody>
      </p:sp>
      <p:sp>
        <p:nvSpPr>
          <p:cNvPr id="509955" name="Rectangle 1">
            <a:extLst>
              <a:ext uri="{FF2B5EF4-FFF2-40B4-BE49-F238E27FC236}">
                <a16:creationId xmlns:a16="http://schemas.microsoft.com/office/drawing/2014/main" id="{EB96E5D3-DCFE-D5C2-B80B-963A828E5AF9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509956" name="Rectangle 2">
            <a:extLst>
              <a:ext uri="{FF2B5EF4-FFF2-40B4-BE49-F238E27FC236}">
                <a16:creationId xmlns:a16="http://schemas.microsoft.com/office/drawing/2014/main" id="{473575A7-8C95-5A9B-BF46-CE90DDB9B3B3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26025" cy="4111625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2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002" name="Rectangle 21">
            <a:extLst>
              <a:ext uri="{FF2B5EF4-FFF2-40B4-BE49-F238E27FC236}">
                <a16:creationId xmlns:a16="http://schemas.microsoft.com/office/drawing/2014/main" id="{CCC45F4D-1974-DE71-B89C-395E844F1223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9438950E-0E09-4ECD-A6A2-EA31E41B7F2A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228</a:t>
            </a:fld>
            <a:endParaRPr lang="en-US" altLang="ja-JP"/>
          </a:p>
        </p:txBody>
      </p:sp>
      <p:sp>
        <p:nvSpPr>
          <p:cNvPr id="512003" name="Rectangle 1">
            <a:extLst>
              <a:ext uri="{FF2B5EF4-FFF2-40B4-BE49-F238E27FC236}">
                <a16:creationId xmlns:a16="http://schemas.microsoft.com/office/drawing/2014/main" id="{D2058890-57F2-D16F-0C56-4FB6A229099F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512004" name="Rectangle 2">
            <a:extLst>
              <a:ext uri="{FF2B5EF4-FFF2-40B4-BE49-F238E27FC236}">
                <a16:creationId xmlns:a16="http://schemas.microsoft.com/office/drawing/2014/main" id="{06309644-C81B-BE30-FA6A-F9668E304E51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26025" cy="4111625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2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4050" name="Rectangle 21">
            <a:extLst>
              <a:ext uri="{FF2B5EF4-FFF2-40B4-BE49-F238E27FC236}">
                <a16:creationId xmlns:a16="http://schemas.microsoft.com/office/drawing/2014/main" id="{A8B88EFB-298E-EFB0-6163-327C259FB076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2F8C7F22-1969-4851-9106-6E28C1E251EE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229</a:t>
            </a:fld>
            <a:endParaRPr lang="en-US" altLang="ja-JP"/>
          </a:p>
        </p:txBody>
      </p:sp>
      <p:sp>
        <p:nvSpPr>
          <p:cNvPr id="514051" name="Rectangle 1">
            <a:extLst>
              <a:ext uri="{FF2B5EF4-FFF2-40B4-BE49-F238E27FC236}">
                <a16:creationId xmlns:a16="http://schemas.microsoft.com/office/drawing/2014/main" id="{AE522ADB-6845-E23C-622E-D143D78F10D2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514052" name="Rectangle 2">
            <a:extLst>
              <a:ext uri="{FF2B5EF4-FFF2-40B4-BE49-F238E27FC236}">
                <a16:creationId xmlns:a16="http://schemas.microsoft.com/office/drawing/2014/main" id="{92DF412F-CD61-0D8F-5062-25DB39C3C261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26025" cy="4111625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162" name="Rectangle 21">
            <a:extLst>
              <a:ext uri="{FF2B5EF4-FFF2-40B4-BE49-F238E27FC236}">
                <a16:creationId xmlns:a16="http://schemas.microsoft.com/office/drawing/2014/main" id="{F5544D6C-9501-06F3-48D0-AB38C5770115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2C42756E-2AE4-4483-98FF-C3561D04D400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23</a:t>
            </a:fld>
            <a:endParaRPr lang="en-US" altLang="ja-JP"/>
          </a:p>
        </p:txBody>
      </p:sp>
      <p:sp>
        <p:nvSpPr>
          <p:cNvPr id="92163" name="Rectangle 1">
            <a:extLst>
              <a:ext uri="{FF2B5EF4-FFF2-40B4-BE49-F238E27FC236}">
                <a16:creationId xmlns:a16="http://schemas.microsoft.com/office/drawing/2014/main" id="{CD920B89-13FE-0B06-1EEE-E47236BEA926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92164" name="Rectangle 2">
            <a:extLst>
              <a:ext uri="{FF2B5EF4-FFF2-40B4-BE49-F238E27FC236}">
                <a16:creationId xmlns:a16="http://schemas.microsoft.com/office/drawing/2014/main" id="{E56105BD-00DD-D805-3519-BE26BB2D03A8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26025" cy="4111625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2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6098" name="Rectangle 21">
            <a:extLst>
              <a:ext uri="{FF2B5EF4-FFF2-40B4-BE49-F238E27FC236}">
                <a16:creationId xmlns:a16="http://schemas.microsoft.com/office/drawing/2014/main" id="{B71ECC3D-1B9D-D3CD-E65F-64D6388F02D6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61E62368-10A3-4D10-9782-1A8807B1372E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230</a:t>
            </a:fld>
            <a:endParaRPr lang="en-US" altLang="ja-JP"/>
          </a:p>
        </p:txBody>
      </p:sp>
      <p:sp>
        <p:nvSpPr>
          <p:cNvPr id="516099" name="Rectangle 1">
            <a:extLst>
              <a:ext uri="{FF2B5EF4-FFF2-40B4-BE49-F238E27FC236}">
                <a16:creationId xmlns:a16="http://schemas.microsoft.com/office/drawing/2014/main" id="{ECF264AA-7BB0-D081-AD37-DAAF043BE928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516100" name="Rectangle 2">
            <a:extLst>
              <a:ext uri="{FF2B5EF4-FFF2-40B4-BE49-F238E27FC236}">
                <a16:creationId xmlns:a16="http://schemas.microsoft.com/office/drawing/2014/main" id="{27559BC4-336C-5F09-C95F-B7287507DA9B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26025" cy="4111625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2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8146" name="Rectangle 21">
            <a:extLst>
              <a:ext uri="{FF2B5EF4-FFF2-40B4-BE49-F238E27FC236}">
                <a16:creationId xmlns:a16="http://schemas.microsoft.com/office/drawing/2014/main" id="{4B7C3972-DD49-EACD-CA35-ECC2274A2ABF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4CE80DDD-486B-466A-AAE8-F0A321A4B733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231</a:t>
            </a:fld>
            <a:endParaRPr lang="en-US" altLang="ja-JP"/>
          </a:p>
        </p:txBody>
      </p:sp>
      <p:sp>
        <p:nvSpPr>
          <p:cNvPr id="518147" name="Rectangle 1">
            <a:extLst>
              <a:ext uri="{FF2B5EF4-FFF2-40B4-BE49-F238E27FC236}">
                <a16:creationId xmlns:a16="http://schemas.microsoft.com/office/drawing/2014/main" id="{0AC52256-9635-2F7B-094B-5A8D48E3A0EA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518148" name="Rectangle 2">
            <a:extLst>
              <a:ext uri="{FF2B5EF4-FFF2-40B4-BE49-F238E27FC236}">
                <a16:creationId xmlns:a16="http://schemas.microsoft.com/office/drawing/2014/main" id="{9FFC9E04-75BA-6EDF-261C-5BBF17D6AEE5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26025" cy="4111625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2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0194" name="Rectangle 21">
            <a:extLst>
              <a:ext uri="{FF2B5EF4-FFF2-40B4-BE49-F238E27FC236}">
                <a16:creationId xmlns:a16="http://schemas.microsoft.com/office/drawing/2014/main" id="{4609FE28-10E9-2BAB-656C-A43E05271E75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4C2A5C76-9076-4BF2-8C1D-6FB57A376811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232</a:t>
            </a:fld>
            <a:endParaRPr lang="en-US" altLang="ja-JP"/>
          </a:p>
        </p:txBody>
      </p:sp>
      <p:sp>
        <p:nvSpPr>
          <p:cNvPr id="520195" name="Rectangle 1">
            <a:extLst>
              <a:ext uri="{FF2B5EF4-FFF2-40B4-BE49-F238E27FC236}">
                <a16:creationId xmlns:a16="http://schemas.microsoft.com/office/drawing/2014/main" id="{8A0F1F6F-1CD7-DC03-3E7D-814DCA5A2E4E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520196" name="Rectangle 2">
            <a:extLst>
              <a:ext uri="{FF2B5EF4-FFF2-40B4-BE49-F238E27FC236}">
                <a16:creationId xmlns:a16="http://schemas.microsoft.com/office/drawing/2014/main" id="{9F110481-9718-CD71-0A48-1266332FD1F8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26025" cy="4111625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2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2242" name="Rectangle 21">
            <a:extLst>
              <a:ext uri="{FF2B5EF4-FFF2-40B4-BE49-F238E27FC236}">
                <a16:creationId xmlns:a16="http://schemas.microsoft.com/office/drawing/2014/main" id="{7A73691E-B229-BCFC-D149-5D3B3983ADD2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DA0E991E-8BC1-48E7-BAE4-7A3D62249EA0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233</a:t>
            </a:fld>
            <a:endParaRPr lang="en-US" altLang="ja-JP"/>
          </a:p>
        </p:txBody>
      </p:sp>
      <p:sp>
        <p:nvSpPr>
          <p:cNvPr id="522243" name="Rectangle 1">
            <a:extLst>
              <a:ext uri="{FF2B5EF4-FFF2-40B4-BE49-F238E27FC236}">
                <a16:creationId xmlns:a16="http://schemas.microsoft.com/office/drawing/2014/main" id="{EBC76998-EC55-B40D-86F4-1AC76BDFDD8D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522244" name="Rectangle 2">
            <a:extLst>
              <a:ext uri="{FF2B5EF4-FFF2-40B4-BE49-F238E27FC236}">
                <a16:creationId xmlns:a16="http://schemas.microsoft.com/office/drawing/2014/main" id="{915A14A4-B017-217B-8187-E7AFF8BB289A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26025" cy="4111625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2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4290" name="Rectangle 21">
            <a:extLst>
              <a:ext uri="{FF2B5EF4-FFF2-40B4-BE49-F238E27FC236}">
                <a16:creationId xmlns:a16="http://schemas.microsoft.com/office/drawing/2014/main" id="{115C6CC9-C3FD-B695-28C9-11B00401194D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76FFC8A5-834C-4ED1-9990-8A23CBE07CDF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234</a:t>
            </a:fld>
            <a:endParaRPr lang="en-US" altLang="ja-JP"/>
          </a:p>
        </p:txBody>
      </p:sp>
      <p:sp>
        <p:nvSpPr>
          <p:cNvPr id="524291" name="Rectangle 1">
            <a:extLst>
              <a:ext uri="{FF2B5EF4-FFF2-40B4-BE49-F238E27FC236}">
                <a16:creationId xmlns:a16="http://schemas.microsoft.com/office/drawing/2014/main" id="{B434E4BE-8987-AA1C-9ECE-AFE4EE2A4E2F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524292" name="Rectangle 2">
            <a:extLst>
              <a:ext uri="{FF2B5EF4-FFF2-40B4-BE49-F238E27FC236}">
                <a16:creationId xmlns:a16="http://schemas.microsoft.com/office/drawing/2014/main" id="{3AEA883D-64E6-4F28-C1DC-22FA2129EFF1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26025" cy="4111625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2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6338" name="Rectangle 21">
            <a:extLst>
              <a:ext uri="{FF2B5EF4-FFF2-40B4-BE49-F238E27FC236}">
                <a16:creationId xmlns:a16="http://schemas.microsoft.com/office/drawing/2014/main" id="{601DE64C-FD8C-65D2-2894-56101624C973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AD6631A2-EC7F-4692-9A31-02D1CE49F4BB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235</a:t>
            </a:fld>
            <a:endParaRPr lang="en-US" altLang="ja-JP"/>
          </a:p>
        </p:txBody>
      </p:sp>
      <p:sp>
        <p:nvSpPr>
          <p:cNvPr id="526339" name="Rectangle 1">
            <a:extLst>
              <a:ext uri="{FF2B5EF4-FFF2-40B4-BE49-F238E27FC236}">
                <a16:creationId xmlns:a16="http://schemas.microsoft.com/office/drawing/2014/main" id="{0487CA56-2580-10FA-9B02-DF044E1BA5C8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526340" name="Rectangle 2">
            <a:extLst>
              <a:ext uri="{FF2B5EF4-FFF2-40B4-BE49-F238E27FC236}">
                <a16:creationId xmlns:a16="http://schemas.microsoft.com/office/drawing/2014/main" id="{A8AE1B02-B3BE-C3EC-196D-056A8499BB6E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26025" cy="4111625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2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8386" name="Rectangle 21">
            <a:extLst>
              <a:ext uri="{FF2B5EF4-FFF2-40B4-BE49-F238E27FC236}">
                <a16:creationId xmlns:a16="http://schemas.microsoft.com/office/drawing/2014/main" id="{E43D1FC8-E2D9-7F90-1535-DBF0E40AE7BE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E5D326B4-9CBF-461F-A66C-1BEC414E3AAA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236</a:t>
            </a:fld>
            <a:endParaRPr lang="en-US" altLang="ja-JP"/>
          </a:p>
        </p:txBody>
      </p:sp>
      <p:sp>
        <p:nvSpPr>
          <p:cNvPr id="528387" name="Rectangle 1">
            <a:extLst>
              <a:ext uri="{FF2B5EF4-FFF2-40B4-BE49-F238E27FC236}">
                <a16:creationId xmlns:a16="http://schemas.microsoft.com/office/drawing/2014/main" id="{98CC799D-2A56-71B7-FDA9-28E7B4541072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528388" name="Rectangle 2">
            <a:extLst>
              <a:ext uri="{FF2B5EF4-FFF2-40B4-BE49-F238E27FC236}">
                <a16:creationId xmlns:a16="http://schemas.microsoft.com/office/drawing/2014/main" id="{6BB8A818-4E8E-2F05-6125-EBBA88DC0263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26025" cy="4111625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2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0434" name="Rectangle 21">
            <a:extLst>
              <a:ext uri="{FF2B5EF4-FFF2-40B4-BE49-F238E27FC236}">
                <a16:creationId xmlns:a16="http://schemas.microsoft.com/office/drawing/2014/main" id="{3D87E5B1-8ED3-1EB5-DBD6-9A077488E45B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99D6338D-6270-4943-9E82-743BB91D03E4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237</a:t>
            </a:fld>
            <a:endParaRPr lang="en-US" altLang="ja-JP"/>
          </a:p>
        </p:txBody>
      </p:sp>
      <p:sp>
        <p:nvSpPr>
          <p:cNvPr id="530435" name="Text Box 1">
            <a:extLst>
              <a:ext uri="{FF2B5EF4-FFF2-40B4-BE49-F238E27FC236}">
                <a16:creationId xmlns:a16="http://schemas.microsoft.com/office/drawing/2014/main" id="{0CBC917E-64B4-7E41-E2E4-B8E64D2A4BA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86200" y="868680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fld id="{DB74F810-433E-430D-8043-B3F3304B4434}" type="slidenum">
              <a:rPr lang="en-US" altLang="ja-JP">
                <a:solidFill>
                  <a:srgbClr val="FFFFFF"/>
                </a:solidFill>
              </a:rPr>
              <a:pPr algn="r" eaLnBrk="1" hangingPunct="1">
                <a:spcBef>
                  <a:spcPct val="0"/>
                </a:spcBef>
                <a:buClrTx/>
                <a:buFontTx/>
                <a:buNone/>
              </a:pPr>
              <a:t>237</a:t>
            </a:fld>
            <a:endParaRPr lang="en-US" altLang="ja-JP">
              <a:solidFill>
                <a:srgbClr val="FFFFFF"/>
              </a:solidFill>
            </a:endParaRPr>
          </a:p>
        </p:txBody>
      </p:sp>
      <p:sp>
        <p:nvSpPr>
          <p:cNvPr id="530436" name="Rectangle 2">
            <a:extLst>
              <a:ext uri="{FF2B5EF4-FFF2-40B4-BE49-F238E27FC236}">
                <a16:creationId xmlns:a16="http://schemas.microsoft.com/office/drawing/2014/main" id="{3A3A4BC8-E852-849D-1B0D-D145AAD59BE6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530437" name="Rectangle 3">
            <a:extLst>
              <a:ext uri="{FF2B5EF4-FFF2-40B4-BE49-F238E27FC236}">
                <a16:creationId xmlns:a16="http://schemas.microsoft.com/office/drawing/2014/main" id="{2AF326F1-DAC5-2B07-F82E-4DF8F0353670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26025" cy="4111625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2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2482" name="Rectangle 21">
            <a:extLst>
              <a:ext uri="{FF2B5EF4-FFF2-40B4-BE49-F238E27FC236}">
                <a16:creationId xmlns:a16="http://schemas.microsoft.com/office/drawing/2014/main" id="{1430C0DE-7D66-E752-5704-B55EC0DB455B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1F325F97-9C06-4A1F-B64A-0D1A86EDF2FC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238</a:t>
            </a:fld>
            <a:endParaRPr lang="en-US" altLang="ja-JP"/>
          </a:p>
        </p:txBody>
      </p:sp>
      <p:sp>
        <p:nvSpPr>
          <p:cNvPr id="532483" name="Text Box 1">
            <a:extLst>
              <a:ext uri="{FF2B5EF4-FFF2-40B4-BE49-F238E27FC236}">
                <a16:creationId xmlns:a16="http://schemas.microsoft.com/office/drawing/2014/main" id="{96CAE350-5549-F58F-489F-B9FEDBAB428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86200" y="868680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fld id="{A66DB3E9-0756-489C-8308-336EEA94BA1A}" type="slidenum">
              <a:rPr lang="en-US" altLang="ja-JP">
                <a:solidFill>
                  <a:srgbClr val="FFFFFF"/>
                </a:solidFill>
              </a:rPr>
              <a:pPr algn="r" eaLnBrk="1" hangingPunct="1">
                <a:spcBef>
                  <a:spcPct val="0"/>
                </a:spcBef>
                <a:buClrTx/>
                <a:buFontTx/>
                <a:buNone/>
              </a:pPr>
              <a:t>238</a:t>
            </a:fld>
            <a:endParaRPr lang="en-US" altLang="ja-JP">
              <a:solidFill>
                <a:srgbClr val="FFFFFF"/>
              </a:solidFill>
            </a:endParaRPr>
          </a:p>
        </p:txBody>
      </p:sp>
      <p:sp>
        <p:nvSpPr>
          <p:cNvPr id="532484" name="Rectangle 2">
            <a:extLst>
              <a:ext uri="{FF2B5EF4-FFF2-40B4-BE49-F238E27FC236}">
                <a16:creationId xmlns:a16="http://schemas.microsoft.com/office/drawing/2014/main" id="{3B4E70FC-BF1A-3F1C-4C2A-CA146ACFFC46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532485" name="Rectangle 3">
            <a:extLst>
              <a:ext uri="{FF2B5EF4-FFF2-40B4-BE49-F238E27FC236}">
                <a16:creationId xmlns:a16="http://schemas.microsoft.com/office/drawing/2014/main" id="{7C11423E-4146-0979-60B7-1A49979D3CF0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26025" cy="4111625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2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4530" name="Rectangle 21">
            <a:extLst>
              <a:ext uri="{FF2B5EF4-FFF2-40B4-BE49-F238E27FC236}">
                <a16:creationId xmlns:a16="http://schemas.microsoft.com/office/drawing/2014/main" id="{79B2539D-90B8-EF46-AAF3-EE41946AB09F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B95EDADA-2B23-4CDA-9371-A564F331393F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239</a:t>
            </a:fld>
            <a:endParaRPr lang="en-US" altLang="ja-JP"/>
          </a:p>
        </p:txBody>
      </p:sp>
      <p:sp>
        <p:nvSpPr>
          <p:cNvPr id="534531" name="Text Box 1">
            <a:extLst>
              <a:ext uri="{FF2B5EF4-FFF2-40B4-BE49-F238E27FC236}">
                <a16:creationId xmlns:a16="http://schemas.microsoft.com/office/drawing/2014/main" id="{9AF9A8E7-54B5-5E47-09F4-F42DA74A235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86200" y="868680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fld id="{63264343-0898-4952-9A1A-9D6FE04229D7}" type="slidenum">
              <a:rPr lang="en-US" altLang="ja-JP">
                <a:solidFill>
                  <a:srgbClr val="FFFFFF"/>
                </a:solidFill>
              </a:rPr>
              <a:pPr algn="r" eaLnBrk="1" hangingPunct="1">
                <a:spcBef>
                  <a:spcPct val="0"/>
                </a:spcBef>
                <a:buClrTx/>
                <a:buFontTx/>
                <a:buNone/>
              </a:pPr>
              <a:t>239</a:t>
            </a:fld>
            <a:endParaRPr lang="en-US" altLang="ja-JP">
              <a:solidFill>
                <a:srgbClr val="FFFFFF"/>
              </a:solidFill>
            </a:endParaRPr>
          </a:p>
        </p:txBody>
      </p:sp>
      <p:sp>
        <p:nvSpPr>
          <p:cNvPr id="534532" name="Rectangle 2">
            <a:extLst>
              <a:ext uri="{FF2B5EF4-FFF2-40B4-BE49-F238E27FC236}">
                <a16:creationId xmlns:a16="http://schemas.microsoft.com/office/drawing/2014/main" id="{C0D72EB4-D9C1-8E0D-9B93-968D70F6421A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534533" name="Rectangle 3">
            <a:extLst>
              <a:ext uri="{FF2B5EF4-FFF2-40B4-BE49-F238E27FC236}">
                <a16:creationId xmlns:a16="http://schemas.microsoft.com/office/drawing/2014/main" id="{2862407C-D04D-A118-1D37-5FBC03FC9458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26025" cy="4111625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210" name="Rectangle 21">
            <a:extLst>
              <a:ext uri="{FF2B5EF4-FFF2-40B4-BE49-F238E27FC236}">
                <a16:creationId xmlns:a16="http://schemas.microsoft.com/office/drawing/2014/main" id="{DF94DF85-A51E-7BDE-9984-F4A9D34131AE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B5F5D18E-0D56-45D4-A2A2-0EB9A2A014A7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24</a:t>
            </a:fld>
            <a:endParaRPr lang="en-US" altLang="ja-JP"/>
          </a:p>
        </p:txBody>
      </p:sp>
      <p:sp>
        <p:nvSpPr>
          <p:cNvPr id="94211" name="Rectangle 1">
            <a:extLst>
              <a:ext uri="{FF2B5EF4-FFF2-40B4-BE49-F238E27FC236}">
                <a16:creationId xmlns:a16="http://schemas.microsoft.com/office/drawing/2014/main" id="{F8E8E636-528A-8D07-1FD1-15704FD07C52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94212" name="Rectangle 2">
            <a:extLst>
              <a:ext uri="{FF2B5EF4-FFF2-40B4-BE49-F238E27FC236}">
                <a16:creationId xmlns:a16="http://schemas.microsoft.com/office/drawing/2014/main" id="{9EB36B42-7995-3541-128C-51C214C94108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26025" cy="4111625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24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6578" name="Rectangle 21">
            <a:extLst>
              <a:ext uri="{FF2B5EF4-FFF2-40B4-BE49-F238E27FC236}">
                <a16:creationId xmlns:a16="http://schemas.microsoft.com/office/drawing/2014/main" id="{B2740128-ADCC-084E-4BE9-DEB2FB806969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1D29484B-AF3C-40ED-88A3-1972550A5DC2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240</a:t>
            </a:fld>
            <a:endParaRPr lang="en-US" altLang="ja-JP"/>
          </a:p>
        </p:txBody>
      </p:sp>
      <p:sp>
        <p:nvSpPr>
          <p:cNvPr id="536579" name="Text Box 1">
            <a:extLst>
              <a:ext uri="{FF2B5EF4-FFF2-40B4-BE49-F238E27FC236}">
                <a16:creationId xmlns:a16="http://schemas.microsoft.com/office/drawing/2014/main" id="{E6B38BAF-75DF-645E-72EF-D81C147040C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86200" y="868680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fld id="{811BEFCB-0B2B-40CE-8C8F-EC90339474B4}" type="slidenum">
              <a:rPr lang="en-US" altLang="ja-JP">
                <a:solidFill>
                  <a:srgbClr val="FFFFFF"/>
                </a:solidFill>
              </a:rPr>
              <a:pPr algn="r" eaLnBrk="1" hangingPunct="1">
                <a:spcBef>
                  <a:spcPct val="0"/>
                </a:spcBef>
                <a:buClrTx/>
                <a:buFontTx/>
                <a:buNone/>
              </a:pPr>
              <a:t>240</a:t>
            </a:fld>
            <a:endParaRPr lang="en-US" altLang="ja-JP">
              <a:solidFill>
                <a:srgbClr val="FFFFFF"/>
              </a:solidFill>
            </a:endParaRPr>
          </a:p>
        </p:txBody>
      </p:sp>
      <p:sp>
        <p:nvSpPr>
          <p:cNvPr id="536580" name="Rectangle 2">
            <a:extLst>
              <a:ext uri="{FF2B5EF4-FFF2-40B4-BE49-F238E27FC236}">
                <a16:creationId xmlns:a16="http://schemas.microsoft.com/office/drawing/2014/main" id="{5848EA98-A479-80C2-2A48-CCCE8502D726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536581" name="Rectangle 3">
            <a:extLst>
              <a:ext uri="{FF2B5EF4-FFF2-40B4-BE49-F238E27FC236}">
                <a16:creationId xmlns:a16="http://schemas.microsoft.com/office/drawing/2014/main" id="{59F9DF0D-9F47-E1BB-17DD-F33F9DAC283B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26025" cy="4111625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24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8626" name="Rectangle 21">
            <a:extLst>
              <a:ext uri="{FF2B5EF4-FFF2-40B4-BE49-F238E27FC236}">
                <a16:creationId xmlns:a16="http://schemas.microsoft.com/office/drawing/2014/main" id="{7C5356C0-FDD8-AF81-61F8-B00CA285D3A3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A4F5A805-AA23-495D-9AA9-0C1ED438D981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241</a:t>
            </a:fld>
            <a:endParaRPr lang="en-US" altLang="ja-JP"/>
          </a:p>
        </p:txBody>
      </p:sp>
      <p:sp>
        <p:nvSpPr>
          <p:cNvPr id="538627" name="Rectangle 1">
            <a:extLst>
              <a:ext uri="{FF2B5EF4-FFF2-40B4-BE49-F238E27FC236}">
                <a16:creationId xmlns:a16="http://schemas.microsoft.com/office/drawing/2014/main" id="{84D22771-BB18-5EFD-1764-FD04AD1F1FEA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538628" name="Rectangle 2">
            <a:extLst>
              <a:ext uri="{FF2B5EF4-FFF2-40B4-BE49-F238E27FC236}">
                <a16:creationId xmlns:a16="http://schemas.microsoft.com/office/drawing/2014/main" id="{315C8B42-CC8F-2B6A-EED9-FEF2A73B0AA4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26025" cy="4111625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24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0674" name="Rectangle 21">
            <a:extLst>
              <a:ext uri="{FF2B5EF4-FFF2-40B4-BE49-F238E27FC236}">
                <a16:creationId xmlns:a16="http://schemas.microsoft.com/office/drawing/2014/main" id="{C407B653-127B-40A1-A004-D2F23BD7F449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43A57550-DE5B-4BAE-B49F-6DD32DF70B82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242</a:t>
            </a:fld>
            <a:endParaRPr lang="en-US" altLang="ja-JP"/>
          </a:p>
        </p:txBody>
      </p:sp>
      <p:sp>
        <p:nvSpPr>
          <p:cNvPr id="540675" name="Rectangle 1">
            <a:extLst>
              <a:ext uri="{FF2B5EF4-FFF2-40B4-BE49-F238E27FC236}">
                <a16:creationId xmlns:a16="http://schemas.microsoft.com/office/drawing/2014/main" id="{EE7100EE-F4F3-E0DC-77CF-3535CD430FC4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540676" name="Rectangle 2">
            <a:extLst>
              <a:ext uri="{FF2B5EF4-FFF2-40B4-BE49-F238E27FC236}">
                <a16:creationId xmlns:a16="http://schemas.microsoft.com/office/drawing/2014/main" id="{CAA18A1B-4139-172C-6A52-02C63D862D9C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26025" cy="4111625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24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2722" name="Rectangle 21">
            <a:extLst>
              <a:ext uri="{FF2B5EF4-FFF2-40B4-BE49-F238E27FC236}">
                <a16:creationId xmlns:a16="http://schemas.microsoft.com/office/drawing/2014/main" id="{28915EE4-1D69-D91C-4CE5-C7195441ED98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6ED9E19F-91ED-4A52-8493-CDDDF61A2490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243</a:t>
            </a:fld>
            <a:endParaRPr lang="en-US" altLang="ja-JP"/>
          </a:p>
        </p:txBody>
      </p:sp>
      <p:sp>
        <p:nvSpPr>
          <p:cNvPr id="542723" name="Rectangle 1">
            <a:extLst>
              <a:ext uri="{FF2B5EF4-FFF2-40B4-BE49-F238E27FC236}">
                <a16:creationId xmlns:a16="http://schemas.microsoft.com/office/drawing/2014/main" id="{3B3C2C3E-668A-FF47-21D8-EF039E57DD3B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542724" name="Rectangle 2">
            <a:extLst>
              <a:ext uri="{FF2B5EF4-FFF2-40B4-BE49-F238E27FC236}">
                <a16:creationId xmlns:a16="http://schemas.microsoft.com/office/drawing/2014/main" id="{8A6C0822-9F92-1D9B-4399-72C659A512B5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26025" cy="4111625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24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4770" name="Rectangle 21">
            <a:extLst>
              <a:ext uri="{FF2B5EF4-FFF2-40B4-BE49-F238E27FC236}">
                <a16:creationId xmlns:a16="http://schemas.microsoft.com/office/drawing/2014/main" id="{6FDA03A4-9D2C-F1E9-9831-4F7C63C48B43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99A9D247-4B81-4AC8-8862-0B1678B1FA47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244</a:t>
            </a:fld>
            <a:endParaRPr lang="en-US" altLang="ja-JP"/>
          </a:p>
        </p:txBody>
      </p:sp>
      <p:sp>
        <p:nvSpPr>
          <p:cNvPr id="544771" name="Rectangle 1">
            <a:extLst>
              <a:ext uri="{FF2B5EF4-FFF2-40B4-BE49-F238E27FC236}">
                <a16:creationId xmlns:a16="http://schemas.microsoft.com/office/drawing/2014/main" id="{9E9E2DBB-79D6-553E-CBB3-7D1FFC44B9D0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544772" name="Rectangle 2">
            <a:extLst>
              <a:ext uri="{FF2B5EF4-FFF2-40B4-BE49-F238E27FC236}">
                <a16:creationId xmlns:a16="http://schemas.microsoft.com/office/drawing/2014/main" id="{C6906529-4854-57D8-B803-669ED731FF87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26025" cy="4111625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24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6818" name="Rectangle 21">
            <a:extLst>
              <a:ext uri="{FF2B5EF4-FFF2-40B4-BE49-F238E27FC236}">
                <a16:creationId xmlns:a16="http://schemas.microsoft.com/office/drawing/2014/main" id="{508D9805-21D4-F2B3-264C-42BEA361B07B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BDAAFF18-C987-48AC-8F4D-D5ECF6E40BDE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245</a:t>
            </a:fld>
            <a:endParaRPr lang="en-US" altLang="ja-JP"/>
          </a:p>
        </p:txBody>
      </p:sp>
      <p:sp>
        <p:nvSpPr>
          <p:cNvPr id="546819" name="Rectangle 1">
            <a:extLst>
              <a:ext uri="{FF2B5EF4-FFF2-40B4-BE49-F238E27FC236}">
                <a16:creationId xmlns:a16="http://schemas.microsoft.com/office/drawing/2014/main" id="{12BA40CF-F9E3-DA59-4249-169E880D9323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546820" name="Rectangle 2">
            <a:extLst>
              <a:ext uri="{FF2B5EF4-FFF2-40B4-BE49-F238E27FC236}">
                <a16:creationId xmlns:a16="http://schemas.microsoft.com/office/drawing/2014/main" id="{4AD6CED4-E16E-FB95-DED5-650238AD56DC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26025" cy="4111625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24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8866" name="Rectangle 21">
            <a:extLst>
              <a:ext uri="{FF2B5EF4-FFF2-40B4-BE49-F238E27FC236}">
                <a16:creationId xmlns:a16="http://schemas.microsoft.com/office/drawing/2014/main" id="{090728F9-3FD6-D854-3FAE-512CDEA36727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2ECCFD70-442A-4892-945B-71B5BFA23ACC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246</a:t>
            </a:fld>
            <a:endParaRPr lang="en-US" altLang="ja-JP"/>
          </a:p>
        </p:txBody>
      </p:sp>
      <p:sp>
        <p:nvSpPr>
          <p:cNvPr id="548867" name="Rectangle 1">
            <a:extLst>
              <a:ext uri="{FF2B5EF4-FFF2-40B4-BE49-F238E27FC236}">
                <a16:creationId xmlns:a16="http://schemas.microsoft.com/office/drawing/2014/main" id="{EFDF3459-247F-DFB1-34D5-20504ED4F47D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548868" name="Rectangle 2">
            <a:extLst>
              <a:ext uri="{FF2B5EF4-FFF2-40B4-BE49-F238E27FC236}">
                <a16:creationId xmlns:a16="http://schemas.microsoft.com/office/drawing/2014/main" id="{2CE41EDE-2608-D11C-2291-E3E3CF36328A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26025" cy="4111625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24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0914" name="Rectangle 21">
            <a:extLst>
              <a:ext uri="{FF2B5EF4-FFF2-40B4-BE49-F238E27FC236}">
                <a16:creationId xmlns:a16="http://schemas.microsoft.com/office/drawing/2014/main" id="{808F2C50-CCFC-A0FA-A5DF-550E6F016A47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1C78FADA-B8D3-4AE7-9854-14E8A343002E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247</a:t>
            </a:fld>
            <a:endParaRPr lang="en-US" altLang="ja-JP"/>
          </a:p>
        </p:txBody>
      </p:sp>
      <p:sp>
        <p:nvSpPr>
          <p:cNvPr id="550915" name="Rectangle 1">
            <a:extLst>
              <a:ext uri="{FF2B5EF4-FFF2-40B4-BE49-F238E27FC236}">
                <a16:creationId xmlns:a16="http://schemas.microsoft.com/office/drawing/2014/main" id="{4D2C3881-20FD-8911-35B6-066F24A0E5D1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550916" name="Rectangle 2">
            <a:extLst>
              <a:ext uri="{FF2B5EF4-FFF2-40B4-BE49-F238E27FC236}">
                <a16:creationId xmlns:a16="http://schemas.microsoft.com/office/drawing/2014/main" id="{5B0186DC-184A-A7B0-587D-6E51951C8882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26025" cy="4111625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24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2962" name="Rectangle 21">
            <a:extLst>
              <a:ext uri="{FF2B5EF4-FFF2-40B4-BE49-F238E27FC236}">
                <a16:creationId xmlns:a16="http://schemas.microsoft.com/office/drawing/2014/main" id="{46BFA27C-81A7-0939-C55A-4832DF532066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FFF04F3A-129F-4B8B-8A6C-7775F415CBC0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248</a:t>
            </a:fld>
            <a:endParaRPr lang="en-US" altLang="ja-JP"/>
          </a:p>
        </p:txBody>
      </p:sp>
      <p:sp>
        <p:nvSpPr>
          <p:cNvPr id="552963" name="Rectangle 1">
            <a:extLst>
              <a:ext uri="{FF2B5EF4-FFF2-40B4-BE49-F238E27FC236}">
                <a16:creationId xmlns:a16="http://schemas.microsoft.com/office/drawing/2014/main" id="{32543E45-4971-2F8E-B9C6-1268C421539F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552964" name="Rectangle 2">
            <a:extLst>
              <a:ext uri="{FF2B5EF4-FFF2-40B4-BE49-F238E27FC236}">
                <a16:creationId xmlns:a16="http://schemas.microsoft.com/office/drawing/2014/main" id="{328DFE9D-6C3D-D52A-E48C-E09F23279069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26025" cy="4111625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24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5010" name="Rectangle 21">
            <a:extLst>
              <a:ext uri="{FF2B5EF4-FFF2-40B4-BE49-F238E27FC236}">
                <a16:creationId xmlns:a16="http://schemas.microsoft.com/office/drawing/2014/main" id="{2A3E3721-69E1-5F73-E5E6-782CDB337B53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294EB794-4B18-4DDE-827D-8BD10D43EB9F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249</a:t>
            </a:fld>
            <a:endParaRPr lang="en-US" altLang="ja-JP"/>
          </a:p>
        </p:txBody>
      </p:sp>
      <p:sp>
        <p:nvSpPr>
          <p:cNvPr id="555011" name="Rectangle 1">
            <a:extLst>
              <a:ext uri="{FF2B5EF4-FFF2-40B4-BE49-F238E27FC236}">
                <a16:creationId xmlns:a16="http://schemas.microsoft.com/office/drawing/2014/main" id="{D418C657-E258-560A-FD98-610636EA49DA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555012" name="Rectangle 2">
            <a:extLst>
              <a:ext uri="{FF2B5EF4-FFF2-40B4-BE49-F238E27FC236}">
                <a16:creationId xmlns:a16="http://schemas.microsoft.com/office/drawing/2014/main" id="{37A11BD1-8297-1355-39B1-A0BCFAFF0CE5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27613" cy="4113213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258" name="Rectangle 21">
            <a:extLst>
              <a:ext uri="{FF2B5EF4-FFF2-40B4-BE49-F238E27FC236}">
                <a16:creationId xmlns:a16="http://schemas.microsoft.com/office/drawing/2014/main" id="{488AC38A-472D-6AEC-C657-B7F8480335A5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AF88EB50-F82C-494B-9E18-6529D129B938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25</a:t>
            </a:fld>
            <a:endParaRPr lang="en-US" altLang="ja-JP"/>
          </a:p>
        </p:txBody>
      </p:sp>
      <p:sp>
        <p:nvSpPr>
          <p:cNvPr id="96259" name="Rectangle 1">
            <a:extLst>
              <a:ext uri="{FF2B5EF4-FFF2-40B4-BE49-F238E27FC236}">
                <a16:creationId xmlns:a16="http://schemas.microsoft.com/office/drawing/2014/main" id="{F4845609-5B67-F805-374A-6EB319290CC7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96260" name="Rectangle 2">
            <a:extLst>
              <a:ext uri="{FF2B5EF4-FFF2-40B4-BE49-F238E27FC236}">
                <a16:creationId xmlns:a16="http://schemas.microsoft.com/office/drawing/2014/main" id="{ECA1AFDA-399C-7FC4-F1FF-D6396B56DCB1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26025" cy="4111625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25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7058" name="Rectangle 21">
            <a:extLst>
              <a:ext uri="{FF2B5EF4-FFF2-40B4-BE49-F238E27FC236}">
                <a16:creationId xmlns:a16="http://schemas.microsoft.com/office/drawing/2014/main" id="{82C67CF2-4A0D-C339-8F27-B67376E9EEAF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88EDDB0E-17A4-4B29-8274-4C620F2885BE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250</a:t>
            </a:fld>
            <a:endParaRPr lang="en-US" altLang="ja-JP"/>
          </a:p>
        </p:txBody>
      </p:sp>
      <p:sp>
        <p:nvSpPr>
          <p:cNvPr id="557059" name="Rectangle 1">
            <a:extLst>
              <a:ext uri="{FF2B5EF4-FFF2-40B4-BE49-F238E27FC236}">
                <a16:creationId xmlns:a16="http://schemas.microsoft.com/office/drawing/2014/main" id="{8F2F8ECA-BCA6-EAC3-8AD3-F4ABEC2F07F0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557060" name="Rectangle 2">
            <a:extLst>
              <a:ext uri="{FF2B5EF4-FFF2-40B4-BE49-F238E27FC236}">
                <a16:creationId xmlns:a16="http://schemas.microsoft.com/office/drawing/2014/main" id="{28848CDD-D70A-3D09-E58B-16F83BD82BED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27613" cy="4113213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25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9106" name="Rectangle 21">
            <a:extLst>
              <a:ext uri="{FF2B5EF4-FFF2-40B4-BE49-F238E27FC236}">
                <a16:creationId xmlns:a16="http://schemas.microsoft.com/office/drawing/2014/main" id="{19D632E9-872A-39E8-057F-3E203750280D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B7D87FB4-195D-488E-8364-FB36D3D34E90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251</a:t>
            </a:fld>
            <a:endParaRPr lang="en-US" altLang="ja-JP"/>
          </a:p>
        </p:txBody>
      </p:sp>
      <p:sp>
        <p:nvSpPr>
          <p:cNvPr id="559107" name="Rectangle 1">
            <a:extLst>
              <a:ext uri="{FF2B5EF4-FFF2-40B4-BE49-F238E27FC236}">
                <a16:creationId xmlns:a16="http://schemas.microsoft.com/office/drawing/2014/main" id="{3FC84C21-18F1-54B6-DFA0-B8134423D0D8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559108" name="Rectangle 2">
            <a:extLst>
              <a:ext uri="{FF2B5EF4-FFF2-40B4-BE49-F238E27FC236}">
                <a16:creationId xmlns:a16="http://schemas.microsoft.com/office/drawing/2014/main" id="{ABB5167F-ECA9-B730-FBDB-B5D091A26225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27613" cy="4113213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25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1154" name="Rectangle 21">
            <a:extLst>
              <a:ext uri="{FF2B5EF4-FFF2-40B4-BE49-F238E27FC236}">
                <a16:creationId xmlns:a16="http://schemas.microsoft.com/office/drawing/2014/main" id="{BE8AC574-63D2-CCC5-50EF-6E4AB34CC4AA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387C508C-C994-4AAC-9938-1F1A27005E95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252</a:t>
            </a:fld>
            <a:endParaRPr lang="en-US" altLang="ja-JP"/>
          </a:p>
        </p:txBody>
      </p:sp>
      <p:sp>
        <p:nvSpPr>
          <p:cNvPr id="561155" name="Rectangle 1">
            <a:extLst>
              <a:ext uri="{FF2B5EF4-FFF2-40B4-BE49-F238E27FC236}">
                <a16:creationId xmlns:a16="http://schemas.microsoft.com/office/drawing/2014/main" id="{F23E5138-9D14-4E8B-3860-389BC266BA00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561156" name="Rectangle 2">
            <a:extLst>
              <a:ext uri="{FF2B5EF4-FFF2-40B4-BE49-F238E27FC236}">
                <a16:creationId xmlns:a16="http://schemas.microsoft.com/office/drawing/2014/main" id="{98EA8E24-C4F3-BC9E-A6FF-8407D53BC29C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27613" cy="4113213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25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3202" name="Rectangle 21">
            <a:extLst>
              <a:ext uri="{FF2B5EF4-FFF2-40B4-BE49-F238E27FC236}">
                <a16:creationId xmlns:a16="http://schemas.microsoft.com/office/drawing/2014/main" id="{4C9B8B69-8B6F-CE8F-1034-FB74657DD934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C4AA1A54-8DB5-4182-8057-ED0601DA265F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253</a:t>
            </a:fld>
            <a:endParaRPr lang="en-US" altLang="ja-JP"/>
          </a:p>
        </p:txBody>
      </p:sp>
      <p:sp>
        <p:nvSpPr>
          <p:cNvPr id="563203" name="Rectangle 1">
            <a:extLst>
              <a:ext uri="{FF2B5EF4-FFF2-40B4-BE49-F238E27FC236}">
                <a16:creationId xmlns:a16="http://schemas.microsoft.com/office/drawing/2014/main" id="{086B4234-B050-F303-F2CD-CF1CDA74FF51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563204" name="Rectangle 2">
            <a:extLst>
              <a:ext uri="{FF2B5EF4-FFF2-40B4-BE49-F238E27FC236}">
                <a16:creationId xmlns:a16="http://schemas.microsoft.com/office/drawing/2014/main" id="{1C01613A-A115-ACE1-E5EE-2F3CDF630A5F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27613" cy="4113213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25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5250" name="Rectangle 21">
            <a:extLst>
              <a:ext uri="{FF2B5EF4-FFF2-40B4-BE49-F238E27FC236}">
                <a16:creationId xmlns:a16="http://schemas.microsoft.com/office/drawing/2014/main" id="{60A3203A-8523-A617-16E3-EB4B85516A74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F7F76DAE-07A9-4861-8A16-1CB67B9C2F09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254</a:t>
            </a:fld>
            <a:endParaRPr lang="en-US" altLang="ja-JP"/>
          </a:p>
        </p:txBody>
      </p:sp>
      <p:sp>
        <p:nvSpPr>
          <p:cNvPr id="565251" name="Rectangle 1">
            <a:extLst>
              <a:ext uri="{FF2B5EF4-FFF2-40B4-BE49-F238E27FC236}">
                <a16:creationId xmlns:a16="http://schemas.microsoft.com/office/drawing/2014/main" id="{F1472A84-EBEF-25D6-90F9-0DCD4D5A1D28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565252" name="Rectangle 2">
            <a:extLst>
              <a:ext uri="{FF2B5EF4-FFF2-40B4-BE49-F238E27FC236}">
                <a16:creationId xmlns:a16="http://schemas.microsoft.com/office/drawing/2014/main" id="{0A419D75-55B5-4928-31FC-BCE853E1F1D6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27613" cy="4113213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25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7298" name="Rectangle 21">
            <a:extLst>
              <a:ext uri="{FF2B5EF4-FFF2-40B4-BE49-F238E27FC236}">
                <a16:creationId xmlns:a16="http://schemas.microsoft.com/office/drawing/2014/main" id="{F1D2C110-05C1-4901-51B1-0982CE5E3A47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0800B531-67E2-4045-835B-CC70B1272D38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255</a:t>
            </a:fld>
            <a:endParaRPr lang="en-US" altLang="ja-JP"/>
          </a:p>
        </p:txBody>
      </p:sp>
      <p:sp>
        <p:nvSpPr>
          <p:cNvPr id="567299" name="Rectangle 1">
            <a:extLst>
              <a:ext uri="{FF2B5EF4-FFF2-40B4-BE49-F238E27FC236}">
                <a16:creationId xmlns:a16="http://schemas.microsoft.com/office/drawing/2014/main" id="{D9A70416-10E0-5D6E-6D62-D9410F820647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567300" name="Rectangle 2">
            <a:extLst>
              <a:ext uri="{FF2B5EF4-FFF2-40B4-BE49-F238E27FC236}">
                <a16:creationId xmlns:a16="http://schemas.microsoft.com/office/drawing/2014/main" id="{8D08116F-3683-857C-B605-10530A2404A2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27613" cy="4113213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25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9346" name="Rectangle 21">
            <a:extLst>
              <a:ext uri="{FF2B5EF4-FFF2-40B4-BE49-F238E27FC236}">
                <a16:creationId xmlns:a16="http://schemas.microsoft.com/office/drawing/2014/main" id="{6B7FD3A8-5EB2-7FE2-5A46-8B1F06F66C59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083E3EB4-1864-4FF6-9E4C-804AD688FCBD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256</a:t>
            </a:fld>
            <a:endParaRPr lang="en-US" altLang="ja-JP"/>
          </a:p>
        </p:txBody>
      </p:sp>
      <p:sp>
        <p:nvSpPr>
          <p:cNvPr id="569347" name="Rectangle 1">
            <a:extLst>
              <a:ext uri="{FF2B5EF4-FFF2-40B4-BE49-F238E27FC236}">
                <a16:creationId xmlns:a16="http://schemas.microsoft.com/office/drawing/2014/main" id="{8E8C2EEF-3BE5-BBD8-C90D-8CD51E65669E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569348" name="Rectangle 2">
            <a:extLst>
              <a:ext uri="{FF2B5EF4-FFF2-40B4-BE49-F238E27FC236}">
                <a16:creationId xmlns:a16="http://schemas.microsoft.com/office/drawing/2014/main" id="{F847C5B4-14D8-93E0-41DE-32DF9351E33F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27613" cy="4113213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25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1394" name="Rectangle 21">
            <a:extLst>
              <a:ext uri="{FF2B5EF4-FFF2-40B4-BE49-F238E27FC236}">
                <a16:creationId xmlns:a16="http://schemas.microsoft.com/office/drawing/2014/main" id="{B217E851-E72C-5A2E-D5F0-692FA5E2A1B3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1CCCF7A4-031A-435A-8C02-BC6CFBE28F09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257</a:t>
            </a:fld>
            <a:endParaRPr lang="en-US" altLang="ja-JP"/>
          </a:p>
        </p:txBody>
      </p:sp>
      <p:sp>
        <p:nvSpPr>
          <p:cNvPr id="571395" name="Rectangle 1">
            <a:extLst>
              <a:ext uri="{FF2B5EF4-FFF2-40B4-BE49-F238E27FC236}">
                <a16:creationId xmlns:a16="http://schemas.microsoft.com/office/drawing/2014/main" id="{7A82EEEA-538D-5A86-5667-451EC3E948DD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571396" name="Rectangle 2">
            <a:extLst>
              <a:ext uri="{FF2B5EF4-FFF2-40B4-BE49-F238E27FC236}">
                <a16:creationId xmlns:a16="http://schemas.microsoft.com/office/drawing/2014/main" id="{CF4855EC-92EC-2A34-B1DC-8296BDAF52E2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27613" cy="4113213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25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3442" name="Rectangle 21">
            <a:extLst>
              <a:ext uri="{FF2B5EF4-FFF2-40B4-BE49-F238E27FC236}">
                <a16:creationId xmlns:a16="http://schemas.microsoft.com/office/drawing/2014/main" id="{BCAA1E01-A194-6047-2A46-79D41056D9F1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2D2E9FAF-6AAB-4C80-BAE7-5629D3F51ADF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258</a:t>
            </a:fld>
            <a:endParaRPr lang="en-US" altLang="ja-JP"/>
          </a:p>
        </p:txBody>
      </p:sp>
      <p:sp>
        <p:nvSpPr>
          <p:cNvPr id="573443" name="Rectangle 1">
            <a:extLst>
              <a:ext uri="{FF2B5EF4-FFF2-40B4-BE49-F238E27FC236}">
                <a16:creationId xmlns:a16="http://schemas.microsoft.com/office/drawing/2014/main" id="{709ED3C1-DDD5-B3A6-35A2-06A9448353F3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573444" name="Rectangle 2">
            <a:extLst>
              <a:ext uri="{FF2B5EF4-FFF2-40B4-BE49-F238E27FC236}">
                <a16:creationId xmlns:a16="http://schemas.microsoft.com/office/drawing/2014/main" id="{6DDE7E0D-7CE3-0BF3-173A-FD0B8E33C92A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26025" cy="4111625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25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5490" name="Rectangle 21">
            <a:extLst>
              <a:ext uri="{FF2B5EF4-FFF2-40B4-BE49-F238E27FC236}">
                <a16:creationId xmlns:a16="http://schemas.microsoft.com/office/drawing/2014/main" id="{558ED673-B9AD-E4E2-F738-F7F09981BF8B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B87AB830-233F-45B3-B2FC-38220C4C4065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259</a:t>
            </a:fld>
            <a:endParaRPr lang="en-US" altLang="ja-JP"/>
          </a:p>
        </p:txBody>
      </p:sp>
      <p:sp>
        <p:nvSpPr>
          <p:cNvPr id="575491" name="Rectangle 1">
            <a:extLst>
              <a:ext uri="{FF2B5EF4-FFF2-40B4-BE49-F238E27FC236}">
                <a16:creationId xmlns:a16="http://schemas.microsoft.com/office/drawing/2014/main" id="{89F6E6E8-3BD0-5EA6-3F49-33240D1EB7DB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575492" name="Rectangle 2">
            <a:extLst>
              <a:ext uri="{FF2B5EF4-FFF2-40B4-BE49-F238E27FC236}">
                <a16:creationId xmlns:a16="http://schemas.microsoft.com/office/drawing/2014/main" id="{3A158269-3D69-2E56-8070-A6B0E8FFA14B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26025" cy="4111625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306" name="Rectangle 21">
            <a:extLst>
              <a:ext uri="{FF2B5EF4-FFF2-40B4-BE49-F238E27FC236}">
                <a16:creationId xmlns:a16="http://schemas.microsoft.com/office/drawing/2014/main" id="{5D7A894E-0D00-7870-CE6D-C1BBE34FE65C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860A3B88-0327-4DE8-961C-0A49B1BE878E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26</a:t>
            </a:fld>
            <a:endParaRPr lang="en-US" altLang="ja-JP"/>
          </a:p>
        </p:txBody>
      </p:sp>
      <p:sp>
        <p:nvSpPr>
          <p:cNvPr id="98307" name="Rectangle 1">
            <a:extLst>
              <a:ext uri="{FF2B5EF4-FFF2-40B4-BE49-F238E27FC236}">
                <a16:creationId xmlns:a16="http://schemas.microsoft.com/office/drawing/2014/main" id="{86D9E8D8-7D93-E3A3-399F-462F5DD303E6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98308" name="Rectangle 2">
            <a:extLst>
              <a:ext uri="{FF2B5EF4-FFF2-40B4-BE49-F238E27FC236}">
                <a16:creationId xmlns:a16="http://schemas.microsoft.com/office/drawing/2014/main" id="{B719A816-18AC-1318-9946-D7B52A009AD2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26025" cy="4111625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26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7538" name="Rectangle 21">
            <a:extLst>
              <a:ext uri="{FF2B5EF4-FFF2-40B4-BE49-F238E27FC236}">
                <a16:creationId xmlns:a16="http://schemas.microsoft.com/office/drawing/2014/main" id="{71AFD720-5C71-6A1F-61D4-E67C03C9005F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F620DFD8-CBE1-44AC-9AA0-F90D437695A5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260</a:t>
            </a:fld>
            <a:endParaRPr lang="en-US" altLang="ja-JP"/>
          </a:p>
        </p:txBody>
      </p:sp>
      <p:sp>
        <p:nvSpPr>
          <p:cNvPr id="577539" name="Rectangle 1">
            <a:extLst>
              <a:ext uri="{FF2B5EF4-FFF2-40B4-BE49-F238E27FC236}">
                <a16:creationId xmlns:a16="http://schemas.microsoft.com/office/drawing/2014/main" id="{54844842-493B-081C-44D2-9ACD8DFAD05B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577540" name="Rectangle 2">
            <a:extLst>
              <a:ext uri="{FF2B5EF4-FFF2-40B4-BE49-F238E27FC236}">
                <a16:creationId xmlns:a16="http://schemas.microsoft.com/office/drawing/2014/main" id="{748DBA3B-F714-D10A-37E4-F8B1164DC334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26025" cy="4111625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26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9586" name="Rectangle 21">
            <a:extLst>
              <a:ext uri="{FF2B5EF4-FFF2-40B4-BE49-F238E27FC236}">
                <a16:creationId xmlns:a16="http://schemas.microsoft.com/office/drawing/2014/main" id="{C264E46B-9BF7-F7AB-E18B-0E6BA3227BB9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6A856415-9EB5-4F27-B52D-456FDDD02B68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261</a:t>
            </a:fld>
            <a:endParaRPr lang="en-US" altLang="ja-JP"/>
          </a:p>
        </p:txBody>
      </p:sp>
      <p:sp>
        <p:nvSpPr>
          <p:cNvPr id="579587" name="Rectangle 1">
            <a:extLst>
              <a:ext uri="{FF2B5EF4-FFF2-40B4-BE49-F238E27FC236}">
                <a16:creationId xmlns:a16="http://schemas.microsoft.com/office/drawing/2014/main" id="{63100A72-4581-AD51-5339-7D46D7E1DA8F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579588" name="Rectangle 2">
            <a:extLst>
              <a:ext uri="{FF2B5EF4-FFF2-40B4-BE49-F238E27FC236}">
                <a16:creationId xmlns:a16="http://schemas.microsoft.com/office/drawing/2014/main" id="{5A66BCD2-9FE1-49FA-FB95-C3CCF7BC959D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26025" cy="4111625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26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1634" name="Rectangle 21">
            <a:extLst>
              <a:ext uri="{FF2B5EF4-FFF2-40B4-BE49-F238E27FC236}">
                <a16:creationId xmlns:a16="http://schemas.microsoft.com/office/drawing/2014/main" id="{6E4EAEF1-5ED1-3A77-69DE-527B64E31CA3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7C8BF4C2-4308-4BE0-911E-BBA4B0635216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262</a:t>
            </a:fld>
            <a:endParaRPr lang="en-US" altLang="ja-JP"/>
          </a:p>
        </p:txBody>
      </p:sp>
      <p:sp>
        <p:nvSpPr>
          <p:cNvPr id="581635" name="Rectangle 1">
            <a:extLst>
              <a:ext uri="{FF2B5EF4-FFF2-40B4-BE49-F238E27FC236}">
                <a16:creationId xmlns:a16="http://schemas.microsoft.com/office/drawing/2014/main" id="{014CA01C-B14C-E143-ED1E-06E28B76FC92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581636" name="Rectangle 2">
            <a:extLst>
              <a:ext uri="{FF2B5EF4-FFF2-40B4-BE49-F238E27FC236}">
                <a16:creationId xmlns:a16="http://schemas.microsoft.com/office/drawing/2014/main" id="{82631E14-35DF-FC14-1808-452BE6B86115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26025" cy="4111625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26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3682" name="Rectangle 21">
            <a:extLst>
              <a:ext uri="{FF2B5EF4-FFF2-40B4-BE49-F238E27FC236}">
                <a16:creationId xmlns:a16="http://schemas.microsoft.com/office/drawing/2014/main" id="{F44A2D6F-C5E8-6727-4AAA-FDAB8FD62555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15566804-2AA5-4E30-86C2-58C7F81A984C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263</a:t>
            </a:fld>
            <a:endParaRPr lang="en-US" altLang="ja-JP"/>
          </a:p>
        </p:txBody>
      </p:sp>
      <p:sp>
        <p:nvSpPr>
          <p:cNvPr id="583683" name="Rectangle 1">
            <a:extLst>
              <a:ext uri="{FF2B5EF4-FFF2-40B4-BE49-F238E27FC236}">
                <a16:creationId xmlns:a16="http://schemas.microsoft.com/office/drawing/2014/main" id="{3AFDEC09-69D4-F06B-64F0-4B8132B6947C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583684" name="Rectangle 2">
            <a:extLst>
              <a:ext uri="{FF2B5EF4-FFF2-40B4-BE49-F238E27FC236}">
                <a16:creationId xmlns:a16="http://schemas.microsoft.com/office/drawing/2014/main" id="{5F1AEDA6-B5AB-B34F-8859-2DBD496D78BB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26025" cy="4111625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26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5730" name="Rectangle 21">
            <a:extLst>
              <a:ext uri="{FF2B5EF4-FFF2-40B4-BE49-F238E27FC236}">
                <a16:creationId xmlns:a16="http://schemas.microsoft.com/office/drawing/2014/main" id="{25546BDB-6064-CB0B-F029-067D54F36C35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AE58928D-CE5D-43A2-AEBE-3DD36E06F766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264</a:t>
            </a:fld>
            <a:endParaRPr lang="en-US" altLang="ja-JP"/>
          </a:p>
        </p:txBody>
      </p:sp>
      <p:sp>
        <p:nvSpPr>
          <p:cNvPr id="585731" name="Rectangle 1">
            <a:extLst>
              <a:ext uri="{FF2B5EF4-FFF2-40B4-BE49-F238E27FC236}">
                <a16:creationId xmlns:a16="http://schemas.microsoft.com/office/drawing/2014/main" id="{67B86249-8BE9-1B26-EAFD-0922DD889FD4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585732" name="Rectangle 2">
            <a:extLst>
              <a:ext uri="{FF2B5EF4-FFF2-40B4-BE49-F238E27FC236}">
                <a16:creationId xmlns:a16="http://schemas.microsoft.com/office/drawing/2014/main" id="{E2BCD6D9-FD84-A368-4CAE-2EEBF46FC036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26025" cy="4111625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26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7778" name="Rectangle 21">
            <a:extLst>
              <a:ext uri="{FF2B5EF4-FFF2-40B4-BE49-F238E27FC236}">
                <a16:creationId xmlns:a16="http://schemas.microsoft.com/office/drawing/2014/main" id="{FECFE5AE-3095-C60B-EC92-38516F87D85B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2810837C-AD24-4921-B93A-E6B41003C288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265</a:t>
            </a:fld>
            <a:endParaRPr lang="en-US" altLang="ja-JP"/>
          </a:p>
        </p:txBody>
      </p:sp>
      <p:sp>
        <p:nvSpPr>
          <p:cNvPr id="587779" name="Rectangle 1">
            <a:extLst>
              <a:ext uri="{FF2B5EF4-FFF2-40B4-BE49-F238E27FC236}">
                <a16:creationId xmlns:a16="http://schemas.microsoft.com/office/drawing/2014/main" id="{EC0D15FA-A1B5-002A-E7C7-288A08780071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587780" name="Rectangle 2">
            <a:extLst>
              <a:ext uri="{FF2B5EF4-FFF2-40B4-BE49-F238E27FC236}">
                <a16:creationId xmlns:a16="http://schemas.microsoft.com/office/drawing/2014/main" id="{AEC7A124-0CF4-A07F-F64C-A1F1F095F2A3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26025" cy="4111625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26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9826" name="Rectangle 21">
            <a:extLst>
              <a:ext uri="{FF2B5EF4-FFF2-40B4-BE49-F238E27FC236}">
                <a16:creationId xmlns:a16="http://schemas.microsoft.com/office/drawing/2014/main" id="{5304D3CA-8388-A9F9-099C-79921D6B04D6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62073E90-8F67-47D9-AC57-23879676BF94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266</a:t>
            </a:fld>
            <a:endParaRPr lang="en-US" altLang="ja-JP"/>
          </a:p>
        </p:txBody>
      </p:sp>
      <p:sp>
        <p:nvSpPr>
          <p:cNvPr id="589827" name="Rectangle 1">
            <a:extLst>
              <a:ext uri="{FF2B5EF4-FFF2-40B4-BE49-F238E27FC236}">
                <a16:creationId xmlns:a16="http://schemas.microsoft.com/office/drawing/2014/main" id="{A1E7F5DA-2F96-9CC7-33B4-A125AC6CBF53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589828" name="Rectangle 2">
            <a:extLst>
              <a:ext uri="{FF2B5EF4-FFF2-40B4-BE49-F238E27FC236}">
                <a16:creationId xmlns:a16="http://schemas.microsoft.com/office/drawing/2014/main" id="{BEC5ED7D-CDF6-EB92-09DB-E3BAC992A975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26025" cy="4111625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26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1874" name="Rectangle 21">
            <a:extLst>
              <a:ext uri="{FF2B5EF4-FFF2-40B4-BE49-F238E27FC236}">
                <a16:creationId xmlns:a16="http://schemas.microsoft.com/office/drawing/2014/main" id="{6A3EE8E5-90E7-1234-2540-47DD1E35D560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C8A1AFA6-8EB2-4DB7-B009-C0E31D58CFA7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267</a:t>
            </a:fld>
            <a:endParaRPr lang="en-US" altLang="ja-JP"/>
          </a:p>
        </p:txBody>
      </p:sp>
      <p:sp>
        <p:nvSpPr>
          <p:cNvPr id="591875" name="Rectangle 1">
            <a:extLst>
              <a:ext uri="{FF2B5EF4-FFF2-40B4-BE49-F238E27FC236}">
                <a16:creationId xmlns:a16="http://schemas.microsoft.com/office/drawing/2014/main" id="{CFE2AEA9-B3C9-8367-C194-FD10E1F756E2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591876" name="Rectangle 2">
            <a:extLst>
              <a:ext uri="{FF2B5EF4-FFF2-40B4-BE49-F238E27FC236}">
                <a16:creationId xmlns:a16="http://schemas.microsoft.com/office/drawing/2014/main" id="{279F5EAF-1771-8284-45D9-F647E2A7DA6E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26025" cy="4111625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26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3922" name="Rectangle 21">
            <a:extLst>
              <a:ext uri="{FF2B5EF4-FFF2-40B4-BE49-F238E27FC236}">
                <a16:creationId xmlns:a16="http://schemas.microsoft.com/office/drawing/2014/main" id="{1980D855-9603-2634-09DC-41D2151A491A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F636D4A7-5FD2-4156-8F9F-47C929609967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268</a:t>
            </a:fld>
            <a:endParaRPr lang="en-US" altLang="ja-JP"/>
          </a:p>
        </p:txBody>
      </p:sp>
      <p:sp>
        <p:nvSpPr>
          <p:cNvPr id="593923" name="Rectangle 1">
            <a:extLst>
              <a:ext uri="{FF2B5EF4-FFF2-40B4-BE49-F238E27FC236}">
                <a16:creationId xmlns:a16="http://schemas.microsoft.com/office/drawing/2014/main" id="{9A40D0C9-1C56-8CB6-1DE6-23786E0DC6CA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593924" name="Rectangle 2">
            <a:extLst>
              <a:ext uri="{FF2B5EF4-FFF2-40B4-BE49-F238E27FC236}">
                <a16:creationId xmlns:a16="http://schemas.microsoft.com/office/drawing/2014/main" id="{BDFF7682-17CD-ADC6-E164-1A17FF114BBA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26025" cy="4111625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26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5970" name="Rectangle 21">
            <a:extLst>
              <a:ext uri="{FF2B5EF4-FFF2-40B4-BE49-F238E27FC236}">
                <a16:creationId xmlns:a16="http://schemas.microsoft.com/office/drawing/2014/main" id="{D798C648-C294-A844-ED56-18F7C7FC39C4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399C8375-8615-426F-BEE6-F23ABC3B7954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269</a:t>
            </a:fld>
            <a:endParaRPr lang="en-US" altLang="ja-JP"/>
          </a:p>
        </p:txBody>
      </p:sp>
      <p:sp>
        <p:nvSpPr>
          <p:cNvPr id="595971" name="Rectangle 1">
            <a:extLst>
              <a:ext uri="{FF2B5EF4-FFF2-40B4-BE49-F238E27FC236}">
                <a16:creationId xmlns:a16="http://schemas.microsoft.com/office/drawing/2014/main" id="{05D6579E-5BDF-B870-C0E0-4C13B3EC4323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595972" name="Rectangle 2">
            <a:extLst>
              <a:ext uri="{FF2B5EF4-FFF2-40B4-BE49-F238E27FC236}">
                <a16:creationId xmlns:a16="http://schemas.microsoft.com/office/drawing/2014/main" id="{129729AE-DAC9-F0D3-66C3-E6EE26D3A320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26025" cy="4111625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354" name="Rectangle 21">
            <a:extLst>
              <a:ext uri="{FF2B5EF4-FFF2-40B4-BE49-F238E27FC236}">
                <a16:creationId xmlns:a16="http://schemas.microsoft.com/office/drawing/2014/main" id="{86D297F2-BE83-7A05-0819-EEB71BB25B7C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AED2C4C4-86D2-4BB6-B2A8-AB2E18E5BD48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27</a:t>
            </a:fld>
            <a:endParaRPr lang="en-US" altLang="ja-JP"/>
          </a:p>
        </p:txBody>
      </p:sp>
      <p:sp>
        <p:nvSpPr>
          <p:cNvPr id="100355" name="Rectangle 1">
            <a:extLst>
              <a:ext uri="{FF2B5EF4-FFF2-40B4-BE49-F238E27FC236}">
                <a16:creationId xmlns:a16="http://schemas.microsoft.com/office/drawing/2014/main" id="{EBF55092-87CC-D304-6FA2-DDDB6F759860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00356" name="Rectangle 2">
            <a:extLst>
              <a:ext uri="{FF2B5EF4-FFF2-40B4-BE49-F238E27FC236}">
                <a16:creationId xmlns:a16="http://schemas.microsoft.com/office/drawing/2014/main" id="{1F10FFE8-015A-36A0-4B40-0FD58125548C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26025" cy="4111625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27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8018" name="Rectangle 21">
            <a:extLst>
              <a:ext uri="{FF2B5EF4-FFF2-40B4-BE49-F238E27FC236}">
                <a16:creationId xmlns:a16="http://schemas.microsoft.com/office/drawing/2014/main" id="{3321E3BD-5006-8932-2694-A090A2D4B0CD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8A0BA27F-A938-48AD-83F2-E94BC6B9076E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270</a:t>
            </a:fld>
            <a:endParaRPr lang="en-US" altLang="ja-JP"/>
          </a:p>
        </p:txBody>
      </p:sp>
      <p:sp>
        <p:nvSpPr>
          <p:cNvPr id="598019" name="Rectangle 1">
            <a:extLst>
              <a:ext uri="{FF2B5EF4-FFF2-40B4-BE49-F238E27FC236}">
                <a16:creationId xmlns:a16="http://schemas.microsoft.com/office/drawing/2014/main" id="{2138AC60-07F0-DE56-0ABF-C6EC9BBCFCED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598020" name="Rectangle 2">
            <a:extLst>
              <a:ext uri="{FF2B5EF4-FFF2-40B4-BE49-F238E27FC236}">
                <a16:creationId xmlns:a16="http://schemas.microsoft.com/office/drawing/2014/main" id="{698EAD2F-4D83-E2BE-C725-54C9983ABA2C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26025" cy="4111625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27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0066" name="Rectangle 21">
            <a:extLst>
              <a:ext uri="{FF2B5EF4-FFF2-40B4-BE49-F238E27FC236}">
                <a16:creationId xmlns:a16="http://schemas.microsoft.com/office/drawing/2014/main" id="{CE85FE51-6C83-C148-1BDF-0F883C4C8C21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93B0C55B-FB6A-41B3-8AB9-DFA2F5A738BD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271</a:t>
            </a:fld>
            <a:endParaRPr lang="en-US" altLang="ja-JP"/>
          </a:p>
        </p:txBody>
      </p:sp>
      <p:sp>
        <p:nvSpPr>
          <p:cNvPr id="600067" name="Rectangle 1">
            <a:extLst>
              <a:ext uri="{FF2B5EF4-FFF2-40B4-BE49-F238E27FC236}">
                <a16:creationId xmlns:a16="http://schemas.microsoft.com/office/drawing/2014/main" id="{0389ED0F-F540-48AA-D047-E445BDDE7DEA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600068" name="Rectangle 2">
            <a:extLst>
              <a:ext uri="{FF2B5EF4-FFF2-40B4-BE49-F238E27FC236}">
                <a16:creationId xmlns:a16="http://schemas.microsoft.com/office/drawing/2014/main" id="{29B19B21-7B65-0B86-A866-F4D67F1E4560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26025" cy="4111625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27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2114" name="Rectangle 21">
            <a:extLst>
              <a:ext uri="{FF2B5EF4-FFF2-40B4-BE49-F238E27FC236}">
                <a16:creationId xmlns:a16="http://schemas.microsoft.com/office/drawing/2014/main" id="{D5DE42E1-46F2-D831-138A-5F086BE9BB7E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6409D648-213B-43D3-BCE3-8C60247BF4E9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272</a:t>
            </a:fld>
            <a:endParaRPr lang="en-US" altLang="ja-JP"/>
          </a:p>
        </p:txBody>
      </p:sp>
      <p:sp>
        <p:nvSpPr>
          <p:cNvPr id="602115" name="Rectangle 1">
            <a:extLst>
              <a:ext uri="{FF2B5EF4-FFF2-40B4-BE49-F238E27FC236}">
                <a16:creationId xmlns:a16="http://schemas.microsoft.com/office/drawing/2014/main" id="{C60A68C5-8F3C-C339-FD9B-849CFB0666D2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602116" name="Rectangle 2">
            <a:extLst>
              <a:ext uri="{FF2B5EF4-FFF2-40B4-BE49-F238E27FC236}">
                <a16:creationId xmlns:a16="http://schemas.microsoft.com/office/drawing/2014/main" id="{2B5DE58B-9EBF-FAE6-71C8-9316AFF8EEA7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27613" cy="4113213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27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4162" name="Rectangle 21">
            <a:extLst>
              <a:ext uri="{FF2B5EF4-FFF2-40B4-BE49-F238E27FC236}">
                <a16:creationId xmlns:a16="http://schemas.microsoft.com/office/drawing/2014/main" id="{42A3EF98-0B01-D387-92DA-6EFE6642CB20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82360885-93DA-49FE-9F6D-AC3537401D9D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273</a:t>
            </a:fld>
            <a:endParaRPr lang="en-US" altLang="ja-JP"/>
          </a:p>
        </p:txBody>
      </p:sp>
      <p:sp>
        <p:nvSpPr>
          <p:cNvPr id="604163" name="Rectangle 1">
            <a:extLst>
              <a:ext uri="{FF2B5EF4-FFF2-40B4-BE49-F238E27FC236}">
                <a16:creationId xmlns:a16="http://schemas.microsoft.com/office/drawing/2014/main" id="{23A27E9D-1598-C807-646F-81D9F045BCB4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604164" name="Rectangle 2">
            <a:extLst>
              <a:ext uri="{FF2B5EF4-FFF2-40B4-BE49-F238E27FC236}">
                <a16:creationId xmlns:a16="http://schemas.microsoft.com/office/drawing/2014/main" id="{E8222190-AE90-2E68-F0F8-8F78A717A48D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27613" cy="4113213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27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6210" name="Rectangle 21">
            <a:extLst>
              <a:ext uri="{FF2B5EF4-FFF2-40B4-BE49-F238E27FC236}">
                <a16:creationId xmlns:a16="http://schemas.microsoft.com/office/drawing/2014/main" id="{B6FDFB66-1440-9E5A-D72A-5488CCF82AC8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7AB95442-6B2D-425C-8D37-BB31B1981EB7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274</a:t>
            </a:fld>
            <a:endParaRPr lang="en-US" altLang="ja-JP"/>
          </a:p>
        </p:txBody>
      </p:sp>
      <p:sp>
        <p:nvSpPr>
          <p:cNvPr id="606211" name="Rectangle 1">
            <a:extLst>
              <a:ext uri="{FF2B5EF4-FFF2-40B4-BE49-F238E27FC236}">
                <a16:creationId xmlns:a16="http://schemas.microsoft.com/office/drawing/2014/main" id="{5944959C-CBDE-8582-329F-7CD6D104C726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606212" name="Rectangle 2">
            <a:extLst>
              <a:ext uri="{FF2B5EF4-FFF2-40B4-BE49-F238E27FC236}">
                <a16:creationId xmlns:a16="http://schemas.microsoft.com/office/drawing/2014/main" id="{CFB75F1B-5862-F8FC-1659-F74824261BAC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27613" cy="4113213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27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8258" name="Rectangle 21">
            <a:extLst>
              <a:ext uri="{FF2B5EF4-FFF2-40B4-BE49-F238E27FC236}">
                <a16:creationId xmlns:a16="http://schemas.microsoft.com/office/drawing/2014/main" id="{7C83CA2E-ADCE-FEDD-8EB4-9DB25F8217A1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F305E6FC-CE6E-4825-9709-4D01D06CF6CF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275</a:t>
            </a:fld>
            <a:endParaRPr lang="en-US" altLang="ja-JP"/>
          </a:p>
        </p:txBody>
      </p:sp>
      <p:sp>
        <p:nvSpPr>
          <p:cNvPr id="608259" name="Rectangle 1">
            <a:extLst>
              <a:ext uri="{FF2B5EF4-FFF2-40B4-BE49-F238E27FC236}">
                <a16:creationId xmlns:a16="http://schemas.microsoft.com/office/drawing/2014/main" id="{DD5212A0-7433-37C3-F415-EF09EBC0E926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608260" name="Rectangle 2">
            <a:extLst>
              <a:ext uri="{FF2B5EF4-FFF2-40B4-BE49-F238E27FC236}">
                <a16:creationId xmlns:a16="http://schemas.microsoft.com/office/drawing/2014/main" id="{B629A9AC-170F-315B-A470-9AB283E4CA52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27613" cy="4113213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27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0306" name="Rectangle 21">
            <a:extLst>
              <a:ext uri="{FF2B5EF4-FFF2-40B4-BE49-F238E27FC236}">
                <a16:creationId xmlns:a16="http://schemas.microsoft.com/office/drawing/2014/main" id="{9EE5A8D5-552C-7A1B-BD28-E015E096727E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0A56D08F-8C16-4E8D-B604-8367E362CFCF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276</a:t>
            </a:fld>
            <a:endParaRPr lang="en-US" altLang="ja-JP"/>
          </a:p>
        </p:txBody>
      </p:sp>
      <p:sp>
        <p:nvSpPr>
          <p:cNvPr id="610307" name="Rectangle 1">
            <a:extLst>
              <a:ext uri="{FF2B5EF4-FFF2-40B4-BE49-F238E27FC236}">
                <a16:creationId xmlns:a16="http://schemas.microsoft.com/office/drawing/2014/main" id="{AE68C398-38FC-611B-6F44-4E8C3A20F33E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610308" name="Rectangle 2">
            <a:extLst>
              <a:ext uri="{FF2B5EF4-FFF2-40B4-BE49-F238E27FC236}">
                <a16:creationId xmlns:a16="http://schemas.microsoft.com/office/drawing/2014/main" id="{E03A2BC1-91DD-20FA-4A15-B91AA8BE4868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27613" cy="4113213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27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2354" name="Rectangle 21">
            <a:extLst>
              <a:ext uri="{FF2B5EF4-FFF2-40B4-BE49-F238E27FC236}">
                <a16:creationId xmlns:a16="http://schemas.microsoft.com/office/drawing/2014/main" id="{D9C02847-F89E-C91B-9A12-ABF655025B56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3CF6FD81-88CE-48BC-BD70-6ED0883FDCC2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277</a:t>
            </a:fld>
            <a:endParaRPr lang="en-US" altLang="ja-JP"/>
          </a:p>
        </p:txBody>
      </p:sp>
      <p:sp>
        <p:nvSpPr>
          <p:cNvPr id="612355" name="Rectangle 1">
            <a:extLst>
              <a:ext uri="{FF2B5EF4-FFF2-40B4-BE49-F238E27FC236}">
                <a16:creationId xmlns:a16="http://schemas.microsoft.com/office/drawing/2014/main" id="{3A22984A-ABBE-C094-B4C5-CD37B2A2ABA2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612356" name="Rectangle 2">
            <a:extLst>
              <a:ext uri="{FF2B5EF4-FFF2-40B4-BE49-F238E27FC236}">
                <a16:creationId xmlns:a16="http://schemas.microsoft.com/office/drawing/2014/main" id="{59253651-98DC-1550-FE42-22D06A52B4E1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27613" cy="4113213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27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402" name="Rectangle 21">
            <a:extLst>
              <a:ext uri="{FF2B5EF4-FFF2-40B4-BE49-F238E27FC236}">
                <a16:creationId xmlns:a16="http://schemas.microsoft.com/office/drawing/2014/main" id="{33DB2B58-97CE-F064-DB8A-CE26F03FF4A7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10440424-6011-4536-9C6D-E879E080AAA0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278</a:t>
            </a:fld>
            <a:endParaRPr lang="en-US" altLang="ja-JP"/>
          </a:p>
        </p:txBody>
      </p:sp>
      <p:sp>
        <p:nvSpPr>
          <p:cNvPr id="614403" name="Rectangle 1">
            <a:extLst>
              <a:ext uri="{FF2B5EF4-FFF2-40B4-BE49-F238E27FC236}">
                <a16:creationId xmlns:a16="http://schemas.microsoft.com/office/drawing/2014/main" id="{AFFD7117-B532-D8DF-2F19-246C8EDAEBEE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614404" name="Rectangle 2">
            <a:extLst>
              <a:ext uri="{FF2B5EF4-FFF2-40B4-BE49-F238E27FC236}">
                <a16:creationId xmlns:a16="http://schemas.microsoft.com/office/drawing/2014/main" id="{7BDDEF98-0F4A-0CAB-5DB3-A559A8CEC8CE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27613" cy="4113213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27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6450" name="Rectangle 21">
            <a:extLst>
              <a:ext uri="{FF2B5EF4-FFF2-40B4-BE49-F238E27FC236}">
                <a16:creationId xmlns:a16="http://schemas.microsoft.com/office/drawing/2014/main" id="{25B39B1F-F45B-0664-E70F-F306C6AEB23C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0488320D-A574-4F21-8721-E8A1BC92A2CC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279</a:t>
            </a:fld>
            <a:endParaRPr lang="en-US" altLang="ja-JP"/>
          </a:p>
        </p:txBody>
      </p:sp>
      <p:sp>
        <p:nvSpPr>
          <p:cNvPr id="616451" name="Rectangle 1">
            <a:extLst>
              <a:ext uri="{FF2B5EF4-FFF2-40B4-BE49-F238E27FC236}">
                <a16:creationId xmlns:a16="http://schemas.microsoft.com/office/drawing/2014/main" id="{E019AE2D-382C-7E78-3A3A-7C4190F82148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616452" name="Rectangle 2">
            <a:extLst>
              <a:ext uri="{FF2B5EF4-FFF2-40B4-BE49-F238E27FC236}">
                <a16:creationId xmlns:a16="http://schemas.microsoft.com/office/drawing/2014/main" id="{79BCB60B-C8B7-A2B1-103A-4F02DD865D4B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27613" cy="4113213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402" name="Rectangle 21">
            <a:extLst>
              <a:ext uri="{FF2B5EF4-FFF2-40B4-BE49-F238E27FC236}">
                <a16:creationId xmlns:a16="http://schemas.microsoft.com/office/drawing/2014/main" id="{2082F3AF-4FD8-7CA7-2124-6E92B577F799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5E13704E-A0F3-4EA8-BFF9-FB1B7EF4C8C6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28</a:t>
            </a:fld>
            <a:endParaRPr lang="en-US" altLang="ja-JP"/>
          </a:p>
        </p:txBody>
      </p:sp>
      <p:sp>
        <p:nvSpPr>
          <p:cNvPr id="102403" name="Rectangle 1">
            <a:extLst>
              <a:ext uri="{FF2B5EF4-FFF2-40B4-BE49-F238E27FC236}">
                <a16:creationId xmlns:a16="http://schemas.microsoft.com/office/drawing/2014/main" id="{9F88F2B8-DACB-9E5A-725C-1E3525A6E13D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02404" name="Rectangle 2">
            <a:extLst>
              <a:ext uri="{FF2B5EF4-FFF2-40B4-BE49-F238E27FC236}">
                <a16:creationId xmlns:a16="http://schemas.microsoft.com/office/drawing/2014/main" id="{2A546C3E-4F20-7C67-D9C1-8822D4FD7485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26025" cy="4111625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28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8498" name="Rectangle 21">
            <a:extLst>
              <a:ext uri="{FF2B5EF4-FFF2-40B4-BE49-F238E27FC236}">
                <a16:creationId xmlns:a16="http://schemas.microsoft.com/office/drawing/2014/main" id="{69EEEB5F-D1B8-2257-E226-288D6996A1DB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4EDB3708-2260-4D96-B7B2-8369A5B2CC37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280</a:t>
            </a:fld>
            <a:endParaRPr lang="en-US" altLang="ja-JP"/>
          </a:p>
        </p:txBody>
      </p:sp>
      <p:sp>
        <p:nvSpPr>
          <p:cNvPr id="618499" name="Rectangle 1">
            <a:extLst>
              <a:ext uri="{FF2B5EF4-FFF2-40B4-BE49-F238E27FC236}">
                <a16:creationId xmlns:a16="http://schemas.microsoft.com/office/drawing/2014/main" id="{E08D8018-487D-D8CB-BA96-5F997905561B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618500" name="Rectangle 2">
            <a:extLst>
              <a:ext uri="{FF2B5EF4-FFF2-40B4-BE49-F238E27FC236}">
                <a16:creationId xmlns:a16="http://schemas.microsoft.com/office/drawing/2014/main" id="{5C9B9756-A4B7-97F4-70AF-2F4E941FC423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27613" cy="4113213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28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0546" name="Rectangle 21">
            <a:extLst>
              <a:ext uri="{FF2B5EF4-FFF2-40B4-BE49-F238E27FC236}">
                <a16:creationId xmlns:a16="http://schemas.microsoft.com/office/drawing/2014/main" id="{AC227141-B696-121C-11B5-2A6E07DA619A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CFDFEBA4-E16E-4AE7-A352-FFB03030D4FF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281</a:t>
            </a:fld>
            <a:endParaRPr lang="en-US" altLang="ja-JP"/>
          </a:p>
        </p:txBody>
      </p:sp>
      <p:sp>
        <p:nvSpPr>
          <p:cNvPr id="620547" name="Rectangle 1">
            <a:extLst>
              <a:ext uri="{FF2B5EF4-FFF2-40B4-BE49-F238E27FC236}">
                <a16:creationId xmlns:a16="http://schemas.microsoft.com/office/drawing/2014/main" id="{11F3AB0C-C7CD-B154-E46C-07192935D06A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620548" name="Rectangle 2">
            <a:extLst>
              <a:ext uri="{FF2B5EF4-FFF2-40B4-BE49-F238E27FC236}">
                <a16:creationId xmlns:a16="http://schemas.microsoft.com/office/drawing/2014/main" id="{1FCD2908-00D8-1E1D-FF9B-0A980BBB1057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27613" cy="4113213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28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2594" name="Rectangle 21">
            <a:extLst>
              <a:ext uri="{FF2B5EF4-FFF2-40B4-BE49-F238E27FC236}">
                <a16:creationId xmlns:a16="http://schemas.microsoft.com/office/drawing/2014/main" id="{B60D4CD6-F9E3-4756-DA4E-47C27B86453E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2E4DB202-3F81-44BA-9ED8-C042E7DE148D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282</a:t>
            </a:fld>
            <a:endParaRPr lang="en-US" altLang="ja-JP"/>
          </a:p>
        </p:txBody>
      </p:sp>
      <p:sp>
        <p:nvSpPr>
          <p:cNvPr id="622595" name="Rectangle 1">
            <a:extLst>
              <a:ext uri="{FF2B5EF4-FFF2-40B4-BE49-F238E27FC236}">
                <a16:creationId xmlns:a16="http://schemas.microsoft.com/office/drawing/2014/main" id="{D9C8892F-B2E9-52DA-167D-DC1F76FBB042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622596" name="Rectangle 2">
            <a:extLst>
              <a:ext uri="{FF2B5EF4-FFF2-40B4-BE49-F238E27FC236}">
                <a16:creationId xmlns:a16="http://schemas.microsoft.com/office/drawing/2014/main" id="{C1F81B21-00DC-BFF4-1805-D60D904E3E08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27613" cy="4113213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28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4642" name="Rectangle 21">
            <a:extLst>
              <a:ext uri="{FF2B5EF4-FFF2-40B4-BE49-F238E27FC236}">
                <a16:creationId xmlns:a16="http://schemas.microsoft.com/office/drawing/2014/main" id="{0BF77BD5-94A7-C028-FD17-2F5562522D9D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3003AA3D-A9B4-44DC-BAAA-CE9683B0C471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283</a:t>
            </a:fld>
            <a:endParaRPr lang="en-US" altLang="ja-JP"/>
          </a:p>
        </p:txBody>
      </p:sp>
      <p:sp>
        <p:nvSpPr>
          <p:cNvPr id="624643" name="Rectangle 1">
            <a:extLst>
              <a:ext uri="{FF2B5EF4-FFF2-40B4-BE49-F238E27FC236}">
                <a16:creationId xmlns:a16="http://schemas.microsoft.com/office/drawing/2014/main" id="{7685EB94-EF98-43D2-FB93-45966034A0C3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624644" name="Rectangle 2">
            <a:extLst>
              <a:ext uri="{FF2B5EF4-FFF2-40B4-BE49-F238E27FC236}">
                <a16:creationId xmlns:a16="http://schemas.microsoft.com/office/drawing/2014/main" id="{7B8B0F73-D22A-57FA-0E46-4F2E38DAB5D6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27613" cy="4113213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28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6690" name="Rectangle 21">
            <a:extLst>
              <a:ext uri="{FF2B5EF4-FFF2-40B4-BE49-F238E27FC236}">
                <a16:creationId xmlns:a16="http://schemas.microsoft.com/office/drawing/2014/main" id="{AE808BDF-3E3E-4681-5355-8489F80B1804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95576758-C978-4C5B-B657-95257CF8D7DB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284</a:t>
            </a:fld>
            <a:endParaRPr lang="en-US" altLang="ja-JP"/>
          </a:p>
        </p:txBody>
      </p:sp>
      <p:sp>
        <p:nvSpPr>
          <p:cNvPr id="626691" name="Rectangle 1">
            <a:extLst>
              <a:ext uri="{FF2B5EF4-FFF2-40B4-BE49-F238E27FC236}">
                <a16:creationId xmlns:a16="http://schemas.microsoft.com/office/drawing/2014/main" id="{9D601C06-5755-FADC-8193-9A764194975E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626692" name="Rectangle 2">
            <a:extLst>
              <a:ext uri="{FF2B5EF4-FFF2-40B4-BE49-F238E27FC236}">
                <a16:creationId xmlns:a16="http://schemas.microsoft.com/office/drawing/2014/main" id="{77B298B1-01E3-5507-B856-15D390010679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27613" cy="4113213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28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8738" name="Rectangle 21">
            <a:extLst>
              <a:ext uri="{FF2B5EF4-FFF2-40B4-BE49-F238E27FC236}">
                <a16:creationId xmlns:a16="http://schemas.microsoft.com/office/drawing/2014/main" id="{78E172D3-68D2-A6D8-B072-9B7F18EB0EA1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B1D3CF05-0CFE-42A2-81D4-D10DF84A2CC0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285</a:t>
            </a:fld>
            <a:endParaRPr lang="en-US" altLang="ja-JP"/>
          </a:p>
        </p:txBody>
      </p:sp>
      <p:sp>
        <p:nvSpPr>
          <p:cNvPr id="628739" name="Rectangle 1">
            <a:extLst>
              <a:ext uri="{FF2B5EF4-FFF2-40B4-BE49-F238E27FC236}">
                <a16:creationId xmlns:a16="http://schemas.microsoft.com/office/drawing/2014/main" id="{54C63769-43C4-881F-AC5C-2E0C07A5B37B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628740" name="Rectangle 2">
            <a:extLst>
              <a:ext uri="{FF2B5EF4-FFF2-40B4-BE49-F238E27FC236}">
                <a16:creationId xmlns:a16="http://schemas.microsoft.com/office/drawing/2014/main" id="{DC1C42FC-0851-1022-5A0B-D7EAAE3ECBA2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27613" cy="4113213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28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0786" name="Rectangle 21">
            <a:extLst>
              <a:ext uri="{FF2B5EF4-FFF2-40B4-BE49-F238E27FC236}">
                <a16:creationId xmlns:a16="http://schemas.microsoft.com/office/drawing/2014/main" id="{4B595336-C610-76A0-6392-9291D1B57990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BF944510-C8DB-49BF-8CC5-AB4EC0543479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286</a:t>
            </a:fld>
            <a:endParaRPr lang="en-US" altLang="ja-JP"/>
          </a:p>
        </p:txBody>
      </p:sp>
      <p:sp>
        <p:nvSpPr>
          <p:cNvPr id="630787" name="Rectangle 1">
            <a:extLst>
              <a:ext uri="{FF2B5EF4-FFF2-40B4-BE49-F238E27FC236}">
                <a16:creationId xmlns:a16="http://schemas.microsoft.com/office/drawing/2014/main" id="{E70AB101-D995-A714-B55D-2258BB5C5DBD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630788" name="Rectangle 2">
            <a:extLst>
              <a:ext uri="{FF2B5EF4-FFF2-40B4-BE49-F238E27FC236}">
                <a16:creationId xmlns:a16="http://schemas.microsoft.com/office/drawing/2014/main" id="{2BC0338B-8383-8B9E-9C66-23B35DE3199E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27613" cy="4113213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28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2834" name="Rectangle 21">
            <a:extLst>
              <a:ext uri="{FF2B5EF4-FFF2-40B4-BE49-F238E27FC236}">
                <a16:creationId xmlns:a16="http://schemas.microsoft.com/office/drawing/2014/main" id="{30F52DAA-CA65-BF1C-55FE-DB727EC22380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265E99A0-ED78-42F0-A7BB-8237E6422186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287</a:t>
            </a:fld>
            <a:endParaRPr lang="en-US" altLang="ja-JP"/>
          </a:p>
        </p:txBody>
      </p:sp>
      <p:sp>
        <p:nvSpPr>
          <p:cNvPr id="632835" name="Rectangle 1">
            <a:extLst>
              <a:ext uri="{FF2B5EF4-FFF2-40B4-BE49-F238E27FC236}">
                <a16:creationId xmlns:a16="http://schemas.microsoft.com/office/drawing/2014/main" id="{7F5B34EB-0CC9-0C7E-64C1-6277D5BBA859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632836" name="Rectangle 2">
            <a:extLst>
              <a:ext uri="{FF2B5EF4-FFF2-40B4-BE49-F238E27FC236}">
                <a16:creationId xmlns:a16="http://schemas.microsoft.com/office/drawing/2014/main" id="{C4337D46-9E78-4604-68BC-D0DC67A9C10A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27613" cy="4113213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28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4882" name="Rectangle 21">
            <a:extLst>
              <a:ext uri="{FF2B5EF4-FFF2-40B4-BE49-F238E27FC236}">
                <a16:creationId xmlns:a16="http://schemas.microsoft.com/office/drawing/2014/main" id="{63A6FD5D-132B-0A06-A2A0-58A38354F3AB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20923D0F-D5B9-441F-9946-66A02E3AA6D8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288</a:t>
            </a:fld>
            <a:endParaRPr lang="en-US" altLang="ja-JP"/>
          </a:p>
        </p:txBody>
      </p:sp>
      <p:sp>
        <p:nvSpPr>
          <p:cNvPr id="634883" name="Rectangle 1">
            <a:extLst>
              <a:ext uri="{FF2B5EF4-FFF2-40B4-BE49-F238E27FC236}">
                <a16:creationId xmlns:a16="http://schemas.microsoft.com/office/drawing/2014/main" id="{658902F6-3066-1BAA-348B-CDAE740F1C83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634884" name="Rectangle 2">
            <a:extLst>
              <a:ext uri="{FF2B5EF4-FFF2-40B4-BE49-F238E27FC236}">
                <a16:creationId xmlns:a16="http://schemas.microsoft.com/office/drawing/2014/main" id="{63772E70-0C62-B685-4292-F8EFE3476CAD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27613" cy="4113213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28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6930" name="Rectangle 21">
            <a:extLst>
              <a:ext uri="{FF2B5EF4-FFF2-40B4-BE49-F238E27FC236}">
                <a16:creationId xmlns:a16="http://schemas.microsoft.com/office/drawing/2014/main" id="{27A9113F-40B0-FB09-A202-0CD35358AEC0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8E231291-D865-4D01-900B-AC92884CE28A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289</a:t>
            </a:fld>
            <a:endParaRPr lang="en-US" altLang="ja-JP"/>
          </a:p>
        </p:txBody>
      </p:sp>
      <p:sp>
        <p:nvSpPr>
          <p:cNvPr id="636931" name="Rectangle 1">
            <a:extLst>
              <a:ext uri="{FF2B5EF4-FFF2-40B4-BE49-F238E27FC236}">
                <a16:creationId xmlns:a16="http://schemas.microsoft.com/office/drawing/2014/main" id="{BF719AE6-BAF4-773E-88C9-988F3D469630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636932" name="Rectangle 2">
            <a:extLst>
              <a:ext uri="{FF2B5EF4-FFF2-40B4-BE49-F238E27FC236}">
                <a16:creationId xmlns:a16="http://schemas.microsoft.com/office/drawing/2014/main" id="{D3CC5C58-23AC-3FB1-64C3-1D72D60EC304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27613" cy="4113213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450" name="Rectangle 21">
            <a:extLst>
              <a:ext uri="{FF2B5EF4-FFF2-40B4-BE49-F238E27FC236}">
                <a16:creationId xmlns:a16="http://schemas.microsoft.com/office/drawing/2014/main" id="{010D7023-9D9D-4D9D-6633-46BA46B4A9AE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1014E33A-62E8-4F83-A5B0-75D8B2770C04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29</a:t>
            </a:fld>
            <a:endParaRPr lang="en-US" altLang="ja-JP"/>
          </a:p>
        </p:txBody>
      </p:sp>
      <p:sp>
        <p:nvSpPr>
          <p:cNvPr id="104451" name="Rectangle 1">
            <a:extLst>
              <a:ext uri="{FF2B5EF4-FFF2-40B4-BE49-F238E27FC236}">
                <a16:creationId xmlns:a16="http://schemas.microsoft.com/office/drawing/2014/main" id="{62148EA0-DC3D-40BC-F8EC-3C3B11D56FFC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04452" name="Rectangle 2">
            <a:extLst>
              <a:ext uri="{FF2B5EF4-FFF2-40B4-BE49-F238E27FC236}">
                <a16:creationId xmlns:a16="http://schemas.microsoft.com/office/drawing/2014/main" id="{0E887838-09C4-8C07-46BE-831439AFF649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29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8978" name="Rectangle 21">
            <a:extLst>
              <a:ext uri="{FF2B5EF4-FFF2-40B4-BE49-F238E27FC236}">
                <a16:creationId xmlns:a16="http://schemas.microsoft.com/office/drawing/2014/main" id="{8E411F53-40CC-C3F9-1330-9383CA887DE5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FA0272D3-8FDB-4171-A93B-6BA307DE482A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290</a:t>
            </a:fld>
            <a:endParaRPr lang="en-US" altLang="ja-JP"/>
          </a:p>
        </p:txBody>
      </p:sp>
      <p:sp>
        <p:nvSpPr>
          <p:cNvPr id="638979" name="Rectangle 1">
            <a:extLst>
              <a:ext uri="{FF2B5EF4-FFF2-40B4-BE49-F238E27FC236}">
                <a16:creationId xmlns:a16="http://schemas.microsoft.com/office/drawing/2014/main" id="{8710BA08-A65B-E44F-88E6-432DEE699F7B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638980" name="Rectangle 2">
            <a:extLst>
              <a:ext uri="{FF2B5EF4-FFF2-40B4-BE49-F238E27FC236}">
                <a16:creationId xmlns:a16="http://schemas.microsoft.com/office/drawing/2014/main" id="{359D1517-8A9D-22F2-6E55-816108103502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27613" cy="4113213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29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1026" name="Rectangle 21">
            <a:extLst>
              <a:ext uri="{FF2B5EF4-FFF2-40B4-BE49-F238E27FC236}">
                <a16:creationId xmlns:a16="http://schemas.microsoft.com/office/drawing/2014/main" id="{C3AFDC0A-9362-6C7C-5D5A-808D73FE2E10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8A477925-AA9F-492B-8424-2DF73B140DBE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291</a:t>
            </a:fld>
            <a:endParaRPr lang="en-US" altLang="ja-JP"/>
          </a:p>
        </p:txBody>
      </p:sp>
      <p:sp>
        <p:nvSpPr>
          <p:cNvPr id="641027" name="Rectangle 1">
            <a:extLst>
              <a:ext uri="{FF2B5EF4-FFF2-40B4-BE49-F238E27FC236}">
                <a16:creationId xmlns:a16="http://schemas.microsoft.com/office/drawing/2014/main" id="{6D719307-30A1-F74F-3BD9-FCB58CC439B2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641028" name="Rectangle 2">
            <a:extLst>
              <a:ext uri="{FF2B5EF4-FFF2-40B4-BE49-F238E27FC236}">
                <a16:creationId xmlns:a16="http://schemas.microsoft.com/office/drawing/2014/main" id="{0F831AF5-CCA9-F3E7-8EEF-E3C7C51F2C92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27613" cy="4113213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29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3074" name="Rectangle 21">
            <a:extLst>
              <a:ext uri="{FF2B5EF4-FFF2-40B4-BE49-F238E27FC236}">
                <a16:creationId xmlns:a16="http://schemas.microsoft.com/office/drawing/2014/main" id="{9879320B-6BCF-C10F-6FD3-3C8F94BD345E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B881BE37-EF9A-4168-9E93-A5775A1A75F8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292</a:t>
            </a:fld>
            <a:endParaRPr lang="en-US" altLang="ja-JP"/>
          </a:p>
        </p:txBody>
      </p:sp>
      <p:sp>
        <p:nvSpPr>
          <p:cNvPr id="643075" name="Rectangle 1">
            <a:extLst>
              <a:ext uri="{FF2B5EF4-FFF2-40B4-BE49-F238E27FC236}">
                <a16:creationId xmlns:a16="http://schemas.microsoft.com/office/drawing/2014/main" id="{93DBE76A-08E2-18F5-1C27-DF954F78D81E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643076" name="Rectangle 2">
            <a:extLst>
              <a:ext uri="{FF2B5EF4-FFF2-40B4-BE49-F238E27FC236}">
                <a16:creationId xmlns:a16="http://schemas.microsoft.com/office/drawing/2014/main" id="{D6107FA9-4BFE-9E4C-218C-74B4376F4C4B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29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5122" name="Rectangle 21">
            <a:extLst>
              <a:ext uri="{FF2B5EF4-FFF2-40B4-BE49-F238E27FC236}">
                <a16:creationId xmlns:a16="http://schemas.microsoft.com/office/drawing/2014/main" id="{3D5139AF-25AA-4A25-78A7-D50E3DDF0211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8FF3CCE4-CA1C-4D14-9218-0526706E9407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293</a:t>
            </a:fld>
            <a:endParaRPr lang="en-US" altLang="ja-JP"/>
          </a:p>
        </p:txBody>
      </p:sp>
      <p:sp>
        <p:nvSpPr>
          <p:cNvPr id="645123" name="Rectangle 1">
            <a:extLst>
              <a:ext uri="{FF2B5EF4-FFF2-40B4-BE49-F238E27FC236}">
                <a16:creationId xmlns:a16="http://schemas.microsoft.com/office/drawing/2014/main" id="{D2428E52-F14A-C91F-C8A4-E2C7A71C969B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645124" name="Rectangle 2">
            <a:extLst>
              <a:ext uri="{FF2B5EF4-FFF2-40B4-BE49-F238E27FC236}">
                <a16:creationId xmlns:a16="http://schemas.microsoft.com/office/drawing/2014/main" id="{63FAFAFF-BE41-4062-E15C-E0FC37A9FD46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29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7170" name="Rectangle 21">
            <a:extLst>
              <a:ext uri="{FF2B5EF4-FFF2-40B4-BE49-F238E27FC236}">
                <a16:creationId xmlns:a16="http://schemas.microsoft.com/office/drawing/2014/main" id="{5EE1DB8C-B044-A828-9102-DFDA2EDB4644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4B904457-13C4-496C-B56E-22E9CD91BBCC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294</a:t>
            </a:fld>
            <a:endParaRPr lang="en-US" altLang="ja-JP"/>
          </a:p>
        </p:txBody>
      </p:sp>
      <p:sp>
        <p:nvSpPr>
          <p:cNvPr id="647171" name="Rectangle 1">
            <a:extLst>
              <a:ext uri="{FF2B5EF4-FFF2-40B4-BE49-F238E27FC236}">
                <a16:creationId xmlns:a16="http://schemas.microsoft.com/office/drawing/2014/main" id="{D10C40C9-4B60-CB24-5090-401F8B205DA4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647172" name="Rectangle 2">
            <a:extLst>
              <a:ext uri="{FF2B5EF4-FFF2-40B4-BE49-F238E27FC236}">
                <a16:creationId xmlns:a16="http://schemas.microsoft.com/office/drawing/2014/main" id="{E1B64F89-407A-6D97-16A8-74A29CB104DB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29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9218" name="Rectangle 21">
            <a:extLst>
              <a:ext uri="{FF2B5EF4-FFF2-40B4-BE49-F238E27FC236}">
                <a16:creationId xmlns:a16="http://schemas.microsoft.com/office/drawing/2014/main" id="{E75D0E2A-5407-36B7-E8E0-AE0345F3321A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22410337-4F46-4D1B-981B-7C05FAEA6C75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295</a:t>
            </a:fld>
            <a:endParaRPr lang="en-US" altLang="ja-JP"/>
          </a:p>
        </p:txBody>
      </p:sp>
      <p:sp>
        <p:nvSpPr>
          <p:cNvPr id="649219" name="Rectangle 1">
            <a:extLst>
              <a:ext uri="{FF2B5EF4-FFF2-40B4-BE49-F238E27FC236}">
                <a16:creationId xmlns:a16="http://schemas.microsoft.com/office/drawing/2014/main" id="{EE8FEE4E-53DD-4F2B-3510-A8B109A982E0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649220" name="Rectangle 2">
            <a:extLst>
              <a:ext uri="{FF2B5EF4-FFF2-40B4-BE49-F238E27FC236}">
                <a16:creationId xmlns:a16="http://schemas.microsoft.com/office/drawing/2014/main" id="{CD29EC47-37CC-0AD1-DCC1-B1DFA177DDFF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29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1266" name="Rectangle 21">
            <a:extLst>
              <a:ext uri="{FF2B5EF4-FFF2-40B4-BE49-F238E27FC236}">
                <a16:creationId xmlns:a16="http://schemas.microsoft.com/office/drawing/2014/main" id="{048F1ABE-7366-FBA5-B913-30BFBF325460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2B011DB8-2839-4FF2-BEB9-524EABA3BDB8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296</a:t>
            </a:fld>
            <a:endParaRPr lang="en-US" altLang="ja-JP"/>
          </a:p>
        </p:txBody>
      </p:sp>
      <p:sp>
        <p:nvSpPr>
          <p:cNvPr id="651267" name="Rectangle 1">
            <a:extLst>
              <a:ext uri="{FF2B5EF4-FFF2-40B4-BE49-F238E27FC236}">
                <a16:creationId xmlns:a16="http://schemas.microsoft.com/office/drawing/2014/main" id="{8FF1A598-E969-2B4B-A6A2-3E737387AFE4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651268" name="Rectangle 2">
            <a:extLst>
              <a:ext uri="{FF2B5EF4-FFF2-40B4-BE49-F238E27FC236}">
                <a16:creationId xmlns:a16="http://schemas.microsoft.com/office/drawing/2014/main" id="{51FAD926-2AE0-AB68-03F2-E79B6C97B486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29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3314" name="Rectangle 21">
            <a:extLst>
              <a:ext uri="{FF2B5EF4-FFF2-40B4-BE49-F238E27FC236}">
                <a16:creationId xmlns:a16="http://schemas.microsoft.com/office/drawing/2014/main" id="{DBD9B157-0CC1-7742-B487-7B2124015FF2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497F79BD-56E2-49F1-94D6-602E0D7C0B7A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297</a:t>
            </a:fld>
            <a:endParaRPr lang="en-US" altLang="ja-JP"/>
          </a:p>
        </p:txBody>
      </p:sp>
      <p:sp>
        <p:nvSpPr>
          <p:cNvPr id="653315" name="Rectangle 1">
            <a:extLst>
              <a:ext uri="{FF2B5EF4-FFF2-40B4-BE49-F238E27FC236}">
                <a16:creationId xmlns:a16="http://schemas.microsoft.com/office/drawing/2014/main" id="{0052F6EA-51D9-F1DC-AFFA-B0A134B75430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653316" name="Rectangle 2">
            <a:extLst>
              <a:ext uri="{FF2B5EF4-FFF2-40B4-BE49-F238E27FC236}">
                <a16:creationId xmlns:a16="http://schemas.microsoft.com/office/drawing/2014/main" id="{37EA76DE-D79F-E711-E59E-84B919A05222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29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5362" name="Rectangle 21">
            <a:extLst>
              <a:ext uri="{FF2B5EF4-FFF2-40B4-BE49-F238E27FC236}">
                <a16:creationId xmlns:a16="http://schemas.microsoft.com/office/drawing/2014/main" id="{8695EDDD-EFDF-1949-0657-229E385E9F72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605FF053-D216-446F-B4B1-53189E4821F7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298</a:t>
            </a:fld>
            <a:endParaRPr lang="en-US" altLang="ja-JP"/>
          </a:p>
        </p:txBody>
      </p:sp>
      <p:sp>
        <p:nvSpPr>
          <p:cNvPr id="655363" name="Rectangle 1">
            <a:extLst>
              <a:ext uri="{FF2B5EF4-FFF2-40B4-BE49-F238E27FC236}">
                <a16:creationId xmlns:a16="http://schemas.microsoft.com/office/drawing/2014/main" id="{47154412-F9F5-555F-ACB7-420EAB5C009C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655364" name="Rectangle 2">
            <a:extLst>
              <a:ext uri="{FF2B5EF4-FFF2-40B4-BE49-F238E27FC236}">
                <a16:creationId xmlns:a16="http://schemas.microsoft.com/office/drawing/2014/main" id="{45E39A7F-1570-2DCD-AD1D-F6B96624C641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29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7410" name="Rectangle 21">
            <a:extLst>
              <a:ext uri="{FF2B5EF4-FFF2-40B4-BE49-F238E27FC236}">
                <a16:creationId xmlns:a16="http://schemas.microsoft.com/office/drawing/2014/main" id="{6F70427D-2635-E607-9843-4838787FAFCC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1FDDB23F-9704-446B-A481-E6FC6752E2A9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299</a:t>
            </a:fld>
            <a:endParaRPr lang="en-US" altLang="ja-JP"/>
          </a:p>
        </p:txBody>
      </p:sp>
      <p:sp>
        <p:nvSpPr>
          <p:cNvPr id="657411" name="Rectangle 1">
            <a:extLst>
              <a:ext uri="{FF2B5EF4-FFF2-40B4-BE49-F238E27FC236}">
                <a16:creationId xmlns:a16="http://schemas.microsoft.com/office/drawing/2014/main" id="{B5AD4488-0B8C-EAD8-3649-220D551DFFC2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657412" name="Rectangle 2">
            <a:extLst>
              <a:ext uri="{FF2B5EF4-FFF2-40B4-BE49-F238E27FC236}">
                <a16:creationId xmlns:a16="http://schemas.microsoft.com/office/drawing/2014/main" id="{81FEEFCF-CFD5-0B5E-26A3-4F1767AF919D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02" name="Rectangle 21">
            <a:extLst>
              <a:ext uri="{FF2B5EF4-FFF2-40B4-BE49-F238E27FC236}">
                <a16:creationId xmlns:a16="http://schemas.microsoft.com/office/drawing/2014/main" id="{7D75668D-EFD0-1220-BB8B-FBA5DBE8AC22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3FB81414-C20D-48B6-A297-C84D8CE778CC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3</a:t>
            </a:fld>
            <a:endParaRPr lang="en-US" altLang="ja-JP"/>
          </a:p>
        </p:txBody>
      </p:sp>
      <p:sp>
        <p:nvSpPr>
          <p:cNvPr id="51203" name="Rectangle 1">
            <a:extLst>
              <a:ext uri="{FF2B5EF4-FFF2-40B4-BE49-F238E27FC236}">
                <a16:creationId xmlns:a16="http://schemas.microsoft.com/office/drawing/2014/main" id="{CE4E866E-069A-4899-7302-A5504F18A191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51204" name="Rectangle 2">
            <a:extLst>
              <a:ext uri="{FF2B5EF4-FFF2-40B4-BE49-F238E27FC236}">
                <a16:creationId xmlns:a16="http://schemas.microsoft.com/office/drawing/2014/main" id="{2D78E4E6-77E1-48AB-1545-D100101ADBD0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498" name="Rectangle 21">
            <a:extLst>
              <a:ext uri="{FF2B5EF4-FFF2-40B4-BE49-F238E27FC236}">
                <a16:creationId xmlns:a16="http://schemas.microsoft.com/office/drawing/2014/main" id="{009592B9-9C00-6BC2-7965-DC539A433600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9C72A209-F6EB-41CD-9151-BB51F6B8779D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30</a:t>
            </a:fld>
            <a:endParaRPr lang="en-US" altLang="ja-JP"/>
          </a:p>
        </p:txBody>
      </p:sp>
      <p:sp>
        <p:nvSpPr>
          <p:cNvPr id="106499" name="Rectangle 1">
            <a:extLst>
              <a:ext uri="{FF2B5EF4-FFF2-40B4-BE49-F238E27FC236}">
                <a16:creationId xmlns:a16="http://schemas.microsoft.com/office/drawing/2014/main" id="{3660157B-A661-8E1F-EB6B-B7C719BAF8E4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06500" name="Rectangle 2">
            <a:extLst>
              <a:ext uri="{FF2B5EF4-FFF2-40B4-BE49-F238E27FC236}">
                <a16:creationId xmlns:a16="http://schemas.microsoft.com/office/drawing/2014/main" id="{04B646C8-9497-4D72-4287-2EE01BDBB348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30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9458" name="Rectangle 21">
            <a:extLst>
              <a:ext uri="{FF2B5EF4-FFF2-40B4-BE49-F238E27FC236}">
                <a16:creationId xmlns:a16="http://schemas.microsoft.com/office/drawing/2014/main" id="{4E9F933D-2B4F-7898-5F9D-C5427E9E2E06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3B82DDD4-07ED-416F-B628-D8EB0EB5CBD2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300</a:t>
            </a:fld>
            <a:endParaRPr lang="en-US" altLang="ja-JP"/>
          </a:p>
        </p:txBody>
      </p:sp>
      <p:sp>
        <p:nvSpPr>
          <p:cNvPr id="659459" name="Rectangle 1">
            <a:extLst>
              <a:ext uri="{FF2B5EF4-FFF2-40B4-BE49-F238E27FC236}">
                <a16:creationId xmlns:a16="http://schemas.microsoft.com/office/drawing/2014/main" id="{E0F55569-DF72-92D0-3561-B2E540B09297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659460" name="Rectangle 2">
            <a:extLst>
              <a:ext uri="{FF2B5EF4-FFF2-40B4-BE49-F238E27FC236}">
                <a16:creationId xmlns:a16="http://schemas.microsoft.com/office/drawing/2014/main" id="{6CF9BB19-9A88-EF16-0AFF-B547D74A0DD3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30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1506" name="Rectangle 21">
            <a:extLst>
              <a:ext uri="{FF2B5EF4-FFF2-40B4-BE49-F238E27FC236}">
                <a16:creationId xmlns:a16="http://schemas.microsoft.com/office/drawing/2014/main" id="{E9C92574-5367-D80B-9FEF-62BE0A045817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85716BFB-C357-42A1-9D18-E3C8FDABCC6B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301</a:t>
            </a:fld>
            <a:endParaRPr lang="en-US" altLang="ja-JP"/>
          </a:p>
        </p:txBody>
      </p:sp>
      <p:sp>
        <p:nvSpPr>
          <p:cNvPr id="661507" name="Rectangle 1">
            <a:extLst>
              <a:ext uri="{FF2B5EF4-FFF2-40B4-BE49-F238E27FC236}">
                <a16:creationId xmlns:a16="http://schemas.microsoft.com/office/drawing/2014/main" id="{2AD23BE3-693D-A36A-6464-49A95E58851F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661508" name="Rectangle 2">
            <a:extLst>
              <a:ext uri="{FF2B5EF4-FFF2-40B4-BE49-F238E27FC236}">
                <a16:creationId xmlns:a16="http://schemas.microsoft.com/office/drawing/2014/main" id="{ECEE7CFA-5D9F-F9AA-CA1B-3DA536812F26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30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3554" name="Rectangle 21">
            <a:extLst>
              <a:ext uri="{FF2B5EF4-FFF2-40B4-BE49-F238E27FC236}">
                <a16:creationId xmlns:a16="http://schemas.microsoft.com/office/drawing/2014/main" id="{C75ADBF5-D7C9-870D-EC9A-8F6D4C9C6007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889C965C-B1EE-41BE-A017-040F236D49C2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302</a:t>
            </a:fld>
            <a:endParaRPr lang="en-US" altLang="ja-JP"/>
          </a:p>
        </p:txBody>
      </p:sp>
      <p:sp>
        <p:nvSpPr>
          <p:cNvPr id="663555" name="Rectangle 1">
            <a:extLst>
              <a:ext uri="{FF2B5EF4-FFF2-40B4-BE49-F238E27FC236}">
                <a16:creationId xmlns:a16="http://schemas.microsoft.com/office/drawing/2014/main" id="{732B269C-DB7E-53E8-F23C-BAC48BAAB555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663556" name="Rectangle 2">
            <a:extLst>
              <a:ext uri="{FF2B5EF4-FFF2-40B4-BE49-F238E27FC236}">
                <a16:creationId xmlns:a16="http://schemas.microsoft.com/office/drawing/2014/main" id="{B15C2F51-7E95-D9B8-39FC-73C2024117D6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30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5602" name="Rectangle 21">
            <a:extLst>
              <a:ext uri="{FF2B5EF4-FFF2-40B4-BE49-F238E27FC236}">
                <a16:creationId xmlns:a16="http://schemas.microsoft.com/office/drawing/2014/main" id="{069D8059-5F32-0B5C-9612-4C7F20D76646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5C424776-283B-448E-AB17-B16B0C609052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303</a:t>
            </a:fld>
            <a:endParaRPr lang="en-US" altLang="ja-JP"/>
          </a:p>
        </p:txBody>
      </p:sp>
      <p:sp>
        <p:nvSpPr>
          <p:cNvPr id="665603" name="Rectangle 1">
            <a:extLst>
              <a:ext uri="{FF2B5EF4-FFF2-40B4-BE49-F238E27FC236}">
                <a16:creationId xmlns:a16="http://schemas.microsoft.com/office/drawing/2014/main" id="{1FB5FC99-6337-B949-86FD-EF564F1B4497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665604" name="Rectangle 2">
            <a:extLst>
              <a:ext uri="{FF2B5EF4-FFF2-40B4-BE49-F238E27FC236}">
                <a16:creationId xmlns:a16="http://schemas.microsoft.com/office/drawing/2014/main" id="{11BDED6B-CCFC-0693-B26F-91DF0971635A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27613" cy="4113213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30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7650" name="Rectangle 21">
            <a:extLst>
              <a:ext uri="{FF2B5EF4-FFF2-40B4-BE49-F238E27FC236}">
                <a16:creationId xmlns:a16="http://schemas.microsoft.com/office/drawing/2014/main" id="{068A1B22-EB1C-9ADE-97B2-B2033D687B11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1845A209-36FC-4D37-9F2A-888E635D10C5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304</a:t>
            </a:fld>
            <a:endParaRPr lang="en-US" altLang="ja-JP"/>
          </a:p>
        </p:txBody>
      </p:sp>
      <p:sp>
        <p:nvSpPr>
          <p:cNvPr id="667651" name="Rectangle 1">
            <a:extLst>
              <a:ext uri="{FF2B5EF4-FFF2-40B4-BE49-F238E27FC236}">
                <a16:creationId xmlns:a16="http://schemas.microsoft.com/office/drawing/2014/main" id="{552728CE-BFA9-3939-A23A-BF1207546203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667652" name="Rectangle 2">
            <a:extLst>
              <a:ext uri="{FF2B5EF4-FFF2-40B4-BE49-F238E27FC236}">
                <a16:creationId xmlns:a16="http://schemas.microsoft.com/office/drawing/2014/main" id="{C0C9A567-EDBC-7C9D-3963-87C8BDC49B47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27613" cy="4113213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30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9698" name="Rectangle 21">
            <a:extLst>
              <a:ext uri="{FF2B5EF4-FFF2-40B4-BE49-F238E27FC236}">
                <a16:creationId xmlns:a16="http://schemas.microsoft.com/office/drawing/2014/main" id="{E0B64E13-CA5C-1BDF-769E-97BE40EA307D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0D3956E2-FB42-4488-9466-1F88FD4632A1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305</a:t>
            </a:fld>
            <a:endParaRPr lang="en-US" altLang="ja-JP"/>
          </a:p>
        </p:txBody>
      </p:sp>
      <p:sp>
        <p:nvSpPr>
          <p:cNvPr id="669699" name="Rectangle 1">
            <a:extLst>
              <a:ext uri="{FF2B5EF4-FFF2-40B4-BE49-F238E27FC236}">
                <a16:creationId xmlns:a16="http://schemas.microsoft.com/office/drawing/2014/main" id="{CAE908BB-B9CB-1C0B-CA92-8E75D5998E75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669700" name="Rectangle 2">
            <a:extLst>
              <a:ext uri="{FF2B5EF4-FFF2-40B4-BE49-F238E27FC236}">
                <a16:creationId xmlns:a16="http://schemas.microsoft.com/office/drawing/2014/main" id="{06ABC2E6-6F98-9450-9287-8B748F407BD1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27613" cy="4113213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30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1746" name="Rectangle 21">
            <a:extLst>
              <a:ext uri="{FF2B5EF4-FFF2-40B4-BE49-F238E27FC236}">
                <a16:creationId xmlns:a16="http://schemas.microsoft.com/office/drawing/2014/main" id="{65501EF5-7B94-8A6D-12FE-1333D5EB642B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DB767D51-2D5C-4594-A7B5-25FDFF6C2314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306</a:t>
            </a:fld>
            <a:endParaRPr lang="en-US" altLang="ja-JP"/>
          </a:p>
        </p:txBody>
      </p:sp>
      <p:sp>
        <p:nvSpPr>
          <p:cNvPr id="671747" name="Rectangle 1">
            <a:extLst>
              <a:ext uri="{FF2B5EF4-FFF2-40B4-BE49-F238E27FC236}">
                <a16:creationId xmlns:a16="http://schemas.microsoft.com/office/drawing/2014/main" id="{27ED45D4-9C7F-2B7A-5932-AA76CA547379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671748" name="Rectangle 2">
            <a:extLst>
              <a:ext uri="{FF2B5EF4-FFF2-40B4-BE49-F238E27FC236}">
                <a16:creationId xmlns:a16="http://schemas.microsoft.com/office/drawing/2014/main" id="{FE05A044-3448-0520-F47C-6BF517D41FAD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27613" cy="4113213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30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3794" name="Rectangle 21">
            <a:extLst>
              <a:ext uri="{FF2B5EF4-FFF2-40B4-BE49-F238E27FC236}">
                <a16:creationId xmlns:a16="http://schemas.microsoft.com/office/drawing/2014/main" id="{D37C6BCC-33DC-1591-A296-C8C4F348E5B0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FDCAEA75-7B4C-49E3-806A-55B91C133543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307</a:t>
            </a:fld>
            <a:endParaRPr lang="en-US" altLang="ja-JP"/>
          </a:p>
        </p:txBody>
      </p:sp>
      <p:sp>
        <p:nvSpPr>
          <p:cNvPr id="673795" name="Rectangle 1">
            <a:extLst>
              <a:ext uri="{FF2B5EF4-FFF2-40B4-BE49-F238E27FC236}">
                <a16:creationId xmlns:a16="http://schemas.microsoft.com/office/drawing/2014/main" id="{D34AFAE0-FE48-0229-6DAA-9E2204CFF73C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673796" name="Rectangle 2">
            <a:extLst>
              <a:ext uri="{FF2B5EF4-FFF2-40B4-BE49-F238E27FC236}">
                <a16:creationId xmlns:a16="http://schemas.microsoft.com/office/drawing/2014/main" id="{40CA689E-EBA8-FE4F-7159-B8DEBF66FC8E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27613" cy="4113213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30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5842" name="Rectangle 21">
            <a:extLst>
              <a:ext uri="{FF2B5EF4-FFF2-40B4-BE49-F238E27FC236}">
                <a16:creationId xmlns:a16="http://schemas.microsoft.com/office/drawing/2014/main" id="{2F46EBF3-6BF1-EE5B-0E6B-88D70E7AD246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C2591C11-3102-4190-925D-53BA380B1EB5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308</a:t>
            </a:fld>
            <a:endParaRPr lang="en-US" altLang="ja-JP"/>
          </a:p>
        </p:txBody>
      </p:sp>
      <p:sp>
        <p:nvSpPr>
          <p:cNvPr id="675843" name="Rectangle 1">
            <a:extLst>
              <a:ext uri="{FF2B5EF4-FFF2-40B4-BE49-F238E27FC236}">
                <a16:creationId xmlns:a16="http://schemas.microsoft.com/office/drawing/2014/main" id="{E026D52C-53E2-EF3E-87E1-53EAE99396E2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675844" name="Rectangle 2">
            <a:extLst>
              <a:ext uri="{FF2B5EF4-FFF2-40B4-BE49-F238E27FC236}">
                <a16:creationId xmlns:a16="http://schemas.microsoft.com/office/drawing/2014/main" id="{08291531-BF1D-BBDE-A7FA-3B74F9F20B73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27613" cy="4113213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30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7890" name="Rectangle 21">
            <a:extLst>
              <a:ext uri="{FF2B5EF4-FFF2-40B4-BE49-F238E27FC236}">
                <a16:creationId xmlns:a16="http://schemas.microsoft.com/office/drawing/2014/main" id="{9CF7BBFC-6E2D-1071-FE08-6F209551C396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DC269F8C-F7BB-4B43-B679-8147CCCE7A93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309</a:t>
            </a:fld>
            <a:endParaRPr lang="en-US" altLang="ja-JP"/>
          </a:p>
        </p:txBody>
      </p:sp>
      <p:sp>
        <p:nvSpPr>
          <p:cNvPr id="677891" name="Rectangle 1">
            <a:extLst>
              <a:ext uri="{FF2B5EF4-FFF2-40B4-BE49-F238E27FC236}">
                <a16:creationId xmlns:a16="http://schemas.microsoft.com/office/drawing/2014/main" id="{2E901616-255F-82FD-9403-F5C5EDD0AB02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677892" name="Rectangle 2">
            <a:extLst>
              <a:ext uri="{FF2B5EF4-FFF2-40B4-BE49-F238E27FC236}">
                <a16:creationId xmlns:a16="http://schemas.microsoft.com/office/drawing/2014/main" id="{63942C48-0AB8-46F6-0A82-6886F738B4FE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27613" cy="4113213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546" name="Rectangle 21">
            <a:extLst>
              <a:ext uri="{FF2B5EF4-FFF2-40B4-BE49-F238E27FC236}">
                <a16:creationId xmlns:a16="http://schemas.microsoft.com/office/drawing/2014/main" id="{32F60AB2-E326-7390-5A57-56ECD618A250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EF5B8577-A650-4D99-A416-1E258F19F5DB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31</a:t>
            </a:fld>
            <a:endParaRPr lang="en-US" altLang="ja-JP"/>
          </a:p>
        </p:txBody>
      </p:sp>
      <p:sp>
        <p:nvSpPr>
          <p:cNvPr id="108547" name="Rectangle 1">
            <a:extLst>
              <a:ext uri="{FF2B5EF4-FFF2-40B4-BE49-F238E27FC236}">
                <a16:creationId xmlns:a16="http://schemas.microsoft.com/office/drawing/2014/main" id="{857C868D-6A05-6277-33F2-8FF85068A885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08548" name="Rectangle 2">
            <a:extLst>
              <a:ext uri="{FF2B5EF4-FFF2-40B4-BE49-F238E27FC236}">
                <a16:creationId xmlns:a16="http://schemas.microsoft.com/office/drawing/2014/main" id="{B39F2C7B-82A2-CE3D-054A-95BA1FAC8610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3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9938" name="Rectangle 21">
            <a:extLst>
              <a:ext uri="{FF2B5EF4-FFF2-40B4-BE49-F238E27FC236}">
                <a16:creationId xmlns:a16="http://schemas.microsoft.com/office/drawing/2014/main" id="{AABF927E-2580-E842-50C4-C206027723D0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11BF3087-3426-4DAA-8B3B-596BED03F3B1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310</a:t>
            </a:fld>
            <a:endParaRPr lang="en-US" altLang="ja-JP"/>
          </a:p>
        </p:txBody>
      </p:sp>
      <p:sp>
        <p:nvSpPr>
          <p:cNvPr id="679939" name="Rectangle 1">
            <a:extLst>
              <a:ext uri="{FF2B5EF4-FFF2-40B4-BE49-F238E27FC236}">
                <a16:creationId xmlns:a16="http://schemas.microsoft.com/office/drawing/2014/main" id="{ABDAC214-1E76-EC64-5626-695DB0623A8B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679940" name="Rectangle 2">
            <a:extLst>
              <a:ext uri="{FF2B5EF4-FFF2-40B4-BE49-F238E27FC236}">
                <a16:creationId xmlns:a16="http://schemas.microsoft.com/office/drawing/2014/main" id="{6138D818-00DE-1818-ED1B-C433935EAC62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27613" cy="4113213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3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1986" name="Rectangle 21">
            <a:extLst>
              <a:ext uri="{FF2B5EF4-FFF2-40B4-BE49-F238E27FC236}">
                <a16:creationId xmlns:a16="http://schemas.microsoft.com/office/drawing/2014/main" id="{2E34A3FD-44F1-F8C4-B0E6-A8F76F89E058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4264DCBA-06CA-4D81-8A84-DD6D4CA8B5B4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311</a:t>
            </a:fld>
            <a:endParaRPr lang="en-US" altLang="ja-JP"/>
          </a:p>
        </p:txBody>
      </p:sp>
      <p:sp>
        <p:nvSpPr>
          <p:cNvPr id="681987" name="Rectangle 1">
            <a:extLst>
              <a:ext uri="{FF2B5EF4-FFF2-40B4-BE49-F238E27FC236}">
                <a16:creationId xmlns:a16="http://schemas.microsoft.com/office/drawing/2014/main" id="{3621576A-9DEA-6265-F5EA-474B49039857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681988" name="Rectangle 2">
            <a:extLst>
              <a:ext uri="{FF2B5EF4-FFF2-40B4-BE49-F238E27FC236}">
                <a16:creationId xmlns:a16="http://schemas.microsoft.com/office/drawing/2014/main" id="{B8464E71-6344-5899-6047-57B085306810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26025" cy="4111625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3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4034" name="Rectangle 21">
            <a:extLst>
              <a:ext uri="{FF2B5EF4-FFF2-40B4-BE49-F238E27FC236}">
                <a16:creationId xmlns:a16="http://schemas.microsoft.com/office/drawing/2014/main" id="{D7BC9694-A08B-0618-12E3-B154D227273D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3EAE73D2-B246-41DE-968A-CC3A4C1BCF0E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312</a:t>
            </a:fld>
            <a:endParaRPr lang="en-US" altLang="ja-JP"/>
          </a:p>
        </p:txBody>
      </p:sp>
      <p:sp>
        <p:nvSpPr>
          <p:cNvPr id="684035" name="Rectangle 1">
            <a:extLst>
              <a:ext uri="{FF2B5EF4-FFF2-40B4-BE49-F238E27FC236}">
                <a16:creationId xmlns:a16="http://schemas.microsoft.com/office/drawing/2014/main" id="{DB9F1A47-D454-31A6-1E48-EF29AAF9A9E8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684036" name="Rectangle 2">
            <a:extLst>
              <a:ext uri="{FF2B5EF4-FFF2-40B4-BE49-F238E27FC236}">
                <a16:creationId xmlns:a16="http://schemas.microsoft.com/office/drawing/2014/main" id="{283EDE80-0B60-01EF-D6B5-6A96A895F623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26025" cy="4111625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3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6082" name="Rectangle 21">
            <a:extLst>
              <a:ext uri="{FF2B5EF4-FFF2-40B4-BE49-F238E27FC236}">
                <a16:creationId xmlns:a16="http://schemas.microsoft.com/office/drawing/2014/main" id="{B5842A20-BFBC-51FE-E467-3198933FAFC7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27742450-7CEB-43DE-8DA0-ECAFA9B00490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313</a:t>
            </a:fld>
            <a:endParaRPr lang="en-US" altLang="ja-JP"/>
          </a:p>
        </p:txBody>
      </p:sp>
      <p:sp>
        <p:nvSpPr>
          <p:cNvPr id="686083" name="Rectangle 1">
            <a:extLst>
              <a:ext uri="{FF2B5EF4-FFF2-40B4-BE49-F238E27FC236}">
                <a16:creationId xmlns:a16="http://schemas.microsoft.com/office/drawing/2014/main" id="{8D4235E2-AE3F-DA7E-300B-10E67961DDA0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686084" name="Rectangle 2">
            <a:extLst>
              <a:ext uri="{FF2B5EF4-FFF2-40B4-BE49-F238E27FC236}">
                <a16:creationId xmlns:a16="http://schemas.microsoft.com/office/drawing/2014/main" id="{D4D32331-A9BC-1A3B-5B56-028BB583D8CF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26025" cy="4111625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3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8130" name="Rectangle 21">
            <a:extLst>
              <a:ext uri="{FF2B5EF4-FFF2-40B4-BE49-F238E27FC236}">
                <a16:creationId xmlns:a16="http://schemas.microsoft.com/office/drawing/2014/main" id="{47926E80-46DF-95E5-D142-25F998BF10D2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B71BC575-C4ED-4039-B235-EEB688D687B1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314</a:t>
            </a:fld>
            <a:endParaRPr lang="en-US" altLang="ja-JP"/>
          </a:p>
        </p:txBody>
      </p:sp>
      <p:sp>
        <p:nvSpPr>
          <p:cNvPr id="688131" name="Rectangle 1">
            <a:extLst>
              <a:ext uri="{FF2B5EF4-FFF2-40B4-BE49-F238E27FC236}">
                <a16:creationId xmlns:a16="http://schemas.microsoft.com/office/drawing/2014/main" id="{65E8D275-9158-2B22-CE9F-EBDD5849F933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688132" name="Rectangle 2">
            <a:extLst>
              <a:ext uri="{FF2B5EF4-FFF2-40B4-BE49-F238E27FC236}">
                <a16:creationId xmlns:a16="http://schemas.microsoft.com/office/drawing/2014/main" id="{88992D70-9F25-E06A-CA28-D9D28E4D1AF9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26025" cy="4111625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3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0178" name="Rectangle 21">
            <a:extLst>
              <a:ext uri="{FF2B5EF4-FFF2-40B4-BE49-F238E27FC236}">
                <a16:creationId xmlns:a16="http://schemas.microsoft.com/office/drawing/2014/main" id="{F0F9E164-4551-2B50-7C1B-E40774CF7BA0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B5C6417D-52CC-48EF-9774-EC977C2B63E4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315</a:t>
            </a:fld>
            <a:endParaRPr lang="en-US" altLang="ja-JP"/>
          </a:p>
        </p:txBody>
      </p:sp>
      <p:sp>
        <p:nvSpPr>
          <p:cNvPr id="690179" name="Rectangle 1">
            <a:extLst>
              <a:ext uri="{FF2B5EF4-FFF2-40B4-BE49-F238E27FC236}">
                <a16:creationId xmlns:a16="http://schemas.microsoft.com/office/drawing/2014/main" id="{3A600576-3305-ADC7-F564-17C4188E4680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690180" name="Rectangle 2">
            <a:extLst>
              <a:ext uri="{FF2B5EF4-FFF2-40B4-BE49-F238E27FC236}">
                <a16:creationId xmlns:a16="http://schemas.microsoft.com/office/drawing/2014/main" id="{800D415C-7C01-1F02-E8B5-53E6CBF2F963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26025" cy="4111625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3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2226" name="Rectangle 21">
            <a:extLst>
              <a:ext uri="{FF2B5EF4-FFF2-40B4-BE49-F238E27FC236}">
                <a16:creationId xmlns:a16="http://schemas.microsoft.com/office/drawing/2014/main" id="{479D8D87-A9E3-B17B-42B4-C7186DE00B9C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44B6C652-3D0C-4FF7-B089-A801163793BD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316</a:t>
            </a:fld>
            <a:endParaRPr lang="en-US" altLang="ja-JP"/>
          </a:p>
        </p:txBody>
      </p:sp>
      <p:sp>
        <p:nvSpPr>
          <p:cNvPr id="692227" name="Rectangle 1">
            <a:extLst>
              <a:ext uri="{FF2B5EF4-FFF2-40B4-BE49-F238E27FC236}">
                <a16:creationId xmlns:a16="http://schemas.microsoft.com/office/drawing/2014/main" id="{3352683E-51AC-575E-26E0-5A862273FB65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692228" name="Rectangle 2">
            <a:extLst>
              <a:ext uri="{FF2B5EF4-FFF2-40B4-BE49-F238E27FC236}">
                <a16:creationId xmlns:a16="http://schemas.microsoft.com/office/drawing/2014/main" id="{AF468E6A-6062-C55A-D976-37559998A542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26025" cy="4111625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3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4274" name="Rectangle 21">
            <a:extLst>
              <a:ext uri="{FF2B5EF4-FFF2-40B4-BE49-F238E27FC236}">
                <a16:creationId xmlns:a16="http://schemas.microsoft.com/office/drawing/2014/main" id="{2C1B4827-D4EF-28EF-CC25-997762225CD0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E367043E-355E-4D7D-93CA-DFB38F2B6654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317</a:t>
            </a:fld>
            <a:endParaRPr lang="en-US" altLang="ja-JP"/>
          </a:p>
        </p:txBody>
      </p:sp>
      <p:sp>
        <p:nvSpPr>
          <p:cNvPr id="694275" name="Rectangle 1">
            <a:extLst>
              <a:ext uri="{FF2B5EF4-FFF2-40B4-BE49-F238E27FC236}">
                <a16:creationId xmlns:a16="http://schemas.microsoft.com/office/drawing/2014/main" id="{726D4D1D-E840-F9C9-BC97-04ADBD6AECF1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694276" name="Rectangle 2">
            <a:extLst>
              <a:ext uri="{FF2B5EF4-FFF2-40B4-BE49-F238E27FC236}">
                <a16:creationId xmlns:a16="http://schemas.microsoft.com/office/drawing/2014/main" id="{C52AB684-05E8-45FC-CB27-DB803DD04BF1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26025" cy="4111625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3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6322" name="Rectangle 21">
            <a:extLst>
              <a:ext uri="{FF2B5EF4-FFF2-40B4-BE49-F238E27FC236}">
                <a16:creationId xmlns:a16="http://schemas.microsoft.com/office/drawing/2014/main" id="{D38DAB10-20E2-B5EF-1F42-5C2B30D76D2D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C0B9E4A4-B3B9-4895-9383-8CEDA152ECDB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318</a:t>
            </a:fld>
            <a:endParaRPr lang="en-US" altLang="ja-JP"/>
          </a:p>
        </p:txBody>
      </p:sp>
      <p:sp>
        <p:nvSpPr>
          <p:cNvPr id="696323" name="Rectangle 1">
            <a:extLst>
              <a:ext uri="{FF2B5EF4-FFF2-40B4-BE49-F238E27FC236}">
                <a16:creationId xmlns:a16="http://schemas.microsoft.com/office/drawing/2014/main" id="{3B55F4F0-1E58-33BA-C414-5036DBC1E4D1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696324" name="Rectangle 2">
            <a:extLst>
              <a:ext uri="{FF2B5EF4-FFF2-40B4-BE49-F238E27FC236}">
                <a16:creationId xmlns:a16="http://schemas.microsoft.com/office/drawing/2014/main" id="{438E146D-14E3-23A5-3845-2E8E0CE2D3BC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3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8370" name="Rectangle 21">
            <a:extLst>
              <a:ext uri="{FF2B5EF4-FFF2-40B4-BE49-F238E27FC236}">
                <a16:creationId xmlns:a16="http://schemas.microsoft.com/office/drawing/2014/main" id="{FA71FE80-B51B-3CB9-0876-5104B7596EB0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7E04C0D1-3C9C-4323-B9B8-1AECFAE23D17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319</a:t>
            </a:fld>
            <a:endParaRPr lang="en-US" altLang="ja-JP"/>
          </a:p>
        </p:txBody>
      </p:sp>
      <p:sp>
        <p:nvSpPr>
          <p:cNvPr id="698371" name="Rectangle 1">
            <a:extLst>
              <a:ext uri="{FF2B5EF4-FFF2-40B4-BE49-F238E27FC236}">
                <a16:creationId xmlns:a16="http://schemas.microsoft.com/office/drawing/2014/main" id="{738F13CF-E857-D2F8-8CC8-B69FE7392E3C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698372" name="Rectangle 2">
            <a:extLst>
              <a:ext uri="{FF2B5EF4-FFF2-40B4-BE49-F238E27FC236}">
                <a16:creationId xmlns:a16="http://schemas.microsoft.com/office/drawing/2014/main" id="{97AE39C0-CA50-EA6A-239E-96D65319BC95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594" name="Rectangle 21">
            <a:extLst>
              <a:ext uri="{FF2B5EF4-FFF2-40B4-BE49-F238E27FC236}">
                <a16:creationId xmlns:a16="http://schemas.microsoft.com/office/drawing/2014/main" id="{74E6BD2B-74C8-091A-EB03-7167D750FFE1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18A7D490-8368-4BB1-8F06-F220E8FDF255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32</a:t>
            </a:fld>
            <a:endParaRPr lang="en-US" altLang="ja-JP"/>
          </a:p>
        </p:txBody>
      </p:sp>
      <p:sp>
        <p:nvSpPr>
          <p:cNvPr id="110595" name="Rectangle 1">
            <a:extLst>
              <a:ext uri="{FF2B5EF4-FFF2-40B4-BE49-F238E27FC236}">
                <a16:creationId xmlns:a16="http://schemas.microsoft.com/office/drawing/2014/main" id="{00925DF8-DE61-0935-63AD-598572BAC089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10596" name="Rectangle 2">
            <a:extLst>
              <a:ext uri="{FF2B5EF4-FFF2-40B4-BE49-F238E27FC236}">
                <a16:creationId xmlns:a16="http://schemas.microsoft.com/office/drawing/2014/main" id="{56CD9F88-FA2B-5C6B-463A-BBD47D3B0E9B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3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0418" name="Rectangle 21">
            <a:extLst>
              <a:ext uri="{FF2B5EF4-FFF2-40B4-BE49-F238E27FC236}">
                <a16:creationId xmlns:a16="http://schemas.microsoft.com/office/drawing/2014/main" id="{0AC4CC32-4EEE-496C-987E-7AE7BCA7E15B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7E4861CC-3371-4045-AF51-D8BC0ACEAF0E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320</a:t>
            </a:fld>
            <a:endParaRPr lang="en-US" altLang="ja-JP"/>
          </a:p>
        </p:txBody>
      </p:sp>
      <p:sp>
        <p:nvSpPr>
          <p:cNvPr id="700419" name="Rectangle 1">
            <a:extLst>
              <a:ext uri="{FF2B5EF4-FFF2-40B4-BE49-F238E27FC236}">
                <a16:creationId xmlns:a16="http://schemas.microsoft.com/office/drawing/2014/main" id="{92C3ED10-8B8C-5E3A-9A73-0A7E0D92CF56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700420" name="Rectangle 2">
            <a:extLst>
              <a:ext uri="{FF2B5EF4-FFF2-40B4-BE49-F238E27FC236}">
                <a16:creationId xmlns:a16="http://schemas.microsoft.com/office/drawing/2014/main" id="{F80FBB58-D8DD-0676-E804-2CBF73F09AD2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3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2466" name="Rectangle 21">
            <a:extLst>
              <a:ext uri="{FF2B5EF4-FFF2-40B4-BE49-F238E27FC236}">
                <a16:creationId xmlns:a16="http://schemas.microsoft.com/office/drawing/2014/main" id="{A1F94064-706E-5DDB-FA4A-4D8A247155FF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EFD4926C-A769-4CB0-96A9-4E02189A5858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321</a:t>
            </a:fld>
            <a:endParaRPr lang="en-US" altLang="ja-JP"/>
          </a:p>
        </p:txBody>
      </p:sp>
      <p:sp>
        <p:nvSpPr>
          <p:cNvPr id="702467" name="Rectangle 1">
            <a:extLst>
              <a:ext uri="{FF2B5EF4-FFF2-40B4-BE49-F238E27FC236}">
                <a16:creationId xmlns:a16="http://schemas.microsoft.com/office/drawing/2014/main" id="{AADB6F33-BD4F-5D2A-6F27-5E45111BCD20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702468" name="Rectangle 2">
            <a:extLst>
              <a:ext uri="{FF2B5EF4-FFF2-40B4-BE49-F238E27FC236}">
                <a16:creationId xmlns:a16="http://schemas.microsoft.com/office/drawing/2014/main" id="{F5924A4D-8968-144F-32C7-D0441414A912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3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4514" name="Rectangle 21">
            <a:extLst>
              <a:ext uri="{FF2B5EF4-FFF2-40B4-BE49-F238E27FC236}">
                <a16:creationId xmlns:a16="http://schemas.microsoft.com/office/drawing/2014/main" id="{43E954DA-24A6-8F04-8E68-44DA788791D1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BF7829C4-9601-4EEC-A97D-02D1EFFD928C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322</a:t>
            </a:fld>
            <a:endParaRPr lang="en-US" altLang="ja-JP"/>
          </a:p>
        </p:txBody>
      </p:sp>
      <p:sp>
        <p:nvSpPr>
          <p:cNvPr id="704515" name="Rectangle 1">
            <a:extLst>
              <a:ext uri="{FF2B5EF4-FFF2-40B4-BE49-F238E27FC236}">
                <a16:creationId xmlns:a16="http://schemas.microsoft.com/office/drawing/2014/main" id="{165244DA-FAD3-1967-EC87-C4B4A62790C4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704516" name="Rectangle 2">
            <a:extLst>
              <a:ext uri="{FF2B5EF4-FFF2-40B4-BE49-F238E27FC236}">
                <a16:creationId xmlns:a16="http://schemas.microsoft.com/office/drawing/2014/main" id="{F47E4A86-3FFC-1CB0-B450-C72194468F68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3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6562" name="Rectangle 21">
            <a:extLst>
              <a:ext uri="{FF2B5EF4-FFF2-40B4-BE49-F238E27FC236}">
                <a16:creationId xmlns:a16="http://schemas.microsoft.com/office/drawing/2014/main" id="{61FC1CF9-E767-3FEA-0775-11576C0613CA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943BBF67-4BC5-4260-996E-3AA9A945818B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323</a:t>
            </a:fld>
            <a:endParaRPr lang="en-US" altLang="ja-JP"/>
          </a:p>
        </p:txBody>
      </p:sp>
      <p:sp>
        <p:nvSpPr>
          <p:cNvPr id="706563" name="Rectangle 1">
            <a:extLst>
              <a:ext uri="{FF2B5EF4-FFF2-40B4-BE49-F238E27FC236}">
                <a16:creationId xmlns:a16="http://schemas.microsoft.com/office/drawing/2014/main" id="{B1092C00-6D55-9742-93D6-A7536D5FC865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706564" name="Rectangle 2">
            <a:extLst>
              <a:ext uri="{FF2B5EF4-FFF2-40B4-BE49-F238E27FC236}">
                <a16:creationId xmlns:a16="http://schemas.microsoft.com/office/drawing/2014/main" id="{205E558E-ED0B-0D12-74E7-9CB7AD7C62D3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3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8610" name="Rectangle 21">
            <a:extLst>
              <a:ext uri="{FF2B5EF4-FFF2-40B4-BE49-F238E27FC236}">
                <a16:creationId xmlns:a16="http://schemas.microsoft.com/office/drawing/2014/main" id="{669A2023-A863-14AF-EDDF-1F1043A08ACE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6986A46A-5D35-48DA-8523-844563884A03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324</a:t>
            </a:fld>
            <a:endParaRPr lang="en-US" altLang="ja-JP"/>
          </a:p>
        </p:txBody>
      </p:sp>
      <p:sp>
        <p:nvSpPr>
          <p:cNvPr id="708611" name="Rectangle 1">
            <a:extLst>
              <a:ext uri="{FF2B5EF4-FFF2-40B4-BE49-F238E27FC236}">
                <a16:creationId xmlns:a16="http://schemas.microsoft.com/office/drawing/2014/main" id="{A28BE51F-B05D-97E9-6114-58231F04E739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708612" name="Rectangle 2">
            <a:extLst>
              <a:ext uri="{FF2B5EF4-FFF2-40B4-BE49-F238E27FC236}">
                <a16:creationId xmlns:a16="http://schemas.microsoft.com/office/drawing/2014/main" id="{94117B5D-378B-EFF0-011A-4D4A05D7C68B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3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0658" name="Rectangle 21">
            <a:extLst>
              <a:ext uri="{FF2B5EF4-FFF2-40B4-BE49-F238E27FC236}">
                <a16:creationId xmlns:a16="http://schemas.microsoft.com/office/drawing/2014/main" id="{6FD39FC4-126E-C722-C9BD-CE2597C3E133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9962E912-8CC2-46F8-B1C7-FA338BBEA57D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325</a:t>
            </a:fld>
            <a:endParaRPr lang="en-US" altLang="ja-JP"/>
          </a:p>
        </p:txBody>
      </p:sp>
      <p:sp>
        <p:nvSpPr>
          <p:cNvPr id="710659" name="Rectangle 1">
            <a:extLst>
              <a:ext uri="{FF2B5EF4-FFF2-40B4-BE49-F238E27FC236}">
                <a16:creationId xmlns:a16="http://schemas.microsoft.com/office/drawing/2014/main" id="{800DDD4E-72A8-A82D-5E67-8C4E4660DF99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710660" name="Rectangle 2">
            <a:extLst>
              <a:ext uri="{FF2B5EF4-FFF2-40B4-BE49-F238E27FC236}">
                <a16:creationId xmlns:a16="http://schemas.microsoft.com/office/drawing/2014/main" id="{6547228B-E687-CB89-A08F-0D95711D69AC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3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2706" name="Rectangle 21">
            <a:extLst>
              <a:ext uri="{FF2B5EF4-FFF2-40B4-BE49-F238E27FC236}">
                <a16:creationId xmlns:a16="http://schemas.microsoft.com/office/drawing/2014/main" id="{AA456B81-4858-8447-D9A9-3F7C63C68CC8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70EA19A8-83AA-4775-942E-8746C5252C80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326</a:t>
            </a:fld>
            <a:endParaRPr lang="en-US" altLang="ja-JP"/>
          </a:p>
        </p:txBody>
      </p:sp>
      <p:sp>
        <p:nvSpPr>
          <p:cNvPr id="712707" name="Rectangle 1">
            <a:extLst>
              <a:ext uri="{FF2B5EF4-FFF2-40B4-BE49-F238E27FC236}">
                <a16:creationId xmlns:a16="http://schemas.microsoft.com/office/drawing/2014/main" id="{2CBC2948-815C-1605-8A6E-FDAE8DF40127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712708" name="Rectangle 2">
            <a:extLst>
              <a:ext uri="{FF2B5EF4-FFF2-40B4-BE49-F238E27FC236}">
                <a16:creationId xmlns:a16="http://schemas.microsoft.com/office/drawing/2014/main" id="{CB68A88A-EDF4-3AF0-A823-752EA19E5AB4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26025" cy="4111625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3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4754" name="Rectangle 21">
            <a:extLst>
              <a:ext uri="{FF2B5EF4-FFF2-40B4-BE49-F238E27FC236}">
                <a16:creationId xmlns:a16="http://schemas.microsoft.com/office/drawing/2014/main" id="{CD042F6A-8374-D19F-2B42-EC85213FA494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F2D12FA5-7300-457B-9354-4F732B699D99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327</a:t>
            </a:fld>
            <a:endParaRPr lang="en-US" altLang="ja-JP"/>
          </a:p>
        </p:txBody>
      </p:sp>
      <p:sp>
        <p:nvSpPr>
          <p:cNvPr id="714755" name="Rectangle 1">
            <a:extLst>
              <a:ext uri="{FF2B5EF4-FFF2-40B4-BE49-F238E27FC236}">
                <a16:creationId xmlns:a16="http://schemas.microsoft.com/office/drawing/2014/main" id="{A286CD39-8EEA-B170-2ECA-07073D49B0B7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714756" name="Rectangle 2">
            <a:extLst>
              <a:ext uri="{FF2B5EF4-FFF2-40B4-BE49-F238E27FC236}">
                <a16:creationId xmlns:a16="http://schemas.microsoft.com/office/drawing/2014/main" id="{D04BF288-E933-AA45-DFCB-04C2A33733DB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26025" cy="4111625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3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6802" name="Rectangle 21">
            <a:extLst>
              <a:ext uri="{FF2B5EF4-FFF2-40B4-BE49-F238E27FC236}">
                <a16:creationId xmlns:a16="http://schemas.microsoft.com/office/drawing/2014/main" id="{CD201B3A-C4E5-12E5-55D7-E823EBDCC39A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E97AAABF-B4DF-428D-B38D-909DCE7B980C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328</a:t>
            </a:fld>
            <a:endParaRPr lang="en-US" altLang="ja-JP"/>
          </a:p>
        </p:txBody>
      </p:sp>
      <p:sp>
        <p:nvSpPr>
          <p:cNvPr id="716803" name="Rectangle 1">
            <a:extLst>
              <a:ext uri="{FF2B5EF4-FFF2-40B4-BE49-F238E27FC236}">
                <a16:creationId xmlns:a16="http://schemas.microsoft.com/office/drawing/2014/main" id="{900D4749-6155-403B-5F13-5AECF4558A19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716804" name="Rectangle 2">
            <a:extLst>
              <a:ext uri="{FF2B5EF4-FFF2-40B4-BE49-F238E27FC236}">
                <a16:creationId xmlns:a16="http://schemas.microsoft.com/office/drawing/2014/main" id="{F468B9A7-016A-51CF-B2CB-9FDEC3A310E1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26025" cy="4111625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3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8850" name="Rectangle 21">
            <a:extLst>
              <a:ext uri="{FF2B5EF4-FFF2-40B4-BE49-F238E27FC236}">
                <a16:creationId xmlns:a16="http://schemas.microsoft.com/office/drawing/2014/main" id="{C133397A-FF2F-05D0-E7A1-3128DE5E507D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863A7605-50D7-4EE3-A573-7C0C5C993B49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329</a:t>
            </a:fld>
            <a:endParaRPr lang="en-US" altLang="ja-JP"/>
          </a:p>
        </p:txBody>
      </p:sp>
      <p:sp>
        <p:nvSpPr>
          <p:cNvPr id="718851" name="Rectangle 1">
            <a:extLst>
              <a:ext uri="{FF2B5EF4-FFF2-40B4-BE49-F238E27FC236}">
                <a16:creationId xmlns:a16="http://schemas.microsoft.com/office/drawing/2014/main" id="{70F299BD-E4CA-2CBE-8305-D7E2DCE2FA06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718852" name="Rectangle 2">
            <a:extLst>
              <a:ext uri="{FF2B5EF4-FFF2-40B4-BE49-F238E27FC236}">
                <a16:creationId xmlns:a16="http://schemas.microsoft.com/office/drawing/2014/main" id="{F15996D7-6BD8-CE79-B829-E20C159BB1D7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26025" cy="4111625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642" name="Rectangle 21">
            <a:extLst>
              <a:ext uri="{FF2B5EF4-FFF2-40B4-BE49-F238E27FC236}">
                <a16:creationId xmlns:a16="http://schemas.microsoft.com/office/drawing/2014/main" id="{3D182A98-323E-F389-57D2-250F95E2CC89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1A76C2DD-8627-4BCD-9A0A-4FEBEC8B840D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33</a:t>
            </a:fld>
            <a:endParaRPr lang="en-US" altLang="ja-JP"/>
          </a:p>
        </p:txBody>
      </p:sp>
      <p:sp>
        <p:nvSpPr>
          <p:cNvPr id="112643" name="Rectangle 1">
            <a:extLst>
              <a:ext uri="{FF2B5EF4-FFF2-40B4-BE49-F238E27FC236}">
                <a16:creationId xmlns:a16="http://schemas.microsoft.com/office/drawing/2014/main" id="{BF7DF41F-15C3-4A5A-DC85-5AFDFE3F32EF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12644" name="Rectangle 2">
            <a:extLst>
              <a:ext uri="{FF2B5EF4-FFF2-40B4-BE49-F238E27FC236}">
                <a16:creationId xmlns:a16="http://schemas.microsoft.com/office/drawing/2014/main" id="{034F30DD-243B-FCA7-E241-E21A80F70147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3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0898" name="Rectangle 21">
            <a:extLst>
              <a:ext uri="{FF2B5EF4-FFF2-40B4-BE49-F238E27FC236}">
                <a16:creationId xmlns:a16="http://schemas.microsoft.com/office/drawing/2014/main" id="{2160AFE7-24A1-5504-8506-303E39FD8EEC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02AFDE1C-DF3C-4278-A169-045D66C4C5AC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330</a:t>
            </a:fld>
            <a:endParaRPr lang="en-US" altLang="ja-JP"/>
          </a:p>
        </p:txBody>
      </p:sp>
      <p:sp>
        <p:nvSpPr>
          <p:cNvPr id="720899" name="Rectangle 1">
            <a:extLst>
              <a:ext uri="{FF2B5EF4-FFF2-40B4-BE49-F238E27FC236}">
                <a16:creationId xmlns:a16="http://schemas.microsoft.com/office/drawing/2014/main" id="{157D8DAC-93D5-72AB-FE3D-BA9786349283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720900" name="Rectangle 2">
            <a:extLst>
              <a:ext uri="{FF2B5EF4-FFF2-40B4-BE49-F238E27FC236}">
                <a16:creationId xmlns:a16="http://schemas.microsoft.com/office/drawing/2014/main" id="{B9E3D793-A2BD-26C8-28A9-009B5656A5F1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26025" cy="4111625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3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2946" name="Rectangle 21">
            <a:extLst>
              <a:ext uri="{FF2B5EF4-FFF2-40B4-BE49-F238E27FC236}">
                <a16:creationId xmlns:a16="http://schemas.microsoft.com/office/drawing/2014/main" id="{F262F136-334F-4AF3-F646-6B39518CF409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53D16051-0613-4DF3-8071-39D09613CD9B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331</a:t>
            </a:fld>
            <a:endParaRPr lang="en-US" altLang="ja-JP"/>
          </a:p>
        </p:txBody>
      </p:sp>
      <p:sp>
        <p:nvSpPr>
          <p:cNvPr id="722947" name="Rectangle 1">
            <a:extLst>
              <a:ext uri="{FF2B5EF4-FFF2-40B4-BE49-F238E27FC236}">
                <a16:creationId xmlns:a16="http://schemas.microsoft.com/office/drawing/2014/main" id="{4EC38C53-59C3-BB39-9A44-D7C67163C270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722948" name="Rectangle 2">
            <a:extLst>
              <a:ext uri="{FF2B5EF4-FFF2-40B4-BE49-F238E27FC236}">
                <a16:creationId xmlns:a16="http://schemas.microsoft.com/office/drawing/2014/main" id="{C7F76F6B-8CB7-1EFB-70D2-92BF1B77D963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26025" cy="4111625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3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4994" name="Rectangle 21">
            <a:extLst>
              <a:ext uri="{FF2B5EF4-FFF2-40B4-BE49-F238E27FC236}">
                <a16:creationId xmlns:a16="http://schemas.microsoft.com/office/drawing/2014/main" id="{A1F414D1-2163-A7EA-9667-1C65032368B4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AFFE02B9-15E7-4BBE-94DE-BD174BCECCE4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332</a:t>
            </a:fld>
            <a:endParaRPr lang="en-US" altLang="ja-JP"/>
          </a:p>
        </p:txBody>
      </p:sp>
      <p:sp>
        <p:nvSpPr>
          <p:cNvPr id="724995" name="Rectangle 1">
            <a:extLst>
              <a:ext uri="{FF2B5EF4-FFF2-40B4-BE49-F238E27FC236}">
                <a16:creationId xmlns:a16="http://schemas.microsoft.com/office/drawing/2014/main" id="{AAAAF07F-643B-34D5-7692-3120BCF3D839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724996" name="Rectangle 2">
            <a:extLst>
              <a:ext uri="{FF2B5EF4-FFF2-40B4-BE49-F238E27FC236}">
                <a16:creationId xmlns:a16="http://schemas.microsoft.com/office/drawing/2014/main" id="{37E9BD5B-C9FB-E5B6-B985-97057DC457CF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26025" cy="4111625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3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7042" name="Rectangle 21">
            <a:extLst>
              <a:ext uri="{FF2B5EF4-FFF2-40B4-BE49-F238E27FC236}">
                <a16:creationId xmlns:a16="http://schemas.microsoft.com/office/drawing/2014/main" id="{45287DDC-86F8-5DE3-5C78-07FB14F99055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8A183210-DC06-4A0D-BD6D-0000B428E8E2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333</a:t>
            </a:fld>
            <a:endParaRPr lang="en-US" altLang="ja-JP"/>
          </a:p>
        </p:txBody>
      </p:sp>
      <p:sp>
        <p:nvSpPr>
          <p:cNvPr id="727043" name="Rectangle 1">
            <a:extLst>
              <a:ext uri="{FF2B5EF4-FFF2-40B4-BE49-F238E27FC236}">
                <a16:creationId xmlns:a16="http://schemas.microsoft.com/office/drawing/2014/main" id="{7CE8CF4A-647C-9AAC-3D28-E99145E91ECB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727044" name="Rectangle 2">
            <a:extLst>
              <a:ext uri="{FF2B5EF4-FFF2-40B4-BE49-F238E27FC236}">
                <a16:creationId xmlns:a16="http://schemas.microsoft.com/office/drawing/2014/main" id="{721D4CD4-4598-7240-E969-11BC870653B5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26025" cy="4111625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3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9090" name="Rectangle 21">
            <a:extLst>
              <a:ext uri="{FF2B5EF4-FFF2-40B4-BE49-F238E27FC236}">
                <a16:creationId xmlns:a16="http://schemas.microsoft.com/office/drawing/2014/main" id="{FC246913-0F9B-8AB2-B998-8EC275C612DB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F149561F-7827-4C0C-BAA9-E3EF0F2E72F5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334</a:t>
            </a:fld>
            <a:endParaRPr lang="en-US" altLang="ja-JP"/>
          </a:p>
        </p:txBody>
      </p:sp>
      <p:sp>
        <p:nvSpPr>
          <p:cNvPr id="729091" name="Rectangle 1">
            <a:extLst>
              <a:ext uri="{FF2B5EF4-FFF2-40B4-BE49-F238E27FC236}">
                <a16:creationId xmlns:a16="http://schemas.microsoft.com/office/drawing/2014/main" id="{AC037BB0-34BF-9DDC-25DE-883B7E51FE40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729092" name="Rectangle 2">
            <a:extLst>
              <a:ext uri="{FF2B5EF4-FFF2-40B4-BE49-F238E27FC236}">
                <a16:creationId xmlns:a16="http://schemas.microsoft.com/office/drawing/2014/main" id="{2CD7FFAC-EFD4-2D05-7E88-1C58FC10A3CA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26025" cy="4111625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3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1138" name="Rectangle 21">
            <a:extLst>
              <a:ext uri="{FF2B5EF4-FFF2-40B4-BE49-F238E27FC236}">
                <a16:creationId xmlns:a16="http://schemas.microsoft.com/office/drawing/2014/main" id="{61E2ECAF-AC50-2426-291C-C8E85F1A4819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C0F3BB9B-6545-426E-B5A4-3A9C1821AB9E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335</a:t>
            </a:fld>
            <a:endParaRPr lang="en-US" altLang="ja-JP"/>
          </a:p>
        </p:txBody>
      </p:sp>
      <p:sp>
        <p:nvSpPr>
          <p:cNvPr id="731139" name="Rectangle 1">
            <a:extLst>
              <a:ext uri="{FF2B5EF4-FFF2-40B4-BE49-F238E27FC236}">
                <a16:creationId xmlns:a16="http://schemas.microsoft.com/office/drawing/2014/main" id="{13BF150C-F756-EF33-F66F-A9C5022260B8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731140" name="Rectangle 2">
            <a:extLst>
              <a:ext uri="{FF2B5EF4-FFF2-40B4-BE49-F238E27FC236}">
                <a16:creationId xmlns:a16="http://schemas.microsoft.com/office/drawing/2014/main" id="{C576274C-3610-AD6B-A190-59219BF230A8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26025" cy="4111625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3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3186" name="Rectangle 21">
            <a:extLst>
              <a:ext uri="{FF2B5EF4-FFF2-40B4-BE49-F238E27FC236}">
                <a16:creationId xmlns:a16="http://schemas.microsoft.com/office/drawing/2014/main" id="{5391FF0A-193B-6EFD-83F2-9ACA7C03917D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5C4A268D-CBED-4E6C-8BAF-6B883968FE74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336</a:t>
            </a:fld>
            <a:endParaRPr lang="en-US" altLang="ja-JP"/>
          </a:p>
        </p:txBody>
      </p:sp>
      <p:sp>
        <p:nvSpPr>
          <p:cNvPr id="733187" name="Rectangle 1">
            <a:extLst>
              <a:ext uri="{FF2B5EF4-FFF2-40B4-BE49-F238E27FC236}">
                <a16:creationId xmlns:a16="http://schemas.microsoft.com/office/drawing/2014/main" id="{EDE25A98-8C74-6D21-3EC0-0336DB6282A2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733188" name="Rectangle 2">
            <a:extLst>
              <a:ext uri="{FF2B5EF4-FFF2-40B4-BE49-F238E27FC236}">
                <a16:creationId xmlns:a16="http://schemas.microsoft.com/office/drawing/2014/main" id="{28F4005C-74A6-27C7-516E-16BC4EADEEC5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26025" cy="4111625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3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5234" name="Rectangle 21">
            <a:extLst>
              <a:ext uri="{FF2B5EF4-FFF2-40B4-BE49-F238E27FC236}">
                <a16:creationId xmlns:a16="http://schemas.microsoft.com/office/drawing/2014/main" id="{BE4DCFA9-D641-430D-9D9B-585C9B028E95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3754BA88-3F13-40B6-9EA5-FA2DED1B41B7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337</a:t>
            </a:fld>
            <a:endParaRPr lang="en-US" altLang="ja-JP"/>
          </a:p>
        </p:txBody>
      </p:sp>
      <p:sp>
        <p:nvSpPr>
          <p:cNvPr id="735235" name="Rectangle 1">
            <a:extLst>
              <a:ext uri="{FF2B5EF4-FFF2-40B4-BE49-F238E27FC236}">
                <a16:creationId xmlns:a16="http://schemas.microsoft.com/office/drawing/2014/main" id="{1375DFFF-3511-99BC-EABF-D429700296EB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735236" name="Rectangle 2">
            <a:extLst>
              <a:ext uri="{FF2B5EF4-FFF2-40B4-BE49-F238E27FC236}">
                <a16:creationId xmlns:a16="http://schemas.microsoft.com/office/drawing/2014/main" id="{8A891FE8-DAD5-9044-3330-E5964898E5C5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26025" cy="4111625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3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7282" name="Rectangle 21">
            <a:extLst>
              <a:ext uri="{FF2B5EF4-FFF2-40B4-BE49-F238E27FC236}">
                <a16:creationId xmlns:a16="http://schemas.microsoft.com/office/drawing/2014/main" id="{4C28E81E-DACF-3D58-9B85-126693D4FAD0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3301257C-66B9-4876-A858-7F176089BC73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338</a:t>
            </a:fld>
            <a:endParaRPr lang="en-US" altLang="ja-JP"/>
          </a:p>
        </p:txBody>
      </p:sp>
      <p:sp>
        <p:nvSpPr>
          <p:cNvPr id="737283" name="Rectangle 1">
            <a:extLst>
              <a:ext uri="{FF2B5EF4-FFF2-40B4-BE49-F238E27FC236}">
                <a16:creationId xmlns:a16="http://schemas.microsoft.com/office/drawing/2014/main" id="{05AE75C0-57AE-9B89-17C5-F4EA7908EAEC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737284" name="Rectangle 2">
            <a:extLst>
              <a:ext uri="{FF2B5EF4-FFF2-40B4-BE49-F238E27FC236}">
                <a16:creationId xmlns:a16="http://schemas.microsoft.com/office/drawing/2014/main" id="{86397816-DF72-240E-FD00-D6A7E71C0A77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26025" cy="4111625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3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9330" name="Rectangle 21">
            <a:extLst>
              <a:ext uri="{FF2B5EF4-FFF2-40B4-BE49-F238E27FC236}">
                <a16:creationId xmlns:a16="http://schemas.microsoft.com/office/drawing/2014/main" id="{62525D68-CD28-7FB0-B973-650295CFF344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37C47CE2-19F8-48AE-B031-A4E6BC78D820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339</a:t>
            </a:fld>
            <a:endParaRPr lang="en-US" altLang="ja-JP"/>
          </a:p>
        </p:txBody>
      </p:sp>
      <p:sp>
        <p:nvSpPr>
          <p:cNvPr id="739331" name="Rectangle 1">
            <a:extLst>
              <a:ext uri="{FF2B5EF4-FFF2-40B4-BE49-F238E27FC236}">
                <a16:creationId xmlns:a16="http://schemas.microsoft.com/office/drawing/2014/main" id="{EA572962-4B28-5E11-3712-4EF6FA2B390F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739332" name="Rectangle 2">
            <a:extLst>
              <a:ext uri="{FF2B5EF4-FFF2-40B4-BE49-F238E27FC236}">
                <a16:creationId xmlns:a16="http://schemas.microsoft.com/office/drawing/2014/main" id="{89450C6A-70EC-DF03-D701-B84D657C265B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26025" cy="4111625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690" name="Rectangle 21">
            <a:extLst>
              <a:ext uri="{FF2B5EF4-FFF2-40B4-BE49-F238E27FC236}">
                <a16:creationId xmlns:a16="http://schemas.microsoft.com/office/drawing/2014/main" id="{DD1E9127-C5F6-89CB-771E-4B200F9F41B0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06A0879F-D714-4D62-9579-FC1C3304101F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34</a:t>
            </a:fld>
            <a:endParaRPr lang="en-US" altLang="ja-JP"/>
          </a:p>
        </p:txBody>
      </p:sp>
      <p:sp>
        <p:nvSpPr>
          <p:cNvPr id="114691" name="Rectangle 1">
            <a:extLst>
              <a:ext uri="{FF2B5EF4-FFF2-40B4-BE49-F238E27FC236}">
                <a16:creationId xmlns:a16="http://schemas.microsoft.com/office/drawing/2014/main" id="{B722BE68-659C-3C33-93E2-353B9FFCFE8F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14692" name="Rectangle 2">
            <a:extLst>
              <a:ext uri="{FF2B5EF4-FFF2-40B4-BE49-F238E27FC236}">
                <a16:creationId xmlns:a16="http://schemas.microsoft.com/office/drawing/2014/main" id="{67C00E39-AF05-6C3C-5C12-BCC5352A0287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34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1378" name="Rectangle 21">
            <a:extLst>
              <a:ext uri="{FF2B5EF4-FFF2-40B4-BE49-F238E27FC236}">
                <a16:creationId xmlns:a16="http://schemas.microsoft.com/office/drawing/2014/main" id="{424DFD66-6E48-0283-EDAE-26E4AB24BD46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E28BAD10-2EDB-4E0C-A40A-FC8C60850E59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340</a:t>
            </a:fld>
            <a:endParaRPr lang="en-US" altLang="ja-JP"/>
          </a:p>
        </p:txBody>
      </p:sp>
      <p:sp>
        <p:nvSpPr>
          <p:cNvPr id="741379" name="Rectangle 1">
            <a:extLst>
              <a:ext uri="{FF2B5EF4-FFF2-40B4-BE49-F238E27FC236}">
                <a16:creationId xmlns:a16="http://schemas.microsoft.com/office/drawing/2014/main" id="{FA7F0C53-9021-D809-82AC-4C293028C13D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741380" name="Rectangle 2">
            <a:extLst>
              <a:ext uri="{FF2B5EF4-FFF2-40B4-BE49-F238E27FC236}">
                <a16:creationId xmlns:a16="http://schemas.microsoft.com/office/drawing/2014/main" id="{97C1B528-DF75-4EB5-BB29-9E398C9E4803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26025" cy="4111625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34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3426" name="Rectangle 21">
            <a:extLst>
              <a:ext uri="{FF2B5EF4-FFF2-40B4-BE49-F238E27FC236}">
                <a16:creationId xmlns:a16="http://schemas.microsoft.com/office/drawing/2014/main" id="{EF11B054-6BA3-EA5D-67CC-612108C8EF52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A7D309BB-2CA7-464D-98F7-CEB332CCE923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341</a:t>
            </a:fld>
            <a:endParaRPr lang="en-US" altLang="ja-JP"/>
          </a:p>
        </p:txBody>
      </p:sp>
      <p:sp>
        <p:nvSpPr>
          <p:cNvPr id="743427" name="Rectangle 1">
            <a:extLst>
              <a:ext uri="{FF2B5EF4-FFF2-40B4-BE49-F238E27FC236}">
                <a16:creationId xmlns:a16="http://schemas.microsoft.com/office/drawing/2014/main" id="{4D2B5404-F63B-A99D-D153-2B342D2285A7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743428" name="Rectangle 2">
            <a:extLst>
              <a:ext uri="{FF2B5EF4-FFF2-40B4-BE49-F238E27FC236}">
                <a16:creationId xmlns:a16="http://schemas.microsoft.com/office/drawing/2014/main" id="{A4726757-6B8A-422F-8194-9F483E3D3697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26025" cy="4111625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34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5474" name="Rectangle 21">
            <a:extLst>
              <a:ext uri="{FF2B5EF4-FFF2-40B4-BE49-F238E27FC236}">
                <a16:creationId xmlns:a16="http://schemas.microsoft.com/office/drawing/2014/main" id="{15B23095-A172-0537-C714-D3DD410AE8A4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FFE10463-368A-42CD-94A8-D85849327449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342</a:t>
            </a:fld>
            <a:endParaRPr lang="en-US" altLang="ja-JP"/>
          </a:p>
        </p:txBody>
      </p:sp>
      <p:sp>
        <p:nvSpPr>
          <p:cNvPr id="745475" name="Rectangle 1">
            <a:extLst>
              <a:ext uri="{FF2B5EF4-FFF2-40B4-BE49-F238E27FC236}">
                <a16:creationId xmlns:a16="http://schemas.microsoft.com/office/drawing/2014/main" id="{E14ACD49-0BC4-BEBC-3C26-B064C4DC312A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745476" name="Rectangle 2">
            <a:extLst>
              <a:ext uri="{FF2B5EF4-FFF2-40B4-BE49-F238E27FC236}">
                <a16:creationId xmlns:a16="http://schemas.microsoft.com/office/drawing/2014/main" id="{506AC1CE-E519-4037-761D-99C4288A7773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26025" cy="4111625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34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7522" name="Rectangle 21">
            <a:extLst>
              <a:ext uri="{FF2B5EF4-FFF2-40B4-BE49-F238E27FC236}">
                <a16:creationId xmlns:a16="http://schemas.microsoft.com/office/drawing/2014/main" id="{5AD25FF1-728B-DAF0-5EBF-847B7618CAF7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ECFD89F7-8017-49CD-8240-19C6852DDE8E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343</a:t>
            </a:fld>
            <a:endParaRPr lang="en-US" altLang="ja-JP"/>
          </a:p>
        </p:txBody>
      </p:sp>
      <p:sp>
        <p:nvSpPr>
          <p:cNvPr id="747523" name="Rectangle 1">
            <a:extLst>
              <a:ext uri="{FF2B5EF4-FFF2-40B4-BE49-F238E27FC236}">
                <a16:creationId xmlns:a16="http://schemas.microsoft.com/office/drawing/2014/main" id="{62978C92-F451-35FB-2C12-BE430025B77B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747524" name="Rectangle 2">
            <a:extLst>
              <a:ext uri="{FF2B5EF4-FFF2-40B4-BE49-F238E27FC236}">
                <a16:creationId xmlns:a16="http://schemas.microsoft.com/office/drawing/2014/main" id="{315B0178-95A3-15A2-C042-E39C83BE41A7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26025" cy="4111625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34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9570" name="Rectangle 21">
            <a:extLst>
              <a:ext uri="{FF2B5EF4-FFF2-40B4-BE49-F238E27FC236}">
                <a16:creationId xmlns:a16="http://schemas.microsoft.com/office/drawing/2014/main" id="{BCD0491F-5B1A-34E2-8C18-7D1D280F8CA8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CB6D5F63-5081-4D01-B113-802AD6D26196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344</a:t>
            </a:fld>
            <a:endParaRPr lang="en-US" altLang="ja-JP"/>
          </a:p>
        </p:txBody>
      </p:sp>
      <p:sp>
        <p:nvSpPr>
          <p:cNvPr id="749571" name="Rectangle 1">
            <a:extLst>
              <a:ext uri="{FF2B5EF4-FFF2-40B4-BE49-F238E27FC236}">
                <a16:creationId xmlns:a16="http://schemas.microsoft.com/office/drawing/2014/main" id="{5E6B1AEA-A06E-6BC9-7626-09012602062B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749572" name="Rectangle 2">
            <a:extLst>
              <a:ext uri="{FF2B5EF4-FFF2-40B4-BE49-F238E27FC236}">
                <a16:creationId xmlns:a16="http://schemas.microsoft.com/office/drawing/2014/main" id="{0AFE2B5C-119A-B0C5-E700-483CFB3B84E1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26025" cy="4111625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34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1618" name="Rectangle 21">
            <a:extLst>
              <a:ext uri="{FF2B5EF4-FFF2-40B4-BE49-F238E27FC236}">
                <a16:creationId xmlns:a16="http://schemas.microsoft.com/office/drawing/2014/main" id="{8EBAFC0A-F117-73DC-E77B-2B74AD6788EB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7C738FEB-7F07-4F6C-B55A-7795C3F7DAE1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345</a:t>
            </a:fld>
            <a:endParaRPr lang="en-US" altLang="ja-JP"/>
          </a:p>
        </p:txBody>
      </p:sp>
      <p:sp>
        <p:nvSpPr>
          <p:cNvPr id="751619" name="Rectangle 1">
            <a:extLst>
              <a:ext uri="{FF2B5EF4-FFF2-40B4-BE49-F238E27FC236}">
                <a16:creationId xmlns:a16="http://schemas.microsoft.com/office/drawing/2014/main" id="{76032413-0518-8580-0A5C-039FEE681392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751620" name="Rectangle 2">
            <a:extLst>
              <a:ext uri="{FF2B5EF4-FFF2-40B4-BE49-F238E27FC236}">
                <a16:creationId xmlns:a16="http://schemas.microsoft.com/office/drawing/2014/main" id="{1372FA44-2495-2C8B-ABA6-A00DB6C1076E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26025" cy="4111625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34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3666" name="Rectangle 21">
            <a:extLst>
              <a:ext uri="{FF2B5EF4-FFF2-40B4-BE49-F238E27FC236}">
                <a16:creationId xmlns:a16="http://schemas.microsoft.com/office/drawing/2014/main" id="{04C83286-7F3F-7846-5145-057F1DA5C201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E7BA1827-82FB-43B3-BF11-21284A88679D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346</a:t>
            </a:fld>
            <a:endParaRPr lang="en-US" altLang="ja-JP"/>
          </a:p>
        </p:txBody>
      </p:sp>
      <p:sp>
        <p:nvSpPr>
          <p:cNvPr id="753667" name="Rectangle 1">
            <a:extLst>
              <a:ext uri="{FF2B5EF4-FFF2-40B4-BE49-F238E27FC236}">
                <a16:creationId xmlns:a16="http://schemas.microsoft.com/office/drawing/2014/main" id="{0863A52F-DC43-4B43-8499-FAC60D06A1FA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753668" name="Rectangle 2">
            <a:extLst>
              <a:ext uri="{FF2B5EF4-FFF2-40B4-BE49-F238E27FC236}">
                <a16:creationId xmlns:a16="http://schemas.microsoft.com/office/drawing/2014/main" id="{33D38789-4C6B-D056-7AD2-E53C6E428A90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26025" cy="4111625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34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5714" name="Rectangle 21">
            <a:extLst>
              <a:ext uri="{FF2B5EF4-FFF2-40B4-BE49-F238E27FC236}">
                <a16:creationId xmlns:a16="http://schemas.microsoft.com/office/drawing/2014/main" id="{573D98DA-7828-E1CB-0CB4-225493D9F242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4862D150-6BCE-49CE-98C2-918D81144D99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347</a:t>
            </a:fld>
            <a:endParaRPr lang="en-US" altLang="ja-JP"/>
          </a:p>
        </p:txBody>
      </p:sp>
      <p:sp>
        <p:nvSpPr>
          <p:cNvPr id="755715" name="Rectangle 1">
            <a:extLst>
              <a:ext uri="{FF2B5EF4-FFF2-40B4-BE49-F238E27FC236}">
                <a16:creationId xmlns:a16="http://schemas.microsoft.com/office/drawing/2014/main" id="{2C478827-8CD4-E2CD-4851-3C4840CAEDD3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755716" name="Rectangle 2">
            <a:extLst>
              <a:ext uri="{FF2B5EF4-FFF2-40B4-BE49-F238E27FC236}">
                <a16:creationId xmlns:a16="http://schemas.microsoft.com/office/drawing/2014/main" id="{42B54D50-105D-F0DB-2D53-D894DA60BCB8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26025" cy="4111625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34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7762" name="Rectangle 21">
            <a:extLst>
              <a:ext uri="{FF2B5EF4-FFF2-40B4-BE49-F238E27FC236}">
                <a16:creationId xmlns:a16="http://schemas.microsoft.com/office/drawing/2014/main" id="{F29CF1C6-FEF1-AAA6-C4D1-19BB67AFE557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D44B8A38-C44F-4825-AA10-56351EE4B721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348</a:t>
            </a:fld>
            <a:endParaRPr lang="en-US" altLang="ja-JP"/>
          </a:p>
        </p:txBody>
      </p:sp>
      <p:sp>
        <p:nvSpPr>
          <p:cNvPr id="757763" name="Rectangle 1">
            <a:extLst>
              <a:ext uri="{FF2B5EF4-FFF2-40B4-BE49-F238E27FC236}">
                <a16:creationId xmlns:a16="http://schemas.microsoft.com/office/drawing/2014/main" id="{E5AEFF8A-3A99-E532-ABAF-4887690ED896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757764" name="Rectangle 2">
            <a:extLst>
              <a:ext uri="{FF2B5EF4-FFF2-40B4-BE49-F238E27FC236}">
                <a16:creationId xmlns:a16="http://schemas.microsoft.com/office/drawing/2014/main" id="{4D84B927-D658-F709-B702-D1995017E2ED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26025" cy="4111625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34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9810" name="Rectangle 21">
            <a:extLst>
              <a:ext uri="{FF2B5EF4-FFF2-40B4-BE49-F238E27FC236}">
                <a16:creationId xmlns:a16="http://schemas.microsoft.com/office/drawing/2014/main" id="{2D4A6A9D-B697-78B1-1D04-DE4E418B45CD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10B4807A-8363-45E4-B0E5-713E0DDA16E0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349</a:t>
            </a:fld>
            <a:endParaRPr lang="en-US" altLang="ja-JP"/>
          </a:p>
        </p:txBody>
      </p:sp>
      <p:sp>
        <p:nvSpPr>
          <p:cNvPr id="759811" name="Rectangle 1">
            <a:extLst>
              <a:ext uri="{FF2B5EF4-FFF2-40B4-BE49-F238E27FC236}">
                <a16:creationId xmlns:a16="http://schemas.microsoft.com/office/drawing/2014/main" id="{A8F1AC56-4378-4B95-9567-21F96CD7952F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759812" name="Rectangle 2">
            <a:extLst>
              <a:ext uri="{FF2B5EF4-FFF2-40B4-BE49-F238E27FC236}">
                <a16:creationId xmlns:a16="http://schemas.microsoft.com/office/drawing/2014/main" id="{11E53C73-3A32-5AF6-0159-2ECB115752DF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26025" cy="4111625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6738" name="Rectangle 21">
            <a:extLst>
              <a:ext uri="{FF2B5EF4-FFF2-40B4-BE49-F238E27FC236}">
                <a16:creationId xmlns:a16="http://schemas.microsoft.com/office/drawing/2014/main" id="{DCA219A1-2970-8D1E-9058-610E2A4B846B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896F9E43-E047-4E47-BFF3-E7A95899D3F4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35</a:t>
            </a:fld>
            <a:endParaRPr lang="en-US" altLang="ja-JP"/>
          </a:p>
        </p:txBody>
      </p:sp>
      <p:sp>
        <p:nvSpPr>
          <p:cNvPr id="116739" name="Rectangle 1">
            <a:extLst>
              <a:ext uri="{FF2B5EF4-FFF2-40B4-BE49-F238E27FC236}">
                <a16:creationId xmlns:a16="http://schemas.microsoft.com/office/drawing/2014/main" id="{813F75B6-A3E5-6220-0A58-1A234C379C42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16740" name="Rectangle 2">
            <a:extLst>
              <a:ext uri="{FF2B5EF4-FFF2-40B4-BE49-F238E27FC236}">
                <a16:creationId xmlns:a16="http://schemas.microsoft.com/office/drawing/2014/main" id="{E9AB2B77-2721-6B12-9854-E6333CF9B1B3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35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1858" name="Rectangle 21">
            <a:extLst>
              <a:ext uri="{FF2B5EF4-FFF2-40B4-BE49-F238E27FC236}">
                <a16:creationId xmlns:a16="http://schemas.microsoft.com/office/drawing/2014/main" id="{987CAF0E-13DD-78D3-F0E2-88FD38540C16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799DD270-8816-4CB2-9018-8FA50ED16617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350</a:t>
            </a:fld>
            <a:endParaRPr lang="en-US" altLang="ja-JP"/>
          </a:p>
        </p:txBody>
      </p:sp>
      <p:sp>
        <p:nvSpPr>
          <p:cNvPr id="761859" name="Rectangle 1">
            <a:extLst>
              <a:ext uri="{FF2B5EF4-FFF2-40B4-BE49-F238E27FC236}">
                <a16:creationId xmlns:a16="http://schemas.microsoft.com/office/drawing/2014/main" id="{E4931D9E-97FB-3715-E760-6B0A4E62610F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761860" name="Rectangle 2">
            <a:extLst>
              <a:ext uri="{FF2B5EF4-FFF2-40B4-BE49-F238E27FC236}">
                <a16:creationId xmlns:a16="http://schemas.microsoft.com/office/drawing/2014/main" id="{50ABA4C1-340E-DCE7-C9F6-531CF79768C3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26025" cy="4111625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35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3906" name="Rectangle 21">
            <a:extLst>
              <a:ext uri="{FF2B5EF4-FFF2-40B4-BE49-F238E27FC236}">
                <a16:creationId xmlns:a16="http://schemas.microsoft.com/office/drawing/2014/main" id="{891FB561-642D-9346-657B-9142D40DA925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FEAF3AE2-749E-4478-98E0-C7D3DDD86A43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351</a:t>
            </a:fld>
            <a:endParaRPr lang="en-US" altLang="ja-JP"/>
          </a:p>
        </p:txBody>
      </p:sp>
      <p:sp>
        <p:nvSpPr>
          <p:cNvPr id="763907" name="Rectangle 1">
            <a:extLst>
              <a:ext uri="{FF2B5EF4-FFF2-40B4-BE49-F238E27FC236}">
                <a16:creationId xmlns:a16="http://schemas.microsoft.com/office/drawing/2014/main" id="{80ECAB87-84F7-381B-5246-B1AF37C858EC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763908" name="Rectangle 2">
            <a:extLst>
              <a:ext uri="{FF2B5EF4-FFF2-40B4-BE49-F238E27FC236}">
                <a16:creationId xmlns:a16="http://schemas.microsoft.com/office/drawing/2014/main" id="{28BBD2F5-FE48-DCED-68F5-68171AD8A7EB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26025" cy="4111625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35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5954" name="Rectangle 21">
            <a:extLst>
              <a:ext uri="{FF2B5EF4-FFF2-40B4-BE49-F238E27FC236}">
                <a16:creationId xmlns:a16="http://schemas.microsoft.com/office/drawing/2014/main" id="{CA673151-F622-98EB-1C7E-C781307D2CF3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E603519E-05D5-4982-AC0B-E2F7704C07FA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352</a:t>
            </a:fld>
            <a:endParaRPr lang="en-US" altLang="ja-JP"/>
          </a:p>
        </p:txBody>
      </p:sp>
      <p:sp>
        <p:nvSpPr>
          <p:cNvPr id="765955" name="Rectangle 1">
            <a:extLst>
              <a:ext uri="{FF2B5EF4-FFF2-40B4-BE49-F238E27FC236}">
                <a16:creationId xmlns:a16="http://schemas.microsoft.com/office/drawing/2014/main" id="{5792CB52-43AA-6413-9026-DC4B471A1990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765956" name="Rectangle 2">
            <a:extLst>
              <a:ext uri="{FF2B5EF4-FFF2-40B4-BE49-F238E27FC236}">
                <a16:creationId xmlns:a16="http://schemas.microsoft.com/office/drawing/2014/main" id="{F70AAAE9-B537-F0A3-EE51-7AD1E77CE34A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26025" cy="4111625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35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8002" name="Rectangle 21">
            <a:extLst>
              <a:ext uri="{FF2B5EF4-FFF2-40B4-BE49-F238E27FC236}">
                <a16:creationId xmlns:a16="http://schemas.microsoft.com/office/drawing/2014/main" id="{231E93E8-B3B5-2ED7-19FB-475947756BB4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129609C2-9F16-477E-A844-8EEB677FB052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353</a:t>
            </a:fld>
            <a:endParaRPr lang="en-US" altLang="ja-JP"/>
          </a:p>
        </p:txBody>
      </p:sp>
      <p:sp>
        <p:nvSpPr>
          <p:cNvPr id="768003" name="Rectangle 1">
            <a:extLst>
              <a:ext uri="{FF2B5EF4-FFF2-40B4-BE49-F238E27FC236}">
                <a16:creationId xmlns:a16="http://schemas.microsoft.com/office/drawing/2014/main" id="{DD20B1C4-B443-0292-606B-1B05B32543B3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768004" name="Rectangle 2">
            <a:extLst>
              <a:ext uri="{FF2B5EF4-FFF2-40B4-BE49-F238E27FC236}">
                <a16:creationId xmlns:a16="http://schemas.microsoft.com/office/drawing/2014/main" id="{044A1416-8E43-153D-26C6-1CFF373F417F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26025" cy="4111625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35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0050" name="Rectangle 21">
            <a:extLst>
              <a:ext uri="{FF2B5EF4-FFF2-40B4-BE49-F238E27FC236}">
                <a16:creationId xmlns:a16="http://schemas.microsoft.com/office/drawing/2014/main" id="{301AF216-394E-3915-4420-C5FBE31729A2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12E44361-5FB0-42B2-8AFD-34EED228F749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354</a:t>
            </a:fld>
            <a:endParaRPr lang="en-US" altLang="ja-JP"/>
          </a:p>
        </p:txBody>
      </p:sp>
      <p:sp>
        <p:nvSpPr>
          <p:cNvPr id="770051" name="Rectangle 1">
            <a:extLst>
              <a:ext uri="{FF2B5EF4-FFF2-40B4-BE49-F238E27FC236}">
                <a16:creationId xmlns:a16="http://schemas.microsoft.com/office/drawing/2014/main" id="{F421FAED-F531-A16B-957B-993A2AAA66BA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770052" name="Rectangle 2">
            <a:extLst>
              <a:ext uri="{FF2B5EF4-FFF2-40B4-BE49-F238E27FC236}">
                <a16:creationId xmlns:a16="http://schemas.microsoft.com/office/drawing/2014/main" id="{9711B1DA-33E1-4FB4-E162-0506FA13ADAA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26025" cy="4111625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35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2098" name="Rectangle 21">
            <a:extLst>
              <a:ext uri="{FF2B5EF4-FFF2-40B4-BE49-F238E27FC236}">
                <a16:creationId xmlns:a16="http://schemas.microsoft.com/office/drawing/2014/main" id="{F0D395A3-82BF-7A39-D2E8-CAC1785EE7AD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690731B0-5770-4269-BD79-9FE8D184FA22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355</a:t>
            </a:fld>
            <a:endParaRPr lang="en-US" altLang="ja-JP"/>
          </a:p>
        </p:txBody>
      </p:sp>
      <p:sp>
        <p:nvSpPr>
          <p:cNvPr id="772099" name="Rectangle 1">
            <a:extLst>
              <a:ext uri="{FF2B5EF4-FFF2-40B4-BE49-F238E27FC236}">
                <a16:creationId xmlns:a16="http://schemas.microsoft.com/office/drawing/2014/main" id="{B444A2F5-040C-C76A-2928-A5624FC1E41F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772100" name="Rectangle 2">
            <a:extLst>
              <a:ext uri="{FF2B5EF4-FFF2-40B4-BE49-F238E27FC236}">
                <a16:creationId xmlns:a16="http://schemas.microsoft.com/office/drawing/2014/main" id="{1023CDD7-68A3-66C0-8AAB-3657C56DE5E9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26025" cy="4111625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35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4146" name="Rectangle 21">
            <a:extLst>
              <a:ext uri="{FF2B5EF4-FFF2-40B4-BE49-F238E27FC236}">
                <a16:creationId xmlns:a16="http://schemas.microsoft.com/office/drawing/2014/main" id="{51B58ACC-4178-E5F6-2101-2BB858790418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69D0995E-3459-4036-8E8A-53A09A7F6D2D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356</a:t>
            </a:fld>
            <a:endParaRPr lang="en-US" altLang="ja-JP"/>
          </a:p>
        </p:txBody>
      </p:sp>
      <p:sp>
        <p:nvSpPr>
          <p:cNvPr id="774147" name="Rectangle 1">
            <a:extLst>
              <a:ext uri="{FF2B5EF4-FFF2-40B4-BE49-F238E27FC236}">
                <a16:creationId xmlns:a16="http://schemas.microsoft.com/office/drawing/2014/main" id="{BFEA1DB1-1D00-B735-3BBD-C1AA4B6E9F25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774148" name="Rectangle 2">
            <a:extLst>
              <a:ext uri="{FF2B5EF4-FFF2-40B4-BE49-F238E27FC236}">
                <a16:creationId xmlns:a16="http://schemas.microsoft.com/office/drawing/2014/main" id="{D30065A5-5161-EE9F-AECC-F05D8CFBE514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26025" cy="4111625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35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6194" name="Rectangle 21">
            <a:extLst>
              <a:ext uri="{FF2B5EF4-FFF2-40B4-BE49-F238E27FC236}">
                <a16:creationId xmlns:a16="http://schemas.microsoft.com/office/drawing/2014/main" id="{9349F1E1-EBCF-077F-0CD8-551DD6034588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1D5D21FD-4F79-4B66-A401-136D4B4FF268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357</a:t>
            </a:fld>
            <a:endParaRPr lang="en-US" altLang="ja-JP"/>
          </a:p>
        </p:txBody>
      </p:sp>
      <p:sp>
        <p:nvSpPr>
          <p:cNvPr id="776195" name="Rectangle 1">
            <a:extLst>
              <a:ext uri="{FF2B5EF4-FFF2-40B4-BE49-F238E27FC236}">
                <a16:creationId xmlns:a16="http://schemas.microsoft.com/office/drawing/2014/main" id="{CB225902-EC56-DECF-3BC7-30DDDCFB5BAC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776196" name="Rectangle 2">
            <a:extLst>
              <a:ext uri="{FF2B5EF4-FFF2-40B4-BE49-F238E27FC236}">
                <a16:creationId xmlns:a16="http://schemas.microsoft.com/office/drawing/2014/main" id="{9540A231-0D80-6732-E51F-804510583EBC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26025" cy="4111625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35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8242" name="Rectangle 21">
            <a:extLst>
              <a:ext uri="{FF2B5EF4-FFF2-40B4-BE49-F238E27FC236}">
                <a16:creationId xmlns:a16="http://schemas.microsoft.com/office/drawing/2014/main" id="{6F81161A-61F5-F823-3D07-A7C4D1042484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601AA3C4-D7C5-4928-8F63-10D808E4CAE6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358</a:t>
            </a:fld>
            <a:endParaRPr lang="en-US" altLang="ja-JP"/>
          </a:p>
        </p:txBody>
      </p:sp>
      <p:sp>
        <p:nvSpPr>
          <p:cNvPr id="778243" name="Rectangle 1">
            <a:extLst>
              <a:ext uri="{FF2B5EF4-FFF2-40B4-BE49-F238E27FC236}">
                <a16:creationId xmlns:a16="http://schemas.microsoft.com/office/drawing/2014/main" id="{0E706119-1E3C-88CE-C441-DBDD8759AC8B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778244" name="Rectangle 2">
            <a:extLst>
              <a:ext uri="{FF2B5EF4-FFF2-40B4-BE49-F238E27FC236}">
                <a16:creationId xmlns:a16="http://schemas.microsoft.com/office/drawing/2014/main" id="{F9C3E1F7-D4D8-B365-4BAB-86FD3D99C71A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26025" cy="4111625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35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0290" name="Rectangle 21">
            <a:extLst>
              <a:ext uri="{FF2B5EF4-FFF2-40B4-BE49-F238E27FC236}">
                <a16:creationId xmlns:a16="http://schemas.microsoft.com/office/drawing/2014/main" id="{805CEE8C-8844-BFCA-150B-58823F548B99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12ABFB07-BF19-4F25-953C-4051BDC42ABC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359</a:t>
            </a:fld>
            <a:endParaRPr lang="en-US" altLang="ja-JP"/>
          </a:p>
        </p:txBody>
      </p:sp>
      <p:sp>
        <p:nvSpPr>
          <p:cNvPr id="780291" name="Rectangle 1">
            <a:extLst>
              <a:ext uri="{FF2B5EF4-FFF2-40B4-BE49-F238E27FC236}">
                <a16:creationId xmlns:a16="http://schemas.microsoft.com/office/drawing/2014/main" id="{298D12FD-6641-98CD-9508-E34E395D46CF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780292" name="Rectangle 2">
            <a:extLst>
              <a:ext uri="{FF2B5EF4-FFF2-40B4-BE49-F238E27FC236}">
                <a16:creationId xmlns:a16="http://schemas.microsoft.com/office/drawing/2014/main" id="{8F30A520-9799-57BD-BB1A-F8C67CCBB681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26025" cy="4111625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21">
            <a:extLst>
              <a:ext uri="{FF2B5EF4-FFF2-40B4-BE49-F238E27FC236}">
                <a16:creationId xmlns:a16="http://schemas.microsoft.com/office/drawing/2014/main" id="{549EE731-57C5-C060-02D9-7788181ADA44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A114B5C5-9B74-4356-9297-591958790041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36</a:t>
            </a:fld>
            <a:endParaRPr lang="en-US" altLang="ja-JP"/>
          </a:p>
        </p:txBody>
      </p:sp>
      <p:sp>
        <p:nvSpPr>
          <p:cNvPr id="118787" name="Rectangle 1">
            <a:extLst>
              <a:ext uri="{FF2B5EF4-FFF2-40B4-BE49-F238E27FC236}">
                <a16:creationId xmlns:a16="http://schemas.microsoft.com/office/drawing/2014/main" id="{203AF9C3-3658-AA70-2FD7-0EA1CBBB0F38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18788" name="Rectangle 2">
            <a:extLst>
              <a:ext uri="{FF2B5EF4-FFF2-40B4-BE49-F238E27FC236}">
                <a16:creationId xmlns:a16="http://schemas.microsoft.com/office/drawing/2014/main" id="{9B8CA244-86E0-A8C8-2762-270FC5962ED5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36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2338" name="Rectangle 21">
            <a:extLst>
              <a:ext uri="{FF2B5EF4-FFF2-40B4-BE49-F238E27FC236}">
                <a16:creationId xmlns:a16="http://schemas.microsoft.com/office/drawing/2014/main" id="{944FC309-E94A-A980-F1B3-CE9A32D9DCCC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CF6EC860-D421-4D3F-B2CD-F57BAE490690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360</a:t>
            </a:fld>
            <a:endParaRPr lang="en-US" altLang="ja-JP"/>
          </a:p>
        </p:txBody>
      </p:sp>
      <p:sp>
        <p:nvSpPr>
          <p:cNvPr id="782339" name="Rectangle 1">
            <a:extLst>
              <a:ext uri="{FF2B5EF4-FFF2-40B4-BE49-F238E27FC236}">
                <a16:creationId xmlns:a16="http://schemas.microsoft.com/office/drawing/2014/main" id="{E18A1228-F0CE-84AD-1017-5529F568F934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782340" name="Rectangle 2">
            <a:extLst>
              <a:ext uri="{FF2B5EF4-FFF2-40B4-BE49-F238E27FC236}">
                <a16:creationId xmlns:a16="http://schemas.microsoft.com/office/drawing/2014/main" id="{0509B432-00BB-4C2F-DAE7-FDF2CAC10EF0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26025" cy="4111625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36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4386" name="Rectangle 21">
            <a:extLst>
              <a:ext uri="{FF2B5EF4-FFF2-40B4-BE49-F238E27FC236}">
                <a16:creationId xmlns:a16="http://schemas.microsoft.com/office/drawing/2014/main" id="{88D0DAF5-07AB-91D3-7CC6-08375EF39C1E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C03407CE-6FF9-4656-BB22-ACD028F49F53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361</a:t>
            </a:fld>
            <a:endParaRPr lang="en-US" altLang="ja-JP"/>
          </a:p>
        </p:txBody>
      </p:sp>
      <p:sp>
        <p:nvSpPr>
          <p:cNvPr id="784387" name="Rectangle 1">
            <a:extLst>
              <a:ext uri="{FF2B5EF4-FFF2-40B4-BE49-F238E27FC236}">
                <a16:creationId xmlns:a16="http://schemas.microsoft.com/office/drawing/2014/main" id="{10192F18-E853-9D2C-7D7B-3965E4D0D26F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784388" name="Rectangle 2">
            <a:extLst>
              <a:ext uri="{FF2B5EF4-FFF2-40B4-BE49-F238E27FC236}">
                <a16:creationId xmlns:a16="http://schemas.microsoft.com/office/drawing/2014/main" id="{7F52C47D-976B-893D-2AC2-77DCEADAE0C1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26025" cy="4111625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36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6434" name="Rectangle 21">
            <a:extLst>
              <a:ext uri="{FF2B5EF4-FFF2-40B4-BE49-F238E27FC236}">
                <a16:creationId xmlns:a16="http://schemas.microsoft.com/office/drawing/2014/main" id="{2AD89AB6-726A-D163-9231-074A81C0E55B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4538085E-7DC7-49C9-BAE4-6806CE447B23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362</a:t>
            </a:fld>
            <a:endParaRPr lang="en-US" altLang="ja-JP"/>
          </a:p>
        </p:txBody>
      </p:sp>
      <p:sp>
        <p:nvSpPr>
          <p:cNvPr id="786435" name="Rectangle 1">
            <a:extLst>
              <a:ext uri="{FF2B5EF4-FFF2-40B4-BE49-F238E27FC236}">
                <a16:creationId xmlns:a16="http://schemas.microsoft.com/office/drawing/2014/main" id="{9A21574C-E561-F65D-0CF2-D5DB417D5E05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786436" name="Rectangle 2">
            <a:extLst>
              <a:ext uri="{FF2B5EF4-FFF2-40B4-BE49-F238E27FC236}">
                <a16:creationId xmlns:a16="http://schemas.microsoft.com/office/drawing/2014/main" id="{6DB426B4-084E-B70A-0203-1AF86C0CFFCD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26025" cy="4111625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36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8482" name="Rectangle 21">
            <a:extLst>
              <a:ext uri="{FF2B5EF4-FFF2-40B4-BE49-F238E27FC236}">
                <a16:creationId xmlns:a16="http://schemas.microsoft.com/office/drawing/2014/main" id="{1A282572-3C41-446A-C82D-22F346142C38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5F6C86C6-D1F1-40CD-BB22-8E9EC50FE637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363</a:t>
            </a:fld>
            <a:endParaRPr lang="en-US" altLang="ja-JP"/>
          </a:p>
        </p:txBody>
      </p:sp>
      <p:sp>
        <p:nvSpPr>
          <p:cNvPr id="788483" name="Rectangle 1">
            <a:extLst>
              <a:ext uri="{FF2B5EF4-FFF2-40B4-BE49-F238E27FC236}">
                <a16:creationId xmlns:a16="http://schemas.microsoft.com/office/drawing/2014/main" id="{36F6AAD3-8B30-07C3-36DB-A69838EC07EF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788484" name="Rectangle 2">
            <a:extLst>
              <a:ext uri="{FF2B5EF4-FFF2-40B4-BE49-F238E27FC236}">
                <a16:creationId xmlns:a16="http://schemas.microsoft.com/office/drawing/2014/main" id="{F6989EAF-2072-4F17-6EE1-A7050E9E531A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26025" cy="4111625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36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0530" name="Rectangle 21">
            <a:extLst>
              <a:ext uri="{FF2B5EF4-FFF2-40B4-BE49-F238E27FC236}">
                <a16:creationId xmlns:a16="http://schemas.microsoft.com/office/drawing/2014/main" id="{0D812214-64AE-EAB5-53ED-0AD2B893A2FA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4430EE21-B9C5-4F0D-84F8-5957B1D951E4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364</a:t>
            </a:fld>
            <a:endParaRPr lang="en-US" altLang="ja-JP"/>
          </a:p>
        </p:txBody>
      </p:sp>
      <p:sp>
        <p:nvSpPr>
          <p:cNvPr id="790531" name="Rectangle 1">
            <a:extLst>
              <a:ext uri="{FF2B5EF4-FFF2-40B4-BE49-F238E27FC236}">
                <a16:creationId xmlns:a16="http://schemas.microsoft.com/office/drawing/2014/main" id="{2262F4F9-45D8-9E38-150A-62E5AECD36C5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790532" name="Rectangle 2">
            <a:extLst>
              <a:ext uri="{FF2B5EF4-FFF2-40B4-BE49-F238E27FC236}">
                <a16:creationId xmlns:a16="http://schemas.microsoft.com/office/drawing/2014/main" id="{0243E06E-AE67-26C5-10B8-8FF42344C71B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26025" cy="4111625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36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2578" name="Rectangle 21">
            <a:extLst>
              <a:ext uri="{FF2B5EF4-FFF2-40B4-BE49-F238E27FC236}">
                <a16:creationId xmlns:a16="http://schemas.microsoft.com/office/drawing/2014/main" id="{630AC845-F6A3-2A33-5C00-E3E2E5D2944E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964970C7-6B2D-4609-B3A4-C2F468B4BC76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365</a:t>
            </a:fld>
            <a:endParaRPr lang="en-US" altLang="ja-JP"/>
          </a:p>
        </p:txBody>
      </p:sp>
      <p:sp>
        <p:nvSpPr>
          <p:cNvPr id="792579" name="Rectangle 1">
            <a:extLst>
              <a:ext uri="{FF2B5EF4-FFF2-40B4-BE49-F238E27FC236}">
                <a16:creationId xmlns:a16="http://schemas.microsoft.com/office/drawing/2014/main" id="{5CD0B901-866D-229B-9B9C-4680F1FCFB1A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792580" name="Rectangle 2">
            <a:extLst>
              <a:ext uri="{FF2B5EF4-FFF2-40B4-BE49-F238E27FC236}">
                <a16:creationId xmlns:a16="http://schemas.microsoft.com/office/drawing/2014/main" id="{91C66C2B-1EE8-4319-071A-CC7D02EEF99D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26025" cy="4111625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36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4626" name="Rectangle 21">
            <a:extLst>
              <a:ext uri="{FF2B5EF4-FFF2-40B4-BE49-F238E27FC236}">
                <a16:creationId xmlns:a16="http://schemas.microsoft.com/office/drawing/2014/main" id="{9300E0E3-CE8B-AE7F-DFB3-890527E70CB5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3563803A-3980-45F4-8100-52B69A413E12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366</a:t>
            </a:fld>
            <a:endParaRPr lang="en-US" altLang="ja-JP"/>
          </a:p>
        </p:txBody>
      </p:sp>
      <p:sp>
        <p:nvSpPr>
          <p:cNvPr id="794627" name="Rectangle 1">
            <a:extLst>
              <a:ext uri="{FF2B5EF4-FFF2-40B4-BE49-F238E27FC236}">
                <a16:creationId xmlns:a16="http://schemas.microsoft.com/office/drawing/2014/main" id="{8712317A-08C0-81F1-D5D3-34059818F4CB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794628" name="Rectangle 2">
            <a:extLst>
              <a:ext uri="{FF2B5EF4-FFF2-40B4-BE49-F238E27FC236}">
                <a16:creationId xmlns:a16="http://schemas.microsoft.com/office/drawing/2014/main" id="{926F7EB7-1E34-692C-8598-B8CD6343AFCF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26025" cy="4111625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36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6674" name="Rectangle 21">
            <a:extLst>
              <a:ext uri="{FF2B5EF4-FFF2-40B4-BE49-F238E27FC236}">
                <a16:creationId xmlns:a16="http://schemas.microsoft.com/office/drawing/2014/main" id="{D0E40D8B-9E4D-B548-77F0-B1021929F850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D07ADCB5-4E60-4887-A64A-49C54CDE4ED9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367</a:t>
            </a:fld>
            <a:endParaRPr lang="en-US" altLang="ja-JP"/>
          </a:p>
        </p:txBody>
      </p:sp>
      <p:sp>
        <p:nvSpPr>
          <p:cNvPr id="796675" name="Rectangle 1">
            <a:extLst>
              <a:ext uri="{FF2B5EF4-FFF2-40B4-BE49-F238E27FC236}">
                <a16:creationId xmlns:a16="http://schemas.microsoft.com/office/drawing/2014/main" id="{26552257-0276-3397-B9E6-894827506ADD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796676" name="Rectangle 2">
            <a:extLst>
              <a:ext uri="{FF2B5EF4-FFF2-40B4-BE49-F238E27FC236}">
                <a16:creationId xmlns:a16="http://schemas.microsoft.com/office/drawing/2014/main" id="{82007D29-295D-1F09-41C1-0CE936FC71AA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26025" cy="4111625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36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8722" name="Rectangle 21">
            <a:extLst>
              <a:ext uri="{FF2B5EF4-FFF2-40B4-BE49-F238E27FC236}">
                <a16:creationId xmlns:a16="http://schemas.microsoft.com/office/drawing/2014/main" id="{5C4F4F90-B30F-9337-1F37-BCF4F8B81B75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9A1D92F3-D2EC-4BDA-A6EF-20AA8FB46B57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368</a:t>
            </a:fld>
            <a:endParaRPr lang="en-US" altLang="ja-JP"/>
          </a:p>
        </p:txBody>
      </p:sp>
      <p:sp>
        <p:nvSpPr>
          <p:cNvPr id="798723" name="Rectangle 1">
            <a:extLst>
              <a:ext uri="{FF2B5EF4-FFF2-40B4-BE49-F238E27FC236}">
                <a16:creationId xmlns:a16="http://schemas.microsoft.com/office/drawing/2014/main" id="{ABC8A87F-27AB-3DFE-DFB9-53E0587D4009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798724" name="Rectangle 2">
            <a:extLst>
              <a:ext uri="{FF2B5EF4-FFF2-40B4-BE49-F238E27FC236}">
                <a16:creationId xmlns:a16="http://schemas.microsoft.com/office/drawing/2014/main" id="{E294804E-F3E2-1BC2-4F93-8D041E3DD97F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26025" cy="4111625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36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0770" name="Rectangle 21">
            <a:extLst>
              <a:ext uri="{FF2B5EF4-FFF2-40B4-BE49-F238E27FC236}">
                <a16:creationId xmlns:a16="http://schemas.microsoft.com/office/drawing/2014/main" id="{DA405FAC-4217-C671-098B-909AAC18D192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64FB9271-8386-4A5F-B2C7-E08D86CA5C21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369</a:t>
            </a:fld>
            <a:endParaRPr lang="en-US" altLang="ja-JP"/>
          </a:p>
        </p:txBody>
      </p:sp>
      <p:sp>
        <p:nvSpPr>
          <p:cNvPr id="800771" name="Rectangle 1">
            <a:extLst>
              <a:ext uri="{FF2B5EF4-FFF2-40B4-BE49-F238E27FC236}">
                <a16:creationId xmlns:a16="http://schemas.microsoft.com/office/drawing/2014/main" id="{4618988E-438D-694B-87F6-3C5C6B0E836C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800772" name="Rectangle 2">
            <a:extLst>
              <a:ext uri="{FF2B5EF4-FFF2-40B4-BE49-F238E27FC236}">
                <a16:creationId xmlns:a16="http://schemas.microsoft.com/office/drawing/2014/main" id="{F1FAE3FA-2449-5BCD-5E2E-67D406AF02FE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26025" cy="4111625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834" name="Rectangle 21">
            <a:extLst>
              <a:ext uri="{FF2B5EF4-FFF2-40B4-BE49-F238E27FC236}">
                <a16:creationId xmlns:a16="http://schemas.microsoft.com/office/drawing/2014/main" id="{BA9DDE0A-A9AD-6FF3-0843-1851FE936669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230E326B-D628-4168-ACA4-8D1CF28186BD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37</a:t>
            </a:fld>
            <a:endParaRPr lang="en-US" altLang="ja-JP"/>
          </a:p>
        </p:txBody>
      </p:sp>
      <p:sp>
        <p:nvSpPr>
          <p:cNvPr id="120835" name="Rectangle 1">
            <a:extLst>
              <a:ext uri="{FF2B5EF4-FFF2-40B4-BE49-F238E27FC236}">
                <a16:creationId xmlns:a16="http://schemas.microsoft.com/office/drawing/2014/main" id="{7F0D9AE0-4C57-94FC-196D-D39197B825DC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20836" name="Rectangle 2">
            <a:extLst>
              <a:ext uri="{FF2B5EF4-FFF2-40B4-BE49-F238E27FC236}">
                <a16:creationId xmlns:a16="http://schemas.microsoft.com/office/drawing/2014/main" id="{BC17D9CA-9B48-8951-9012-746EA7B1CBFC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37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2818" name="Rectangle 21">
            <a:extLst>
              <a:ext uri="{FF2B5EF4-FFF2-40B4-BE49-F238E27FC236}">
                <a16:creationId xmlns:a16="http://schemas.microsoft.com/office/drawing/2014/main" id="{6D69C542-1FBA-686B-C139-38D909ED2D24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212407F6-A14E-4384-8FE3-05603AC2130D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370</a:t>
            </a:fld>
            <a:endParaRPr lang="en-US" altLang="ja-JP"/>
          </a:p>
        </p:txBody>
      </p:sp>
      <p:sp>
        <p:nvSpPr>
          <p:cNvPr id="802819" name="Rectangle 1">
            <a:extLst>
              <a:ext uri="{FF2B5EF4-FFF2-40B4-BE49-F238E27FC236}">
                <a16:creationId xmlns:a16="http://schemas.microsoft.com/office/drawing/2014/main" id="{AEA0C981-BEA8-167A-D15A-8E54CB7FA148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802820" name="Rectangle 2">
            <a:extLst>
              <a:ext uri="{FF2B5EF4-FFF2-40B4-BE49-F238E27FC236}">
                <a16:creationId xmlns:a16="http://schemas.microsoft.com/office/drawing/2014/main" id="{E030085E-7008-FBF5-530D-035590B92500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26025" cy="4111625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37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4866" name="Rectangle 21">
            <a:extLst>
              <a:ext uri="{FF2B5EF4-FFF2-40B4-BE49-F238E27FC236}">
                <a16:creationId xmlns:a16="http://schemas.microsoft.com/office/drawing/2014/main" id="{71EF0EEF-E8FE-9E79-AAE9-4C3FD8328450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38A8A3D4-EC61-43DD-AEEB-0796AE636924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371</a:t>
            </a:fld>
            <a:endParaRPr lang="en-US" altLang="ja-JP"/>
          </a:p>
        </p:txBody>
      </p:sp>
      <p:sp>
        <p:nvSpPr>
          <p:cNvPr id="804867" name="Rectangle 1">
            <a:extLst>
              <a:ext uri="{FF2B5EF4-FFF2-40B4-BE49-F238E27FC236}">
                <a16:creationId xmlns:a16="http://schemas.microsoft.com/office/drawing/2014/main" id="{B955F028-05EF-484A-2E31-038953D75595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804868" name="Rectangle 2">
            <a:extLst>
              <a:ext uri="{FF2B5EF4-FFF2-40B4-BE49-F238E27FC236}">
                <a16:creationId xmlns:a16="http://schemas.microsoft.com/office/drawing/2014/main" id="{C513C62B-EE89-F34A-248E-EDAA19E32C30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26025" cy="4111625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37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6914" name="Rectangle 21">
            <a:extLst>
              <a:ext uri="{FF2B5EF4-FFF2-40B4-BE49-F238E27FC236}">
                <a16:creationId xmlns:a16="http://schemas.microsoft.com/office/drawing/2014/main" id="{0ED7EA82-0D5C-4BEB-16AF-EFCB1CC0B68A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F72D16DB-3480-4717-BB06-C1ABADF9615B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372</a:t>
            </a:fld>
            <a:endParaRPr lang="en-US" altLang="ja-JP"/>
          </a:p>
        </p:txBody>
      </p:sp>
      <p:sp>
        <p:nvSpPr>
          <p:cNvPr id="806915" name="Rectangle 1">
            <a:extLst>
              <a:ext uri="{FF2B5EF4-FFF2-40B4-BE49-F238E27FC236}">
                <a16:creationId xmlns:a16="http://schemas.microsoft.com/office/drawing/2014/main" id="{8204EB42-BEB2-87DB-8032-76615EFDA9E6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806916" name="Rectangle 2">
            <a:extLst>
              <a:ext uri="{FF2B5EF4-FFF2-40B4-BE49-F238E27FC236}">
                <a16:creationId xmlns:a16="http://schemas.microsoft.com/office/drawing/2014/main" id="{DCE64568-01E7-A0ED-FA1D-0ACDA21B90B6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26025" cy="4111625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37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8962" name="Rectangle 21">
            <a:extLst>
              <a:ext uri="{FF2B5EF4-FFF2-40B4-BE49-F238E27FC236}">
                <a16:creationId xmlns:a16="http://schemas.microsoft.com/office/drawing/2014/main" id="{AC149452-AE67-01FA-3F09-EF0D688B7D12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48CBCE94-BBC2-47F8-A0A4-5BB8E64CA136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373</a:t>
            </a:fld>
            <a:endParaRPr lang="en-US" altLang="ja-JP"/>
          </a:p>
        </p:txBody>
      </p:sp>
      <p:sp>
        <p:nvSpPr>
          <p:cNvPr id="808963" name="Rectangle 1">
            <a:extLst>
              <a:ext uri="{FF2B5EF4-FFF2-40B4-BE49-F238E27FC236}">
                <a16:creationId xmlns:a16="http://schemas.microsoft.com/office/drawing/2014/main" id="{D3E38019-123E-F7D4-58BB-A508E550B773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808964" name="Rectangle 2">
            <a:extLst>
              <a:ext uri="{FF2B5EF4-FFF2-40B4-BE49-F238E27FC236}">
                <a16:creationId xmlns:a16="http://schemas.microsoft.com/office/drawing/2014/main" id="{614FCF08-0A6F-F74F-25F9-1B46A0AB6E95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26025" cy="4111625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37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1010" name="Rectangle 21">
            <a:extLst>
              <a:ext uri="{FF2B5EF4-FFF2-40B4-BE49-F238E27FC236}">
                <a16:creationId xmlns:a16="http://schemas.microsoft.com/office/drawing/2014/main" id="{0FF6F495-B8FE-D8F0-DE6B-57E8DE2563D6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FB7CB45B-6F2B-45FD-B4A8-1945CDA88311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374</a:t>
            </a:fld>
            <a:endParaRPr lang="en-US" altLang="ja-JP"/>
          </a:p>
        </p:txBody>
      </p:sp>
      <p:sp>
        <p:nvSpPr>
          <p:cNvPr id="811011" name="Rectangle 1">
            <a:extLst>
              <a:ext uri="{FF2B5EF4-FFF2-40B4-BE49-F238E27FC236}">
                <a16:creationId xmlns:a16="http://schemas.microsoft.com/office/drawing/2014/main" id="{BF6E1297-6046-D3F5-4748-96D04C4CAB24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811012" name="Rectangle 2">
            <a:extLst>
              <a:ext uri="{FF2B5EF4-FFF2-40B4-BE49-F238E27FC236}">
                <a16:creationId xmlns:a16="http://schemas.microsoft.com/office/drawing/2014/main" id="{79A3CC50-2AE8-A5A1-BBF5-E0CA7B5C0C0E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26025" cy="4111625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37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3058" name="Rectangle 21">
            <a:extLst>
              <a:ext uri="{FF2B5EF4-FFF2-40B4-BE49-F238E27FC236}">
                <a16:creationId xmlns:a16="http://schemas.microsoft.com/office/drawing/2014/main" id="{56F19836-404D-4292-FBF6-5EABAF9CBBB9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B955F806-CD7C-4F4D-AE60-D5C20C2337DA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375</a:t>
            </a:fld>
            <a:endParaRPr lang="en-US" altLang="ja-JP"/>
          </a:p>
        </p:txBody>
      </p:sp>
      <p:sp>
        <p:nvSpPr>
          <p:cNvPr id="813059" name="Rectangle 1">
            <a:extLst>
              <a:ext uri="{FF2B5EF4-FFF2-40B4-BE49-F238E27FC236}">
                <a16:creationId xmlns:a16="http://schemas.microsoft.com/office/drawing/2014/main" id="{FA8252BA-3105-DC44-3DA4-A6D586C2BCAC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813060" name="Rectangle 2">
            <a:extLst>
              <a:ext uri="{FF2B5EF4-FFF2-40B4-BE49-F238E27FC236}">
                <a16:creationId xmlns:a16="http://schemas.microsoft.com/office/drawing/2014/main" id="{594DFDF6-F45F-8915-640F-E345EDC55661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26025" cy="4111625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37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5106" name="Rectangle 21">
            <a:extLst>
              <a:ext uri="{FF2B5EF4-FFF2-40B4-BE49-F238E27FC236}">
                <a16:creationId xmlns:a16="http://schemas.microsoft.com/office/drawing/2014/main" id="{D32C0C30-B94E-4C82-E24C-9700EE609C64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5D180560-343D-4744-8122-7AE84918D65D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376</a:t>
            </a:fld>
            <a:endParaRPr lang="en-US" altLang="ja-JP"/>
          </a:p>
        </p:txBody>
      </p:sp>
      <p:sp>
        <p:nvSpPr>
          <p:cNvPr id="815107" name="Rectangle 1">
            <a:extLst>
              <a:ext uri="{FF2B5EF4-FFF2-40B4-BE49-F238E27FC236}">
                <a16:creationId xmlns:a16="http://schemas.microsoft.com/office/drawing/2014/main" id="{D1D53F39-0F16-DAA4-1207-8B91C596F069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815108" name="Rectangle 2">
            <a:extLst>
              <a:ext uri="{FF2B5EF4-FFF2-40B4-BE49-F238E27FC236}">
                <a16:creationId xmlns:a16="http://schemas.microsoft.com/office/drawing/2014/main" id="{D6521A2F-1B4C-1177-331A-37FFCA9112F3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19675" cy="4105275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37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7154" name="Rectangle 21">
            <a:extLst>
              <a:ext uri="{FF2B5EF4-FFF2-40B4-BE49-F238E27FC236}">
                <a16:creationId xmlns:a16="http://schemas.microsoft.com/office/drawing/2014/main" id="{F67EA0C2-A512-0952-5F68-0AE1B8C88632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80FBC3ED-45BA-46A6-A4E5-3B21A0F54F7F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377</a:t>
            </a:fld>
            <a:endParaRPr lang="en-US" altLang="ja-JP"/>
          </a:p>
        </p:txBody>
      </p:sp>
      <p:sp>
        <p:nvSpPr>
          <p:cNvPr id="817155" name="Rectangle 1">
            <a:extLst>
              <a:ext uri="{FF2B5EF4-FFF2-40B4-BE49-F238E27FC236}">
                <a16:creationId xmlns:a16="http://schemas.microsoft.com/office/drawing/2014/main" id="{DE8599A3-E286-A28A-A1F3-530699BBE37B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817156" name="Rectangle 2">
            <a:extLst>
              <a:ext uri="{FF2B5EF4-FFF2-40B4-BE49-F238E27FC236}">
                <a16:creationId xmlns:a16="http://schemas.microsoft.com/office/drawing/2014/main" id="{56E6181E-3F38-03DC-3C7F-E7D99776FEDA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19675" cy="4105275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37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9202" name="Rectangle 21">
            <a:extLst>
              <a:ext uri="{FF2B5EF4-FFF2-40B4-BE49-F238E27FC236}">
                <a16:creationId xmlns:a16="http://schemas.microsoft.com/office/drawing/2014/main" id="{6B4F7029-BC82-AC56-4F6B-CB06EE8963C6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EB37D138-8D30-4102-A50B-F8973035FD32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378</a:t>
            </a:fld>
            <a:endParaRPr lang="en-US" altLang="ja-JP"/>
          </a:p>
        </p:txBody>
      </p:sp>
      <p:sp>
        <p:nvSpPr>
          <p:cNvPr id="819203" name="Rectangle 1">
            <a:extLst>
              <a:ext uri="{FF2B5EF4-FFF2-40B4-BE49-F238E27FC236}">
                <a16:creationId xmlns:a16="http://schemas.microsoft.com/office/drawing/2014/main" id="{C3F7C167-DD24-6950-A3CD-FF56C59B06C8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819204" name="Rectangle 2">
            <a:extLst>
              <a:ext uri="{FF2B5EF4-FFF2-40B4-BE49-F238E27FC236}">
                <a16:creationId xmlns:a16="http://schemas.microsoft.com/office/drawing/2014/main" id="{70A5FAB1-F26D-53C6-E9F2-09CDEDB55F77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19675" cy="4105275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37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1250" name="Rectangle 21">
            <a:extLst>
              <a:ext uri="{FF2B5EF4-FFF2-40B4-BE49-F238E27FC236}">
                <a16:creationId xmlns:a16="http://schemas.microsoft.com/office/drawing/2014/main" id="{1B339C43-C198-1F9E-59FF-3CF3AEACA956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FB85A5B2-7988-48B1-B088-B60A6661F178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379</a:t>
            </a:fld>
            <a:endParaRPr lang="en-US" altLang="ja-JP"/>
          </a:p>
        </p:txBody>
      </p:sp>
      <p:sp>
        <p:nvSpPr>
          <p:cNvPr id="821251" name="Rectangle 1">
            <a:extLst>
              <a:ext uri="{FF2B5EF4-FFF2-40B4-BE49-F238E27FC236}">
                <a16:creationId xmlns:a16="http://schemas.microsoft.com/office/drawing/2014/main" id="{108A2700-CC0B-AB6F-F5E5-806AFC6B17DF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821252" name="Rectangle 2">
            <a:extLst>
              <a:ext uri="{FF2B5EF4-FFF2-40B4-BE49-F238E27FC236}">
                <a16:creationId xmlns:a16="http://schemas.microsoft.com/office/drawing/2014/main" id="{25EA4691-25DC-6DFA-9F35-EA60C2707B35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19675" cy="4105275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882" name="Rectangle 21">
            <a:extLst>
              <a:ext uri="{FF2B5EF4-FFF2-40B4-BE49-F238E27FC236}">
                <a16:creationId xmlns:a16="http://schemas.microsoft.com/office/drawing/2014/main" id="{2488F154-D925-C057-E03D-6F213C884EB8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5F358E64-E778-4563-AFDD-19C558A3ABD2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38</a:t>
            </a:fld>
            <a:endParaRPr lang="en-US" altLang="ja-JP"/>
          </a:p>
        </p:txBody>
      </p:sp>
      <p:sp>
        <p:nvSpPr>
          <p:cNvPr id="122883" name="Rectangle 1">
            <a:extLst>
              <a:ext uri="{FF2B5EF4-FFF2-40B4-BE49-F238E27FC236}">
                <a16:creationId xmlns:a16="http://schemas.microsoft.com/office/drawing/2014/main" id="{8F5A236D-1CA3-0D85-BD6E-A5D3B80D4439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22884" name="Rectangle 2">
            <a:extLst>
              <a:ext uri="{FF2B5EF4-FFF2-40B4-BE49-F238E27FC236}">
                <a16:creationId xmlns:a16="http://schemas.microsoft.com/office/drawing/2014/main" id="{52A2879F-759D-21C6-33D1-997A89E6E314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38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3298" name="Rectangle 21">
            <a:extLst>
              <a:ext uri="{FF2B5EF4-FFF2-40B4-BE49-F238E27FC236}">
                <a16:creationId xmlns:a16="http://schemas.microsoft.com/office/drawing/2014/main" id="{6DE2E8E7-80D3-5F1A-4EE3-01A44421E8A1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DA981412-ADB9-4544-AFAA-FF8C8685B015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380</a:t>
            </a:fld>
            <a:endParaRPr lang="en-US" altLang="ja-JP"/>
          </a:p>
        </p:txBody>
      </p:sp>
      <p:sp>
        <p:nvSpPr>
          <p:cNvPr id="823299" name="Rectangle 1">
            <a:extLst>
              <a:ext uri="{FF2B5EF4-FFF2-40B4-BE49-F238E27FC236}">
                <a16:creationId xmlns:a16="http://schemas.microsoft.com/office/drawing/2014/main" id="{26BAF896-5031-CFA7-C134-9A87ADB6E2DE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823300" name="Rectangle 2">
            <a:extLst>
              <a:ext uri="{FF2B5EF4-FFF2-40B4-BE49-F238E27FC236}">
                <a16:creationId xmlns:a16="http://schemas.microsoft.com/office/drawing/2014/main" id="{39737B48-D83E-7466-538E-4580B795D5AE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19675" cy="4105275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38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5346" name="Rectangle 21">
            <a:extLst>
              <a:ext uri="{FF2B5EF4-FFF2-40B4-BE49-F238E27FC236}">
                <a16:creationId xmlns:a16="http://schemas.microsoft.com/office/drawing/2014/main" id="{6990AD0D-0C71-118E-E5EC-E10F530284BC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9EC78C69-0397-429B-8A81-C34A62B4FD87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381</a:t>
            </a:fld>
            <a:endParaRPr lang="en-US" altLang="ja-JP"/>
          </a:p>
        </p:txBody>
      </p:sp>
      <p:sp>
        <p:nvSpPr>
          <p:cNvPr id="825347" name="Rectangle 1">
            <a:extLst>
              <a:ext uri="{FF2B5EF4-FFF2-40B4-BE49-F238E27FC236}">
                <a16:creationId xmlns:a16="http://schemas.microsoft.com/office/drawing/2014/main" id="{F206BD7B-3424-A7B3-DB74-51D6E2DDB5B1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825348" name="Rectangle 2">
            <a:extLst>
              <a:ext uri="{FF2B5EF4-FFF2-40B4-BE49-F238E27FC236}">
                <a16:creationId xmlns:a16="http://schemas.microsoft.com/office/drawing/2014/main" id="{4D74705F-2870-902A-8962-533CEAF9C2A6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19675" cy="4105275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38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7394" name="Rectangle 21">
            <a:extLst>
              <a:ext uri="{FF2B5EF4-FFF2-40B4-BE49-F238E27FC236}">
                <a16:creationId xmlns:a16="http://schemas.microsoft.com/office/drawing/2014/main" id="{F921988F-D527-046B-4C9D-C32140240004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EA26867D-3FCD-476B-B46D-5FCD2C8F630A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382</a:t>
            </a:fld>
            <a:endParaRPr lang="en-US" altLang="ja-JP"/>
          </a:p>
        </p:txBody>
      </p:sp>
      <p:sp>
        <p:nvSpPr>
          <p:cNvPr id="827395" name="Rectangle 1">
            <a:extLst>
              <a:ext uri="{FF2B5EF4-FFF2-40B4-BE49-F238E27FC236}">
                <a16:creationId xmlns:a16="http://schemas.microsoft.com/office/drawing/2014/main" id="{C8D00D82-9F25-B199-8989-06664F7E7E07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827396" name="Rectangle 2">
            <a:extLst>
              <a:ext uri="{FF2B5EF4-FFF2-40B4-BE49-F238E27FC236}">
                <a16:creationId xmlns:a16="http://schemas.microsoft.com/office/drawing/2014/main" id="{B9266483-B115-589B-5D6D-F3A1A0C89140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19675" cy="4105275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38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9442" name="Rectangle 21">
            <a:extLst>
              <a:ext uri="{FF2B5EF4-FFF2-40B4-BE49-F238E27FC236}">
                <a16:creationId xmlns:a16="http://schemas.microsoft.com/office/drawing/2014/main" id="{48254A2A-F679-4C8F-FF6C-3163D5714B76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90F49BEB-3D52-4FAC-A6BA-BBEE4FA8BB16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383</a:t>
            </a:fld>
            <a:endParaRPr lang="en-US" altLang="ja-JP"/>
          </a:p>
        </p:txBody>
      </p:sp>
      <p:sp>
        <p:nvSpPr>
          <p:cNvPr id="829443" name="Rectangle 1">
            <a:extLst>
              <a:ext uri="{FF2B5EF4-FFF2-40B4-BE49-F238E27FC236}">
                <a16:creationId xmlns:a16="http://schemas.microsoft.com/office/drawing/2014/main" id="{E65BE656-9597-40ED-5F98-7E6B04625438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829444" name="Rectangle 2">
            <a:extLst>
              <a:ext uri="{FF2B5EF4-FFF2-40B4-BE49-F238E27FC236}">
                <a16:creationId xmlns:a16="http://schemas.microsoft.com/office/drawing/2014/main" id="{7805C1BE-1FFC-50A0-E262-B4D4D7C6D280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19675" cy="4105275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38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1490" name="Rectangle 21">
            <a:extLst>
              <a:ext uri="{FF2B5EF4-FFF2-40B4-BE49-F238E27FC236}">
                <a16:creationId xmlns:a16="http://schemas.microsoft.com/office/drawing/2014/main" id="{172FE6A7-2B72-409D-A5F4-CCF1074547CF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C1FBE50E-3486-43AF-9B7E-A6D3F23B051A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384</a:t>
            </a:fld>
            <a:endParaRPr lang="en-US" altLang="ja-JP"/>
          </a:p>
        </p:txBody>
      </p:sp>
      <p:sp>
        <p:nvSpPr>
          <p:cNvPr id="831491" name="Rectangle 1">
            <a:extLst>
              <a:ext uri="{FF2B5EF4-FFF2-40B4-BE49-F238E27FC236}">
                <a16:creationId xmlns:a16="http://schemas.microsoft.com/office/drawing/2014/main" id="{9F4F76BA-68FD-8713-8FC5-82E15493D65E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831492" name="Rectangle 2">
            <a:extLst>
              <a:ext uri="{FF2B5EF4-FFF2-40B4-BE49-F238E27FC236}">
                <a16:creationId xmlns:a16="http://schemas.microsoft.com/office/drawing/2014/main" id="{5E88A31C-9126-A910-9CC2-FC9E09DE21A4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19675" cy="4105275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38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3538" name="Rectangle 21">
            <a:extLst>
              <a:ext uri="{FF2B5EF4-FFF2-40B4-BE49-F238E27FC236}">
                <a16:creationId xmlns:a16="http://schemas.microsoft.com/office/drawing/2014/main" id="{E09BED71-DC58-8D07-CD22-C86387ACADE3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8DA2687A-E043-4F0E-8A1F-CB53092F94C9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385</a:t>
            </a:fld>
            <a:endParaRPr lang="en-US" altLang="ja-JP"/>
          </a:p>
        </p:txBody>
      </p:sp>
      <p:sp>
        <p:nvSpPr>
          <p:cNvPr id="833539" name="Rectangle 1">
            <a:extLst>
              <a:ext uri="{FF2B5EF4-FFF2-40B4-BE49-F238E27FC236}">
                <a16:creationId xmlns:a16="http://schemas.microsoft.com/office/drawing/2014/main" id="{8C218EE9-DE20-CCE2-B5FF-CC82A5EA1BE8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833540" name="Rectangle 2">
            <a:extLst>
              <a:ext uri="{FF2B5EF4-FFF2-40B4-BE49-F238E27FC236}">
                <a16:creationId xmlns:a16="http://schemas.microsoft.com/office/drawing/2014/main" id="{9D887095-E64C-A06A-BE89-9BBDAE4B5764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19675" cy="4105275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38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5586" name="Rectangle 21">
            <a:extLst>
              <a:ext uri="{FF2B5EF4-FFF2-40B4-BE49-F238E27FC236}">
                <a16:creationId xmlns:a16="http://schemas.microsoft.com/office/drawing/2014/main" id="{39AC4F06-A6E0-8E1E-F71A-587DE708EC11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DE295223-BF9D-40DB-BDED-D46F8DB911BF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386</a:t>
            </a:fld>
            <a:endParaRPr lang="en-US" altLang="ja-JP"/>
          </a:p>
        </p:txBody>
      </p:sp>
      <p:sp>
        <p:nvSpPr>
          <p:cNvPr id="835587" name="Rectangle 1">
            <a:extLst>
              <a:ext uri="{FF2B5EF4-FFF2-40B4-BE49-F238E27FC236}">
                <a16:creationId xmlns:a16="http://schemas.microsoft.com/office/drawing/2014/main" id="{E2FC6DBD-AC23-3805-54E9-927962EB7166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835588" name="Rectangle 2">
            <a:extLst>
              <a:ext uri="{FF2B5EF4-FFF2-40B4-BE49-F238E27FC236}">
                <a16:creationId xmlns:a16="http://schemas.microsoft.com/office/drawing/2014/main" id="{6D6D0806-5FD5-2F61-780B-EA0A9E3CDE8B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19675" cy="4105275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38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7634" name="Rectangle 21">
            <a:extLst>
              <a:ext uri="{FF2B5EF4-FFF2-40B4-BE49-F238E27FC236}">
                <a16:creationId xmlns:a16="http://schemas.microsoft.com/office/drawing/2014/main" id="{1A535DA8-D6A7-DBCD-0589-11077D94E951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F5F5C524-51E8-4609-84FC-8740B07A8231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387</a:t>
            </a:fld>
            <a:endParaRPr lang="en-US" altLang="ja-JP"/>
          </a:p>
        </p:txBody>
      </p:sp>
      <p:sp>
        <p:nvSpPr>
          <p:cNvPr id="837635" name="Rectangle 1">
            <a:extLst>
              <a:ext uri="{FF2B5EF4-FFF2-40B4-BE49-F238E27FC236}">
                <a16:creationId xmlns:a16="http://schemas.microsoft.com/office/drawing/2014/main" id="{43F7B777-7BB6-BC34-9050-D7D6E81C5590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837636" name="Rectangle 2">
            <a:extLst>
              <a:ext uri="{FF2B5EF4-FFF2-40B4-BE49-F238E27FC236}">
                <a16:creationId xmlns:a16="http://schemas.microsoft.com/office/drawing/2014/main" id="{C3FE7E62-8914-7AB2-2FE6-FEFB3275FE41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19675" cy="4105275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38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9682" name="Rectangle 21">
            <a:extLst>
              <a:ext uri="{FF2B5EF4-FFF2-40B4-BE49-F238E27FC236}">
                <a16:creationId xmlns:a16="http://schemas.microsoft.com/office/drawing/2014/main" id="{2892EB86-AEE2-6D20-2718-DAA948FBD9AC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96748B33-E6C9-467E-9104-7302AEB71C7C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388</a:t>
            </a:fld>
            <a:endParaRPr lang="en-US" altLang="ja-JP"/>
          </a:p>
        </p:txBody>
      </p:sp>
      <p:sp>
        <p:nvSpPr>
          <p:cNvPr id="839683" name="Rectangle 1">
            <a:extLst>
              <a:ext uri="{FF2B5EF4-FFF2-40B4-BE49-F238E27FC236}">
                <a16:creationId xmlns:a16="http://schemas.microsoft.com/office/drawing/2014/main" id="{C19BD5DA-860E-648D-FAE3-CEB1BF768EF5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839684" name="Rectangle 2">
            <a:extLst>
              <a:ext uri="{FF2B5EF4-FFF2-40B4-BE49-F238E27FC236}">
                <a16:creationId xmlns:a16="http://schemas.microsoft.com/office/drawing/2014/main" id="{A02C027F-4112-6B1E-9A2C-FF6F8E048CDC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19675" cy="4105275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38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1730" name="Rectangle 21">
            <a:extLst>
              <a:ext uri="{FF2B5EF4-FFF2-40B4-BE49-F238E27FC236}">
                <a16:creationId xmlns:a16="http://schemas.microsoft.com/office/drawing/2014/main" id="{66FB9C2E-7781-FF7F-28BE-783B8DCA0259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22505662-40F3-4A0B-8A20-8FAA5ED5F1CD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389</a:t>
            </a:fld>
            <a:endParaRPr lang="en-US" altLang="ja-JP"/>
          </a:p>
        </p:txBody>
      </p:sp>
      <p:sp>
        <p:nvSpPr>
          <p:cNvPr id="841731" name="Rectangle 1">
            <a:extLst>
              <a:ext uri="{FF2B5EF4-FFF2-40B4-BE49-F238E27FC236}">
                <a16:creationId xmlns:a16="http://schemas.microsoft.com/office/drawing/2014/main" id="{9D0CC9DE-B34B-6CD2-1045-9F01E074A02E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841732" name="Rectangle 2">
            <a:extLst>
              <a:ext uri="{FF2B5EF4-FFF2-40B4-BE49-F238E27FC236}">
                <a16:creationId xmlns:a16="http://schemas.microsoft.com/office/drawing/2014/main" id="{86B4069B-B350-4A9D-05DE-66790B26B180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19675" cy="4105275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930" name="Rectangle 21">
            <a:extLst>
              <a:ext uri="{FF2B5EF4-FFF2-40B4-BE49-F238E27FC236}">
                <a16:creationId xmlns:a16="http://schemas.microsoft.com/office/drawing/2014/main" id="{E72BC8BF-0021-8E53-F743-D244F997A942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2B7D4586-9215-4A12-9722-E1C296EED41A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39</a:t>
            </a:fld>
            <a:endParaRPr lang="en-US" altLang="ja-JP"/>
          </a:p>
        </p:txBody>
      </p:sp>
      <p:sp>
        <p:nvSpPr>
          <p:cNvPr id="124931" name="Rectangle 1">
            <a:extLst>
              <a:ext uri="{FF2B5EF4-FFF2-40B4-BE49-F238E27FC236}">
                <a16:creationId xmlns:a16="http://schemas.microsoft.com/office/drawing/2014/main" id="{0D969250-622E-1621-AA27-2C89B6F4D0AF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24932" name="Rectangle 2">
            <a:extLst>
              <a:ext uri="{FF2B5EF4-FFF2-40B4-BE49-F238E27FC236}">
                <a16:creationId xmlns:a16="http://schemas.microsoft.com/office/drawing/2014/main" id="{470AAED5-65CF-344B-0954-38D6B29FB873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39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3778" name="Rectangle 21">
            <a:extLst>
              <a:ext uri="{FF2B5EF4-FFF2-40B4-BE49-F238E27FC236}">
                <a16:creationId xmlns:a16="http://schemas.microsoft.com/office/drawing/2014/main" id="{7EADFA83-D5EE-4AC0-8ED8-6A39471EDFEF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8DA3C927-DC9E-47E9-BEED-603E08ABFB2B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390</a:t>
            </a:fld>
            <a:endParaRPr lang="en-US" altLang="ja-JP"/>
          </a:p>
        </p:txBody>
      </p:sp>
      <p:sp>
        <p:nvSpPr>
          <p:cNvPr id="843779" name="Rectangle 1">
            <a:extLst>
              <a:ext uri="{FF2B5EF4-FFF2-40B4-BE49-F238E27FC236}">
                <a16:creationId xmlns:a16="http://schemas.microsoft.com/office/drawing/2014/main" id="{51DDD9C5-12A9-BBF0-520A-31CE7FC48124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843780" name="Rectangle 2">
            <a:extLst>
              <a:ext uri="{FF2B5EF4-FFF2-40B4-BE49-F238E27FC236}">
                <a16:creationId xmlns:a16="http://schemas.microsoft.com/office/drawing/2014/main" id="{8DBDC762-E88B-FE11-D128-5F361455D180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19675" cy="4105275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39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5826" name="Rectangle 21">
            <a:extLst>
              <a:ext uri="{FF2B5EF4-FFF2-40B4-BE49-F238E27FC236}">
                <a16:creationId xmlns:a16="http://schemas.microsoft.com/office/drawing/2014/main" id="{B7D78B3F-987F-937C-560F-81059B3B16EE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265A970E-31B1-45A4-B13A-4638A49AC461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391</a:t>
            </a:fld>
            <a:endParaRPr lang="en-US" altLang="ja-JP"/>
          </a:p>
        </p:txBody>
      </p:sp>
      <p:sp>
        <p:nvSpPr>
          <p:cNvPr id="845827" name="Rectangle 1">
            <a:extLst>
              <a:ext uri="{FF2B5EF4-FFF2-40B4-BE49-F238E27FC236}">
                <a16:creationId xmlns:a16="http://schemas.microsoft.com/office/drawing/2014/main" id="{65D7742F-AFFC-11F1-6325-4003FD3336F6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845828" name="Rectangle 2">
            <a:extLst>
              <a:ext uri="{FF2B5EF4-FFF2-40B4-BE49-F238E27FC236}">
                <a16:creationId xmlns:a16="http://schemas.microsoft.com/office/drawing/2014/main" id="{14BB7016-D2E8-0EC0-63BA-C7C1D1D5C5FA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19675" cy="4105275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39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7874" name="Rectangle 21">
            <a:extLst>
              <a:ext uri="{FF2B5EF4-FFF2-40B4-BE49-F238E27FC236}">
                <a16:creationId xmlns:a16="http://schemas.microsoft.com/office/drawing/2014/main" id="{CF3E9705-D5D2-7C5B-6549-39B27758CB20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35449D38-19C3-48FB-B365-6ADD93888821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392</a:t>
            </a:fld>
            <a:endParaRPr lang="en-US" altLang="ja-JP"/>
          </a:p>
        </p:txBody>
      </p:sp>
      <p:sp>
        <p:nvSpPr>
          <p:cNvPr id="847875" name="Rectangle 1">
            <a:extLst>
              <a:ext uri="{FF2B5EF4-FFF2-40B4-BE49-F238E27FC236}">
                <a16:creationId xmlns:a16="http://schemas.microsoft.com/office/drawing/2014/main" id="{1B9129FC-C958-828B-397A-4D19C289C565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847876" name="Rectangle 2">
            <a:extLst>
              <a:ext uri="{FF2B5EF4-FFF2-40B4-BE49-F238E27FC236}">
                <a16:creationId xmlns:a16="http://schemas.microsoft.com/office/drawing/2014/main" id="{EDEB0492-CD75-0109-240C-1CC25DDFA743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39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9922" name="Rectangle 21">
            <a:extLst>
              <a:ext uri="{FF2B5EF4-FFF2-40B4-BE49-F238E27FC236}">
                <a16:creationId xmlns:a16="http://schemas.microsoft.com/office/drawing/2014/main" id="{A1C6C21D-E0DC-067A-FFB8-5E1ABDEC405A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E92E0681-1001-40D5-AE61-84B52C3438AB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393</a:t>
            </a:fld>
            <a:endParaRPr lang="en-US" altLang="ja-JP"/>
          </a:p>
        </p:txBody>
      </p:sp>
      <p:sp>
        <p:nvSpPr>
          <p:cNvPr id="849923" name="Rectangle 1">
            <a:extLst>
              <a:ext uri="{FF2B5EF4-FFF2-40B4-BE49-F238E27FC236}">
                <a16:creationId xmlns:a16="http://schemas.microsoft.com/office/drawing/2014/main" id="{86BABE6F-FF8F-1B55-B5B5-AB99ED2D81A1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849924" name="Rectangle 2">
            <a:extLst>
              <a:ext uri="{FF2B5EF4-FFF2-40B4-BE49-F238E27FC236}">
                <a16:creationId xmlns:a16="http://schemas.microsoft.com/office/drawing/2014/main" id="{FAE5F8F2-D5FF-4851-C353-75411957E324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39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1970" name="Rectangle 21">
            <a:extLst>
              <a:ext uri="{FF2B5EF4-FFF2-40B4-BE49-F238E27FC236}">
                <a16:creationId xmlns:a16="http://schemas.microsoft.com/office/drawing/2014/main" id="{55290232-B20B-962E-1CE3-E611A07FAA64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33D2372B-750D-4FCC-9AEF-288D9E50AA03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394</a:t>
            </a:fld>
            <a:endParaRPr lang="en-US" altLang="ja-JP"/>
          </a:p>
        </p:txBody>
      </p:sp>
      <p:sp>
        <p:nvSpPr>
          <p:cNvPr id="851971" name="Rectangle 1">
            <a:extLst>
              <a:ext uri="{FF2B5EF4-FFF2-40B4-BE49-F238E27FC236}">
                <a16:creationId xmlns:a16="http://schemas.microsoft.com/office/drawing/2014/main" id="{ABFCD200-9613-6DBA-6A1C-0670C53B040D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851972" name="Rectangle 2">
            <a:extLst>
              <a:ext uri="{FF2B5EF4-FFF2-40B4-BE49-F238E27FC236}">
                <a16:creationId xmlns:a16="http://schemas.microsoft.com/office/drawing/2014/main" id="{C9CF9D02-BCB7-0F63-464D-B04AA3FBFC6E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39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4018" name="Rectangle 21">
            <a:extLst>
              <a:ext uri="{FF2B5EF4-FFF2-40B4-BE49-F238E27FC236}">
                <a16:creationId xmlns:a16="http://schemas.microsoft.com/office/drawing/2014/main" id="{E00617A2-B876-8663-ACC5-BACB87B35937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2729FE37-E2D8-42F1-B879-7B2560B515FA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395</a:t>
            </a:fld>
            <a:endParaRPr lang="en-US" altLang="ja-JP"/>
          </a:p>
        </p:txBody>
      </p:sp>
      <p:sp>
        <p:nvSpPr>
          <p:cNvPr id="854019" name="Rectangle 1">
            <a:extLst>
              <a:ext uri="{FF2B5EF4-FFF2-40B4-BE49-F238E27FC236}">
                <a16:creationId xmlns:a16="http://schemas.microsoft.com/office/drawing/2014/main" id="{4EC9FEB8-F7EF-A2FC-E71E-9FC86BA15A8A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854020" name="Rectangle 2">
            <a:extLst>
              <a:ext uri="{FF2B5EF4-FFF2-40B4-BE49-F238E27FC236}">
                <a16:creationId xmlns:a16="http://schemas.microsoft.com/office/drawing/2014/main" id="{0ADA1438-95F6-5C9C-7EA1-1244BEE69304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39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6066" name="Rectangle 21">
            <a:extLst>
              <a:ext uri="{FF2B5EF4-FFF2-40B4-BE49-F238E27FC236}">
                <a16:creationId xmlns:a16="http://schemas.microsoft.com/office/drawing/2014/main" id="{ADCD8964-B0E1-3073-72D8-7112229EACB4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CCAEADCC-58A3-48E0-B071-42DFBFC74AB8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396</a:t>
            </a:fld>
            <a:endParaRPr lang="en-US" altLang="ja-JP"/>
          </a:p>
        </p:txBody>
      </p:sp>
      <p:sp>
        <p:nvSpPr>
          <p:cNvPr id="856067" name="Rectangle 1">
            <a:extLst>
              <a:ext uri="{FF2B5EF4-FFF2-40B4-BE49-F238E27FC236}">
                <a16:creationId xmlns:a16="http://schemas.microsoft.com/office/drawing/2014/main" id="{F8EFB3C4-F92F-7125-AFAE-027D6F42C98D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856068" name="Rectangle 2">
            <a:extLst>
              <a:ext uri="{FF2B5EF4-FFF2-40B4-BE49-F238E27FC236}">
                <a16:creationId xmlns:a16="http://schemas.microsoft.com/office/drawing/2014/main" id="{56C9FC69-70A2-96D2-DECE-8D745D31D7E9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39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8114" name="Rectangle 21">
            <a:extLst>
              <a:ext uri="{FF2B5EF4-FFF2-40B4-BE49-F238E27FC236}">
                <a16:creationId xmlns:a16="http://schemas.microsoft.com/office/drawing/2014/main" id="{C99E47E1-1A88-3F4A-BABA-681F22CCE927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F5625859-390D-4654-A117-7D7C8592F3EC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397</a:t>
            </a:fld>
            <a:endParaRPr lang="en-US" altLang="ja-JP"/>
          </a:p>
        </p:txBody>
      </p:sp>
      <p:sp>
        <p:nvSpPr>
          <p:cNvPr id="858115" name="Rectangle 1">
            <a:extLst>
              <a:ext uri="{FF2B5EF4-FFF2-40B4-BE49-F238E27FC236}">
                <a16:creationId xmlns:a16="http://schemas.microsoft.com/office/drawing/2014/main" id="{EE50F1E6-DEC3-A980-2DDA-9A17A6511400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858116" name="Rectangle 2">
            <a:extLst>
              <a:ext uri="{FF2B5EF4-FFF2-40B4-BE49-F238E27FC236}">
                <a16:creationId xmlns:a16="http://schemas.microsoft.com/office/drawing/2014/main" id="{97631AF8-8CB4-370D-54B0-2FD990754E6F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39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0162" name="Rectangle 21">
            <a:extLst>
              <a:ext uri="{FF2B5EF4-FFF2-40B4-BE49-F238E27FC236}">
                <a16:creationId xmlns:a16="http://schemas.microsoft.com/office/drawing/2014/main" id="{815FE942-4E46-94C5-DC48-32E4D583A1AD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07CBA31F-BEFD-4B10-9CCD-EE1EF6151993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398</a:t>
            </a:fld>
            <a:endParaRPr lang="en-US" altLang="ja-JP"/>
          </a:p>
        </p:txBody>
      </p:sp>
      <p:sp>
        <p:nvSpPr>
          <p:cNvPr id="860163" name="Rectangle 1">
            <a:extLst>
              <a:ext uri="{FF2B5EF4-FFF2-40B4-BE49-F238E27FC236}">
                <a16:creationId xmlns:a16="http://schemas.microsoft.com/office/drawing/2014/main" id="{A19A3455-7F9B-666B-2F0F-A1B924AB4945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860164" name="Rectangle 2">
            <a:extLst>
              <a:ext uri="{FF2B5EF4-FFF2-40B4-BE49-F238E27FC236}">
                <a16:creationId xmlns:a16="http://schemas.microsoft.com/office/drawing/2014/main" id="{3141EAC7-5036-BB01-0239-59430FDF1ED5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39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2210" name="Rectangle 21">
            <a:extLst>
              <a:ext uri="{FF2B5EF4-FFF2-40B4-BE49-F238E27FC236}">
                <a16:creationId xmlns:a16="http://schemas.microsoft.com/office/drawing/2014/main" id="{7EA62168-DE68-3D99-4D97-3EBFA8ABE18F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7AFF7C22-4B2A-40E1-939E-395E8E44BEB9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399</a:t>
            </a:fld>
            <a:endParaRPr lang="en-US" altLang="ja-JP"/>
          </a:p>
        </p:txBody>
      </p:sp>
      <p:sp>
        <p:nvSpPr>
          <p:cNvPr id="862211" name="Rectangle 1">
            <a:extLst>
              <a:ext uri="{FF2B5EF4-FFF2-40B4-BE49-F238E27FC236}">
                <a16:creationId xmlns:a16="http://schemas.microsoft.com/office/drawing/2014/main" id="{3C1BB212-8C25-1866-7845-B5D7BF3C7A4C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862212" name="Rectangle 2">
            <a:extLst>
              <a:ext uri="{FF2B5EF4-FFF2-40B4-BE49-F238E27FC236}">
                <a16:creationId xmlns:a16="http://schemas.microsoft.com/office/drawing/2014/main" id="{DC95F05B-2F9A-1EC8-FE12-9DEAD59BC40D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250" name="Rectangle 21">
            <a:extLst>
              <a:ext uri="{FF2B5EF4-FFF2-40B4-BE49-F238E27FC236}">
                <a16:creationId xmlns:a16="http://schemas.microsoft.com/office/drawing/2014/main" id="{4BB46E6E-AE2D-7C26-0A44-103AB24DF543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A049A23D-6C12-4AFF-A194-B5F6CCA1D5A9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4</a:t>
            </a:fld>
            <a:endParaRPr lang="en-US" altLang="ja-JP"/>
          </a:p>
        </p:txBody>
      </p:sp>
      <p:sp>
        <p:nvSpPr>
          <p:cNvPr id="53251" name="Rectangle 1">
            <a:extLst>
              <a:ext uri="{FF2B5EF4-FFF2-40B4-BE49-F238E27FC236}">
                <a16:creationId xmlns:a16="http://schemas.microsoft.com/office/drawing/2014/main" id="{CD44E74C-CCD6-DEB1-70CE-5DA1F2A7FEA4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53252" name="Rectangle 2">
            <a:extLst>
              <a:ext uri="{FF2B5EF4-FFF2-40B4-BE49-F238E27FC236}">
                <a16:creationId xmlns:a16="http://schemas.microsoft.com/office/drawing/2014/main" id="{74894000-D805-BBCA-FF0A-BD6478723324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978" name="Rectangle 21">
            <a:extLst>
              <a:ext uri="{FF2B5EF4-FFF2-40B4-BE49-F238E27FC236}">
                <a16:creationId xmlns:a16="http://schemas.microsoft.com/office/drawing/2014/main" id="{DE47E49C-AAE6-F865-0D1A-B6E4910346F7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638A941C-6C59-490D-ABF8-C3672E1A7397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40</a:t>
            </a:fld>
            <a:endParaRPr lang="en-US" altLang="ja-JP"/>
          </a:p>
        </p:txBody>
      </p:sp>
      <p:sp>
        <p:nvSpPr>
          <p:cNvPr id="126979" name="Rectangle 1">
            <a:extLst>
              <a:ext uri="{FF2B5EF4-FFF2-40B4-BE49-F238E27FC236}">
                <a16:creationId xmlns:a16="http://schemas.microsoft.com/office/drawing/2014/main" id="{15824A2C-0839-D43B-D324-12DC761CF122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26980" name="Rectangle 2">
            <a:extLst>
              <a:ext uri="{FF2B5EF4-FFF2-40B4-BE49-F238E27FC236}">
                <a16:creationId xmlns:a16="http://schemas.microsoft.com/office/drawing/2014/main" id="{605A12BA-0EB7-53A5-A72B-6FA66A0918E7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40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4258" name="Rectangle 21">
            <a:extLst>
              <a:ext uri="{FF2B5EF4-FFF2-40B4-BE49-F238E27FC236}">
                <a16:creationId xmlns:a16="http://schemas.microsoft.com/office/drawing/2014/main" id="{AEB768C3-4F73-48FE-64BE-2578C08D31EE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C7B17B82-9B87-4190-B5EF-FEC799EF5C7C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400</a:t>
            </a:fld>
            <a:endParaRPr lang="en-US" altLang="ja-JP"/>
          </a:p>
        </p:txBody>
      </p:sp>
      <p:sp>
        <p:nvSpPr>
          <p:cNvPr id="864259" name="Rectangle 1">
            <a:extLst>
              <a:ext uri="{FF2B5EF4-FFF2-40B4-BE49-F238E27FC236}">
                <a16:creationId xmlns:a16="http://schemas.microsoft.com/office/drawing/2014/main" id="{FFB98CA8-1AA3-3E64-6F3C-097E0EA89D3E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864260" name="Rectangle 2">
            <a:extLst>
              <a:ext uri="{FF2B5EF4-FFF2-40B4-BE49-F238E27FC236}">
                <a16:creationId xmlns:a16="http://schemas.microsoft.com/office/drawing/2014/main" id="{5E8A4106-B087-986F-5133-EE7D75C6CC8B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40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6306" name="Rectangle 21">
            <a:extLst>
              <a:ext uri="{FF2B5EF4-FFF2-40B4-BE49-F238E27FC236}">
                <a16:creationId xmlns:a16="http://schemas.microsoft.com/office/drawing/2014/main" id="{A3A63793-82AB-CFF4-AF15-D1BB9EA7E4D7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49114690-5C07-4FAF-90C4-9E4726D477FB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401</a:t>
            </a:fld>
            <a:endParaRPr lang="en-US" altLang="ja-JP"/>
          </a:p>
        </p:txBody>
      </p:sp>
      <p:sp>
        <p:nvSpPr>
          <p:cNvPr id="866307" name="Rectangle 1">
            <a:extLst>
              <a:ext uri="{FF2B5EF4-FFF2-40B4-BE49-F238E27FC236}">
                <a16:creationId xmlns:a16="http://schemas.microsoft.com/office/drawing/2014/main" id="{146D62CB-8143-5212-225B-95526020BF0F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866308" name="Rectangle 2">
            <a:extLst>
              <a:ext uri="{FF2B5EF4-FFF2-40B4-BE49-F238E27FC236}">
                <a16:creationId xmlns:a16="http://schemas.microsoft.com/office/drawing/2014/main" id="{C8123FE4-E087-BEE4-09A4-21878BDBD7AC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40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8354" name="Rectangle 21">
            <a:extLst>
              <a:ext uri="{FF2B5EF4-FFF2-40B4-BE49-F238E27FC236}">
                <a16:creationId xmlns:a16="http://schemas.microsoft.com/office/drawing/2014/main" id="{DC60505B-1DF0-DE38-7744-AB6E75402397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00E49A09-5285-4D1B-96C5-43CD7E430C9B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402</a:t>
            </a:fld>
            <a:endParaRPr lang="en-US" altLang="ja-JP"/>
          </a:p>
        </p:txBody>
      </p:sp>
      <p:sp>
        <p:nvSpPr>
          <p:cNvPr id="868355" name="Rectangle 1">
            <a:extLst>
              <a:ext uri="{FF2B5EF4-FFF2-40B4-BE49-F238E27FC236}">
                <a16:creationId xmlns:a16="http://schemas.microsoft.com/office/drawing/2014/main" id="{7AB15FD7-DFB3-E49D-B77F-918602D2E77C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868356" name="Rectangle 2">
            <a:extLst>
              <a:ext uri="{FF2B5EF4-FFF2-40B4-BE49-F238E27FC236}">
                <a16:creationId xmlns:a16="http://schemas.microsoft.com/office/drawing/2014/main" id="{0D93D2FB-7193-D6FF-BDA3-2EB442C45346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40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0402" name="Rectangle 21">
            <a:extLst>
              <a:ext uri="{FF2B5EF4-FFF2-40B4-BE49-F238E27FC236}">
                <a16:creationId xmlns:a16="http://schemas.microsoft.com/office/drawing/2014/main" id="{E7D96598-819B-5726-8EFE-813C35AB8629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2F928003-6AF3-4454-9213-F6604DC86B98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403</a:t>
            </a:fld>
            <a:endParaRPr lang="en-US" altLang="ja-JP"/>
          </a:p>
        </p:txBody>
      </p:sp>
      <p:sp>
        <p:nvSpPr>
          <p:cNvPr id="870403" name="Rectangle 1">
            <a:extLst>
              <a:ext uri="{FF2B5EF4-FFF2-40B4-BE49-F238E27FC236}">
                <a16:creationId xmlns:a16="http://schemas.microsoft.com/office/drawing/2014/main" id="{190A545C-AEE0-64A1-5B9E-8F0A55E9E3CD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870404" name="Rectangle 2">
            <a:extLst>
              <a:ext uri="{FF2B5EF4-FFF2-40B4-BE49-F238E27FC236}">
                <a16:creationId xmlns:a16="http://schemas.microsoft.com/office/drawing/2014/main" id="{18052040-96DE-0881-5C84-DE4D7F44AFF5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40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2450" name="Rectangle 21">
            <a:extLst>
              <a:ext uri="{FF2B5EF4-FFF2-40B4-BE49-F238E27FC236}">
                <a16:creationId xmlns:a16="http://schemas.microsoft.com/office/drawing/2014/main" id="{4D9D9B1C-9EC8-6DE3-D8C1-378D2C50C52B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E73E18A0-EA6B-4F19-B79E-FEAB76D4D5D3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404</a:t>
            </a:fld>
            <a:endParaRPr lang="en-US" altLang="ja-JP"/>
          </a:p>
        </p:txBody>
      </p:sp>
      <p:sp>
        <p:nvSpPr>
          <p:cNvPr id="872451" name="Rectangle 1">
            <a:extLst>
              <a:ext uri="{FF2B5EF4-FFF2-40B4-BE49-F238E27FC236}">
                <a16:creationId xmlns:a16="http://schemas.microsoft.com/office/drawing/2014/main" id="{FBBA6706-ECA9-C4DA-08C5-6310CD74D3D8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872452" name="Rectangle 2">
            <a:extLst>
              <a:ext uri="{FF2B5EF4-FFF2-40B4-BE49-F238E27FC236}">
                <a16:creationId xmlns:a16="http://schemas.microsoft.com/office/drawing/2014/main" id="{CCA1AEBF-98CA-2141-F409-EEF17CDEE737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40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4498" name="Rectangle 21">
            <a:extLst>
              <a:ext uri="{FF2B5EF4-FFF2-40B4-BE49-F238E27FC236}">
                <a16:creationId xmlns:a16="http://schemas.microsoft.com/office/drawing/2014/main" id="{8A7064EF-FD4E-F7E8-1F96-8BC18069A821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EFFF4AE7-6C29-4013-AACA-E88D49A7A9D6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405</a:t>
            </a:fld>
            <a:endParaRPr lang="en-US" altLang="ja-JP"/>
          </a:p>
        </p:txBody>
      </p:sp>
      <p:sp>
        <p:nvSpPr>
          <p:cNvPr id="874499" name="Rectangle 1">
            <a:extLst>
              <a:ext uri="{FF2B5EF4-FFF2-40B4-BE49-F238E27FC236}">
                <a16:creationId xmlns:a16="http://schemas.microsoft.com/office/drawing/2014/main" id="{BE1FE3D3-2430-8E29-4A29-052BEE7F3982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874500" name="Rectangle 2">
            <a:extLst>
              <a:ext uri="{FF2B5EF4-FFF2-40B4-BE49-F238E27FC236}">
                <a16:creationId xmlns:a16="http://schemas.microsoft.com/office/drawing/2014/main" id="{0D908125-36E8-F035-B03A-250202ADB272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40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6546" name="Rectangle 21">
            <a:extLst>
              <a:ext uri="{FF2B5EF4-FFF2-40B4-BE49-F238E27FC236}">
                <a16:creationId xmlns:a16="http://schemas.microsoft.com/office/drawing/2014/main" id="{C8DE7AA4-6398-C839-49AC-98FFDDF33B9F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E76C2CC5-D46D-4FED-A33A-12B095286F50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406</a:t>
            </a:fld>
            <a:endParaRPr lang="en-US" altLang="ja-JP"/>
          </a:p>
        </p:txBody>
      </p:sp>
      <p:sp>
        <p:nvSpPr>
          <p:cNvPr id="876547" name="Rectangle 1">
            <a:extLst>
              <a:ext uri="{FF2B5EF4-FFF2-40B4-BE49-F238E27FC236}">
                <a16:creationId xmlns:a16="http://schemas.microsoft.com/office/drawing/2014/main" id="{2067A1B2-ED55-A4C0-9BB3-3C2A14A06AAD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876548" name="Rectangle 2">
            <a:extLst>
              <a:ext uri="{FF2B5EF4-FFF2-40B4-BE49-F238E27FC236}">
                <a16:creationId xmlns:a16="http://schemas.microsoft.com/office/drawing/2014/main" id="{383C901B-5824-89C1-A19F-2FB022E17EC3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40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8594" name="Rectangle 21">
            <a:extLst>
              <a:ext uri="{FF2B5EF4-FFF2-40B4-BE49-F238E27FC236}">
                <a16:creationId xmlns:a16="http://schemas.microsoft.com/office/drawing/2014/main" id="{A0E2BD58-DF02-BA3A-7D2F-947B799FEEEC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4A793463-2AE6-42FD-8DD2-523382DE7913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407</a:t>
            </a:fld>
            <a:endParaRPr lang="en-US" altLang="ja-JP"/>
          </a:p>
        </p:txBody>
      </p:sp>
      <p:sp>
        <p:nvSpPr>
          <p:cNvPr id="878595" name="Rectangle 1">
            <a:extLst>
              <a:ext uri="{FF2B5EF4-FFF2-40B4-BE49-F238E27FC236}">
                <a16:creationId xmlns:a16="http://schemas.microsoft.com/office/drawing/2014/main" id="{2F592D5E-515D-CC49-36AA-4CE0AA353D22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878596" name="Rectangle 2">
            <a:extLst>
              <a:ext uri="{FF2B5EF4-FFF2-40B4-BE49-F238E27FC236}">
                <a16:creationId xmlns:a16="http://schemas.microsoft.com/office/drawing/2014/main" id="{44B382D0-3308-56DB-8664-201FB92F5663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40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0642" name="Rectangle 21">
            <a:extLst>
              <a:ext uri="{FF2B5EF4-FFF2-40B4-BE49-F238E27FC236}">
                <a16:creationId xmlns:a16="http://schemas.microsoft.com/office/drawing/2014/main" id="{686174B8-E92C-65BA-904E-1009F0560FE7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FDC9A275-99E0-44F8-BCCA-48C3000DD7E9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408</a:t>
            </a:fld>
            <a:endParaRPr lang="en-US" altLang="ja-JP"/>
          </a:p>
        </p:txBody>
      </p:sp>
      <p:sp>
        <p:nvSpPr>
          <p:cNvPr id="880643" name="Rectangle 1">
            <a:extLst>
              <a:ext uri="{FF2B5EF4-FFF2-40B4-BE49-F238E27FC236}">
                <a16:creationId xmlns:a16="http://schemas.microsoft.com/office/drawing/2014/main" id="{42F0F585-9E6B-027A-E964-4D0543CFE4F0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880644" name="Rectangle 2">
            <a:extLst>
              <a:ext uri="{FF2B5EF4-FFF2-40B4-BE49-F238E27FC236}">
                <a16:creationId xmlns:a16="http://schemas.microsoft.com/office/drawing/2014/main" id="{DBD61ECD-59F5-83BA-9A28-C333FD4FC250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40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2690" name="Rectangle 21">
            <a:extLst>
              <a:ext uri="{FF2B5EF4-FFF2-40B4-BE49-F238E27FC236}">
                <a16:creationId xmlns:a16="http://schemas.microsoft.com/office/drawing/2014/main" id="{EB2D22DC-427F-EB07-CEEC-F1481BE75D79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9E7DC048-FC32-453F-AAED-CE03142D91F7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409</a:t>
            </a:fld>
            <a:endParaRPr lang="en-US" altLang="ja-JP"/>
          </a:p>
        </p:txBody>
      </p:sp>
      <p:sp>
        <p:nvSpPr>
          <p:cNvPr id="882691" name="Rectangle 1">
            <a:extLst>
              <a:ext uri="{FF2B5EF4-FFF2-40B4-BE49-F238E27FC236}">
                <a16:creationId xmlns:a16="http://schemas.microsoft.com/office/drawing/2014/main" id="{E7901264-4BBC-F4B4-D1B6-744995C5A271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2143125" y="695325"/>
            <a:ext cx="257175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882692" name="Rectangle 2">
            <a:extLst>
              <a:ext uri="{FF2B5EF4-FFF2-40B4-BE49-F238E27FC236}">
                <a16:creationId xmlns:a16="http://schemas.microsoft.com/office/drawing/2014/main" id="{4DC7BA74-0028-DE0D-E32C-1454A63BA4AA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19675" cy="4105275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9026" name="Rectangle 21">
            <a:extLst>
              <a:ext uri="{FF2B5EF4-FFF2-40B4-BE49-F238E27FC236}">
                <a16:creationId xmlns:a16="http://schemas.microsoft.com/office/drawing/2014/main" id="{7F1CEB5E-37FB-85AB-DFEA-04B169802640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878639FE-6E66-47E1-AF27-5C9829259ACD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41</a:t>
            </a:fld>
            <a:endParaRPr lang="en-US" altLang="ja-JP"/>
          </a:p>
        </p:txBody>
      </p:sp>
      <p:sp>
        <p:nvSpPr>
          <p:cNvPr id="129027" name="Rectangle 1">
            <a:extLst>
              <a:ext uri="{FF2B5EF4-FFF2-40B4-BE49-F238E27FC236}">
                <a16:creationId xmlns:a16="http://schemas.microsoft.com/office/drawing/2014/main" id="{3203ED64-037B-FB0B-0733-484B4573BF01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29028" name="Rectangle 2">
            <a:extLst>
              <a:ext uri="{FF2B5EF4-FFF2-40B4-BE49-F238E27FC236}">
                <a16:creationId xmlns:a16="http://schemas.microsoft.com/office/drawing/2014/main" id="{18F277E0-D132-AAB6-E8FC-D850CED82395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4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4738" name="Rectangle 21">
            <a:extLst>
              <a:ext uri="{FF2B5EF4-FFF2-40B4-BE49-F238E27FC236}">
                <a16:creationId xmlns:a16="http://schemas.microsoft.com/office/drawing/2014/main" id="{23B85279-5C7A-387B-86BC-FCAC6527CF98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A3542378-C1D4-41D4-A766-4B5B6AEC23A7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410</a:t>
            </a:fld>
            <a:endParaRPr lang="en-US" altLang="ja-JP"/>
          </a:p>
        </p:txBody>
      </p:sp>
      <p:sp>
        <p:nvSpPr>
          <p:cNvPr id="884739" name="Rectangle 1">
            <a:extLst>
              <a:ext uri="{FF2B5EF4-FFF2-40B4-BE49-F238E27FC236}">
                <a16:creationId xmlns:a16="http://schemas.microsoft.com/office/drawing/2014/main" id="{4FED4942-4CF7-3B1A-8DB2-10A0F3097824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2143125" y="695325"/>
            <a:ext cx="257175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884740" name="Rectangle 2">
            <a:extLst>
              <a:ext uri="{FF2B5EF4-FFF2-40B4-BE49-F238E27FC236}">
                <a16:creationId xmlns:a16="http://schemas.microsoft.com/office/drawing/2014/main" id="{7742776F-3ECE-3677-592A-9C6D4EFFC789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19675" cy="4105275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4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6786" name="Rectangle 21">
            <a:extLst>
              <a:ext uri="{FF2B5EF4-FFF2-40B4-BE49-F238E27FC236}">
                <a16:creationId xmlns:a16="http://schemas.microsoft.com/office/drawing/2014/main" id="{035480FF-5264-0CA3-2933-5F58A087CB44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7B9CD7B6-9BA4-4EFE-8B3E-8657F877EF1D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411</a:t>
            </a:fld>
            <a:endParaRPr lang="en-US" altLang="ja-JP"/>
          </a:p>
        </p:txBody>
      </p:sp>
      <p:sp>
        <p:nvSpPr>
          <p:cNvPr id="886787" name="Rectangle 1">
            <a:extLst>
              <a:ext uri="{FF2B5EF4-FFF2-40B4-BE49-F238E27FC236}">
                <a16:creationId xmlns:a16="http://schemas.microsoft.com/office/drawing/2014/main" id="{B94A231B-EEC9-709C-E70C-C5893DB773F7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2143125" y="695325"/>
            <a:ext cx="257175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886788" name="Rectangle 2">
            <a:extLst>
              <a:ext uri="{FF2B5EF4-FFF2-40B4-BE49-F238E27FC236}">
                <a16:creationId xmlns:a16="http://schemas.microsoft.com/office/drawing/2014/main" id="{A05C6A98-A8AB-F60F-E2F0-E33CE7AE1506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19675" cy="4105275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4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8834" name="Rectangle 21">
            <a:extLst>
              <a:ext uri="{FF2B5EF4-FFF2-40B4-BE49-F238E27FC236}">
                <a16:creationId xmlns:a16="http://schemas.microsoft.com/office/drawing/2014/main" id="{037F7218-95CF-7FDF-3673-FC24B9FB3066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FFD952D1-3210-47B9-8564-B0FFCF1C1F29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412</a:t>
            </a:fld>
            <a:endParaRPr lang="en-US" altLang="ja-JP"/>
          </a:p>
        </p:txBody>
      </p:sp>
      <p:sp>
        <p:nvSpPr>
          <p:cNvPr id="888835" name="Rectangle 1">
            <a:extLst>
              <a:ext uri="{FF2B5EF4-FFF2-40B4-BE49-F238E27FC236}">
                <a16:creationId xmlns:a16="http://schemas.microsoft.com/office/drawing/2014/main" id="{4B2A958B-E609-5DCC-40CC-B928045C003F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2143125" y="695325"/>
            <a:ext cx="257175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888836" name="Rectangle 2">
            <a:extLst>
              <a:ext uri="{FF2B5EF4-FFF2-40B4-BE49-F238E27FC236}">
                <a16:creationId xmlns:a16="http://schemas.microsoft.com/office/drawing/2014/main" id="{921455B6-9338-C0D8-3543-535EDD905D6A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19675" cy="4105275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4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0882" name="Rectangle 21">
            <a:extLst>
              <a:ext uri="{FF2B5EF4-FFF2-40B4-BE49-F238E27FC236}">
                <a16:creationId xmlns:a16="http://schemas.microsoft.com/office/drawing/2014/main" id="{76A3A9A4-0183-4F2F-B160-4C9B255138B2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D61D7257-9666-459D-A0F6-41D504509206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413</a:t>
            </a:fld>
            <a:endParaRPr lang="en-US" altLang="ja-JP"/>
          </a:p>
        </p:txBody>
      </p:sp>
      <p:sp>
        <p:nvSpPr>
          <p:cNvPr id="890883" name="Rectangle 1">
            <a:extLst>
              <a:ext uri="{FF2B5EF4-FFF2-40B4-BE49-F238E27FC236}">
                <a16:creationId xmlns:a16="http://schemas.microsoft.com/office/drawing/2014/main" id="{5CB1EB4A-EA9C-99B4-EABC-DF8002C0C996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2143125" y="695325"/>
            <a:ext cx="257175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890884" name="Rectangle 2">
            <a:extLst>
              <a:ext uri="{FF2B5EF4-FFF2-40B4-BE49-F238E27FC236}">
                <a16:creationId xmlns:a16="http://schemas.microsoft.com/office/drawing/2014/main" id="{3C78EC0A-4ECF-6726-998F-8901B8B2B6AB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19675" cy="4105275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4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2930" name="Rectangle 21">
            <a:extLst>
              <a:ext uri="{FF2B5EF4-FFF2-40B4-BE49-F238E27FC236}">
                <a16:creationId xmlns:a16="http://schemas.microsoft.com/office/drawing/2014/main" id="{357E224A-FE65-5A18-9EAD-85CC2B33E3B6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45708091-1A9A-4A85-AFF1-EDD4216E438A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414</a:t>
            </a:fld>
            <a:endParaRPr lang="en-US" altLang="ja-JP"/>
          </a:p>
        </p:txBody>
      </p:sp>
      <p:sp>
        <p:nvSpPr>
          <p:cNvPr id="892931" name="Rectangle 1">
            <a:extLst>
              <a:ext uri="{FF2B5EF4-FFF2-40B4-BE49-F238E27FC236}">
                <a16:creationId xmlns:a16="http://schemas.microsoft.com/office/drawing/2014/main" id="{D9381E12-A144-057A-F4A5-F8638D59CCCE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2143125" y="695325"/>
            <a:ext cx="257175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892932" name="Rectangle 2">
            <a:extLst>
              <a:ext uri="{FF2B5EF4-FFF2-40B4-BE49-F238E27FC236}">
                <a16:creationId xmlns:a16="http://schemas.microsoft.com/office/drawing/2014/main" id="{0D655B3B-BA0A-4E9B-EF05-F77D2031B3F2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19675" cy="4105275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4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4978" name="Rectangle 21">
            <a:extLst>
              <a:ext uri="{FF2B5EF4-FFF2-40B4-BE49-F238E27FC236}">
                <a16:creationId xmlns:a16="http://schemas.microsoft.com/office/drawing/2014/main" id="{61F0B73E-0975-1AC8-16E9-9330BFD5A392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B712188C-2616-4B29-958B-9972B1200E1B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415</a:t>
            </a:fld>
            <a:endParaRPr lang="en-US" altLang="ja-JP"/>
          </a:p>
        </p:txBody>
      </p:sp>
      <p:sp>
        <p:nvSpPr>
          <p:cNvPr id="894979" name="Rectangle 1">
            <a:extLst>
              <a:ext uri="{FF2B5EF4-FFF2-40B4-BE49-F238E27FC236}">
                <a16:creationId xmlns:a16="http://schemas.microsoft.com/office/drawing/2014/main" id="{69648972-8064-B08D-2320-B30B21ECD8A5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2143125" y="695325"/>
            <a:ext cx="257175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894980" name="Rectangle 2">
            <a:extLst>
              <a:ext uri="{FF2B5EF4-FFF2-40B4-BE49-F238E27FC236}">
                <a16:creationId xmlns:a16="http://schemas.microsoft.com/office/drawing/2014/main" id="{F49C2738-E7BF-42A9-3843-9DA324ECBBE9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19675" cy="4105275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4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7026" name="Rectangle 21">
            <a:extLst>
              <a:ext uri="{FF2B5EF4-FFF2-40B4-BE49-F238E27FC236}">
                <a16:creationId xmlns:a16="http://schemas.microsoft.com/office/drawing/2014/main" id="{F70FD7BA-18B9-3252-BBB7-8F51FCE62544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505AFE46-9708-4D65-823E-50C05C9759F4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416</a:t>
            </a:fld>
            <a:endParaRPr lang="en-US" altLang="ja-JP"/>
          </a:p>
        </p:txBody>
      </p:sp>
      <p:sp>
        <p:nvSpPr>
          <p:cNvPr id="897027" name="Rectangle 1">
            <a:extLst>
              <a:ext uri="{FF2B5EF4-FFF2-40B4-BE49-F238E27FC236}">
                <a16:creationId xmlns:a16="http://schemas.microsoft.com/office/drawing/2014/main" id="{681B9695-C1F7-E51A-630A-FAFAD1359FDE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2143125" y="695325"/>
            <a:ext cx="257175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897028" name="Rectangle 2">
            <a:extLst>
              <a:ext uri="{FF2B5EF4-FFF2-40B4-BE49-F238E27FC236}">
                <a16:creationId xmlns:a16="http://schemas.microsoft.com/office/drawing/2014/main" id="{384ABD29-60DF-DECD-2504-FED4F4425B16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19675" cy="4105275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4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9074" name="Rectangle 21">
            <a:extLst>
              <a:ext uri="{FF2B5EF4-FFF2-40B4-BE49-F238E27FC236}">
                <a16:creationId xmlns:a16="http://schemas.microsoft.com/office/drawing/2014/main" id="{D147E2C6-BF93-7088-22AA-ED3F3579947F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52B18FAF-42D6-4EF4-8751-37C2E51C8BF3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417</a:t>
            </a:fld>
            <a:endParaRPr lang="en-US" altLang="ja-JP"/>
          </a:p>
        </p:txBody>
      </p:sp>
      <p:sp>
        <p:nvSpPr>
          <p:cNvPr id="899075" name="Rectangle 1">
            <a:extLst>
              <a:ext uri="{FF2B5EF4-FFF2-40B4-BE49-F238E27FC236}">
                <a16:creationId xmlns:a16="http://schemas.microsoft.com/office/drawing/2014/main" id="{C207E8E2-B823-9CC2-AF6F-1A2CEB33982C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2143125" y="695325"/>
            <a:ext cx="257175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899076" name="Rectangle 2">
            <a:extLst>
              <a:ext uri="{FF2B5EF4-FFF2-40B4-BE49-F238E27FC236}">
                <a16:creationId xmlns:a16="http://schemas.microsoft.com/office/drawing/2014/main" id="{AE5CAA21-EC92-71C2-467B-666E77ACDBD3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19675" cy="4105275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4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1122" name="Rectangle 21">
            <a:extLst>
              <a:ext uri="{FF2B5EF4-FFF2-40B4-BE49-F238E27FC236}">
                <a16:creationId xmlns:a16="http://schemas.microsoft.com/office/drawing/2014/main" id="{D8B15F94-9EC4-761F-B8EE-F08D569EDA4D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BEC917DB-9771-407D-AA57-07FF423CBEA6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418</a:t>
            </a:fld>
            <a:endParaRPr lang="en-US" altLang="ja-JP"/>
          </a:p>
        </p:txBody>
      </p:sp>
      <p:sp>
        <p:nvSpPr>
          <p:cNvPr id="901123" name="Rectangle 1">
            <a:extLst>
              <a:ext uri="{FF2B5EF4-FFF2-40B4-BE49-F238E27FC236}">
                <a16:creationId xmlns:a16="http://schemas.microsoft.com/office/drawing/2014/main" id="{A7444682-4AEB-453D-EDA5-4966662600E7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2143125" y="695325"/>
            <a:ext cx="257175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901124" name="Rectangle 2">
            <a:extLst>
              <a:ext uri="{FF2B5EF4-FFF2-40B4-BE49-F238E27FC236}">
                <a16:creationId xmlns:a16="http://schemas.microsoft.com/office/drawing/2014/main" id="{141B52B0-FED3-28D8-663A-322A8DEFD2A8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19675" cy="4105275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4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3170" name="Rectangle 21">
            <a:extLst>
              <a:ext uri="{FF2B5EF4-FFF2-40B4-BE49-F238E27FC236}">
                <a16:creationId xmlns:a16="http://schemas.microsoft.com/office/drawing/2014/main" id="{DA4855A1-EFAC-3A62-CE94-D561198EADC4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2750FF7D-BD9F-4375-BD43-34F42B9B22F6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419</a:t>
            </a:fld>
            <a:endParaRPr lang="en-US" altLang="ja-JP"/>
          </a:p>
        </p:txBody>
      </p:sp>
      <p:sp>
        <p:nvSpPr>
          <p:cNvPr id="903171" name="Rectangle 1">
            <a:extLst>
              <a:ext uri="{FF2B5EF4-FFF2-40B4-BE49-F238E27FC236}">
                <a16:creationId xmlns:a16="http://schemas.microsoft.com/office/drawing/2014/main" id="{C88DC4EF-B545-56CE-8A92-65919BD49531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2143125" y="695325"/>
            <a:ext cx="257175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903172" name="Rectangle 2">
            <a:extLst>
              <a:ext uri="{FF2B5EF4-FFF2-40B4-BE49-F238E27FC236}">
                <a16:creationId xmlns:a16="http://schemas.microsoft.com/office/drawing/2014/main" id="{BBD0516B-BEE6-532B-7665-9012F3940A8B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19675" cy="4105275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4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1074" name="Rectangle 21">
            <a:extLst>
              <a:ext uri="{FF2B5EF4-FFF2-40B4-BE49-F238E27FC236}">
                <a16:creationId xmlns:a16="http://schemas.microsoft.com/office/drawing/2014/main" id="{70EB3CE2-6997-8DBE-7EA1-95B5F9BB69D5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F27BF3BE-BFDD-441F-94DA-F2530044F8F2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42</a:t>
            </a:fld>
            <a:endParaRPr lang="en-US" altLang="ja-JP"/>
          </a:p>
        </p:txBody>
      </p:sp>
      <p:sp>
        <p:nvSpPr>
          <p:cNvPr id="131075" name="Rectangle 1">
            <a:extLst>
              <a:ext uri="{FF2B5EF4-FFF2-40B4-BE49-F238E27FC236}">
                <a16:creationId xmlns:a16="http://schemas.microsoft.com/office/drawing/2014/main" id="{989E3D30-BD3D-577B-0389-851F2BE1559C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31076" name="Rectangle 2">
            <a:extLst>
              <a:ext uri="{FF2B5EF4-FFF2-40B4-BE49-F238E27FC236}">
                <a16:creationId xmlns:a16="http://schemas.microsoft.com/office/drawing/2014/main" id="{38063CE0-5070-E8BA-EE57-11C82B452E12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4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5218" name="Rectangle 21">
            <a:extLst>
              <a:ext uri="{FF2B5EF4-FFF2-40B4-BE49-F238E27FC236}">
                <a16:creationId xmlns:a16="http://schemas.microsoft.com/office/drawing/2014/main" id="{5C758CA8-F22C-53C7-34C2-42258DBEB3B9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8E4A7959-4B82-4178-9FC1-63C592E5E0F2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420</a:t>
            </a:fld>
            <a:endParaRPr lang="en-US" altLang="ja-JP"/>
          </a:p>
        </p:txBody>
      </p:sp>
      <p:sp>
        <p:nvSpPr>
          <p:cNvPr id="905219" name="Rectangle 1">
            <a:extLst>
              <a:ext uri="{FF2B5EF4-FFF2-40B4-BE49-F238E27FC236}">
                <a16:creationId xmlns:a16="http://schemas.microsoft.com/office/drawing/2014/main" id="{C84F3B48-3203-4991-8D0D-DDCA9FD1CBA5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2143125" y="695325"/>
            <a:ext cx="257175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905220" name="Rectangle 2">
            <a:extLst>
              <a:ext uri="{FF2B5EF4-FFF2-40B4-BE49-F238E27FC236}">
                <a16:creationId xmlns:a16="http://schemas.microsoft.com/office/drawing/2014/main" id="{37B81BC9-B184-604C-D072-43E5F38054C0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19675" cy="4105275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4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7266" name="Rectangle 21">
            <a:extLst>
              <a:ext uri="{FF2B5EF4-FFF2-40B4-BE49-F238E27FC236}">
                <a16:creationId xmlns:a16="http://schemas.microsoft.com/office/drawing/2014/main" id="{C2773800-272D-D770-DAE3-58F81266AE32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92C1E6E6-22B2-42B4-8916-1A40B8A7F305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421</a:t>
            </a:fld>
            <a:endParaRPr lang="en-US" altLang="ja-JP"/>
          </a:p>
        </p:txBody>
      </p:sp>
      <p:sp>
        <p:nvSpPr>
          <p:cNvPr id="907267" name="Rectangle 1">
            <a:extLst>
              <a:ext uri="{FF2B5EF4-FFF2-40B4-BE49-F238E27FC236}">
                <a16:creationId xmlns:a16="http://schemas.microsoft.com/office/drawing/2014/main" id="{50E39C86-4B5D-65A6-5B76-4234BEA64412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2143125" y="695325"/>
            <a:ext cx="257175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907268" name="Rectangle 2">
            <a:extLst>
              <a:ext uri="{FF2B5EF4-FFF2-40B4-BE49-F238E27FC236}">
                <a16:creationId xmlns:a16="http://schemas.microsoft.com/office/drawing/2014/main" id="{4D79C9E7-9E38-5214-0595-B18BFAEEF1C8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19675" cy="4105275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4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9314" name="Rectangle 21">
            <a:extLst>
              <a:ext uri="{FF2B5EF4-FFF2-40B4-BE49-F238E27FC236}">
                <a16:creationId xmlns:a16="http://schemas.microsoft.com/office/drawing/2014/main" id="{C6BDE636-A67C-524E-71BA-658D77296154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CE9162F9-D305-4E64-9B08-AC5E2C57F5FA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422</a:t>
            </a:fld>
            <a:endParaRPr lang="en-US" altLang="ja-JP"/>
          </a:p>
        </p:txBody>
      </p:sp>
      <p:sp>
        <p:nvSpPr>
          <p:cNvPr id="909315" name="Rectangle 1">
            <a:extLst>
              <a:ext uri="{FF2B5EF4-FFF2-40B4-BE49-F238E27FC236}">
                <a16:creationId xmlns:a16="http://schemas.microsoft.com/office/drawing/2014/main" id="{6D9E4B65-AF24-B52A-818F-9D5298C0D5E3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2143125" y="695325"/>
            <a:ext cx="257175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909316" name="Rectangle 2">
            <a:extLst>
              <a:ext uri="{FF2B5EF4-FFF2-40B4-BE49-F238E27FC236}">
                <a16:creationId xmlns:a16="http://schemas.microsoft.com/office/drawing/2014/main" id="{AB25DBB3-497F-6A4B-6B4D-9889359DFAE6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19675" cy="4105275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4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1362" name="Rectangle 21">
            <a:extLst>
              <a:ext uri="{FF2B5EF4-FFF2-40B4-BE49-F238E27FC236}">
                <a16:creationId xmlns:a16="http://schemas.microsoft.com/office/drawing/2014/main" id="{041CE97E-BD49-D91E-1856-CAF258294396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59E171A9-E2A3-4740-A1B8-B89B7C0039C9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423</a:t>
            </a:fld>
            <a:endParaRPr lang="en-US" altLang="ja-JP"/>
          </a:p>
        </p:txBody>
      </p:sp>
      <p:sp>
        <p:nvSpPr>
          <p:cNvPr id="911363" name="Rectangle 1">
            <a:extLst>
              <a:ext uri="{FF2B5EF4-FFF2-40B4-BE49-F238E27FC236}">
                <a16:creationId xmlns:a16="http://schemas.microsoft.com/office/drawing/2014/main" id="{1DA4A95A-A8E0-CAB4-6C33-92D82919BE43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62475" cy="3419475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911364" name="Rectangle 2">
            <a:extLst>
              <a:ext uri="{FF2B5EF4-FFF2-40B4-BE49-F238E27FC236}">
                <a16:creationId xmlns:a16="http://schemas.microsoft.com/office/drawing/2014/main" id="{58F99534-0994-5134-D7C9-FA62BD610225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19675" cy="4105275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4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3410" name="Rectangle 21">
            <a:extLst>
              <a:ext uri="{FF2B5EF4-FFF2-40B4-BE49-F238E27FC236}">
                <a16:creationId xmlns:a16="http://schemas.microsoft.com/office/drawing/2014/main" id="{C5FF9869-E741-E488-BFBC-EDF09394C22F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3E748653-F9E1-43E8-A219-412B51B09222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424</a:t>
            </a:fld>
            <a:endParaRPr lang="en-US" altLang="ja-JP"/>
          </a:p>
        </p:txBody>
      </p:sp>
      <p:sp>
        <p:nvSpPr>
          <p:cNvPr id="913411" name="Rectangle 1">
            <a:extLst>
              <a:ext uri="{FF2B5EF4-FFF2-40B4-BE49-F238E27FC236}">
                <a16:creationId xmlns:a16="http://schemas.microsoft.com/office/drawing/2014/main" id="{77D7BFCD-ADB3-6211-5881-87A161DF5D27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62475" cy="3419475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913412" name="Rectangle 2">
            <a:extLst>
              <a:ext uri="{FF2B5EF4-FFF2-40B4-BE49-F238E27FC236}">
                <a16:creationId xmlns:a16="http://schemas.microsoft.com/office/drawing/2014/main" id="{419F1A53-BEDA-D01B-B4D0-AB90AFA19A23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19675" cy="4105275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4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5458" name="Rectangle 21">
            <a:extLst>
              <a:ext uri="{FF2B5EF4-FFF2-40B4-BE49-F238E27FC236}">
                <a16:creationId xmlns:a16="http://schemas.microsoft.com/office/drawing/2014/main" id="{66DE30E3-E231-D9F2-BEF5-DD21AB9FCCBC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3887B0A0-051B-418B-A051-D91BCA4912E4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425</a:t>
            </a:fld>
            <a:endParaRPr lang="en-US" altLang="ja-JP"/>
          </a:p>
        </p:txBody>
      </p:sp>
      <p:sp>
        <p:nvSpPr>
          <p:cNvPr id="915459" name="Rectangle 1">
            <a:extLst>
              <a:ext uri="{FF2B5EF4-FFF2-40B4-BE49-F238E27FC236}">
                <a16:creationId xmlns:a16="http://schemas.microsoft.com/office/drawing/2014/main" id="{ABFB4435-95EE-48B5-9315-7204C3917B55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62475" cy="3419475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915460" name="Rectangle 2">
            <a:extLst>
              <a:ext uri="{FF2B5EF4-FFF2-40B4-BE49-F238E27FC236}">
                <a16:creationId xmlns:a16="http://schemas.microsoft.com/office/drawing/2014/main" id="{88AC11F7-34C7-9C54-356F-829E212546AB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19675" cy="4105275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4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7506" name="Rectangle 21">
            <a:extLst>
              <a:ext uri="{FF2B5EF4-FFF2-40B4-BE49-F238E27FC236}">
                <a16:creationId xmlns:a16="http://schemas.microsoft.com/office/drawing/2014/main" id="{16D56AF0-26E7-09FD-F23B-0DC4C39EB21A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F4A12850-F58D-416D-8BEB-AA63D9358CAC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426</a:t>
            </a:fld>
            <a:endParaRPr lang="en-US" altLang="ja-JP"/>
          </a:p>
        </p:txBody>
      </p:sp>
      <p:sp>
        <p:nvSpPr>
          <p:cNvPr id="917507" name="Rectangle 1">
            <a:extLst>
              <a:ext uri="{FF2B5EF4-FFF2-40B4-BE49-F238E27FC236}">
                <a16:creationId xmlns:a16="http://schemas.microsoft.com/office/drawing/2014/main" id="{73396D33-0FC2-5AD0-73AC-E966919F0066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62475" cy="3419475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917508" name="Rectangle 2">
            <a:extLst>
              <a:ext uri="{FF2B5EF4-FFF2-40B4-BE49-F238E27FC236}">
                <a16:creationId xmlns:a16="http://schemas.microsoft.com/office/drawing/2014/main" id="{53E630B6-398C-77B5-BA8B-488DFCB103DB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19675" cy="4105275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4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9554" name="Rectangle 21">
            <a:extLst>
              <a:ext uri="{FF2B5EF4-FFF2-40B4-BE49-F238E27FC236}">
                <a16:creationId xmlns:a16="http://schemas.microsoft.com/office/drawing/2014/main" id="{45684B9A-8064-94FA-931B-6C8A3FEFA856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7C0EF29D-C758-40A5-B2C6-44A0893A8B4D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427</a:t>
            </a:fld>
            <a:endParaRPr lang="en-US" altLang="ja-JP"/>
          </a:p>
        </p:txBody>
      </p:sp>
      <p:sp>
        <p:nvSpPr>
          <p:cNvPr id="919555" name="Rectangle 1">
            <a:extLst>
              <a:ext uri="{FF2B5EF4-FFF2-40B4-BE49-F238E27FC236}">
                <a16:creationId xmlns:a16="http://schemas.microsoft.com/office/drawing/2014/main" id="{4DB7F8A6-A41F-F336-A7FC-A76154EF4FCE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62475" cy="3419475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919556" name="Rectangle 2">
            <a:extLst>
              <a:ext uri="{FF2B5EF4-FFF2-40B4-BE49-F238E27FC236}">
                <a16:creationId xmlns:a16="http://schemas.microsoft.com/office/drawing/2014/main" id="{BA2B4F19-C772-CFBA-41B7-BD5DD31700ED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19675" cy="4105275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4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1602" name="Rectangle 21">
            <a:extLst>
              <a:ext uri="{FF2B5EF4-FFF2-40B4-BE49-F238E27FC236}">
                <a16:creationId xmlns:a16="http://schemas.microsoft.com/office/drawing/2014/main" id="{4B2B3409-9ED8-A071-6FB6-1CDAD0F17096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080FD714-9269-4058-9906-1E3E7B696F95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428</a:t>
            </a:fld>
            <a:endParaRPr lang="en-US" altLang="ja-JP"/>
          </a:p>
        </p:txBody>
      </p:sp>
      <p:sp>
        <p:nvSpPr>
          <p:cNvPr id="921603" name="Rectangle 1">
            <a:extLst>
              <a:ext uri="{FF2B5EF4-FFF2-40B4-BE49-F238E27FC236}">
                <a16:creationId xmlns:a16="http://schemas.microsoft.com/office/drawing/2014/main" id="{F0BB72B2-DB87-4124-5C12-F1D7737C8C76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62475" cy="3419475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921604" name="Rectangle 2">
            <a:extLst>
              <a:ext uri="{FF2B5EF4-FFF2-40B4-BE49-F238E27FC236}">
                <a16:creationId xmlns:a16="http://schemas.microsoft.com/office/drawing/2014/main" id="{10CCEAC0-E981-1FE0-2156-76AAD9265905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19675" cy="4105275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4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3650" name="Rectangle 21">
            <a:extLst>
              <a:ext uri="{FF2B5EF4-FFF2-40B4-BE49-F238E27FC236}">
                <a16:creationId xmlns:a16="http://schemas.microsoft.com/office/drawing/2014/main" id="{8C0F96BE-BE67-8EA0-AACA-B3CE60E8C17A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DC20C780-D425-4CBB-B91D-8A9BDF65CDDF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429</a:t>
            </a:fld>
            <a:endParaRPr lang="en-US" altLang="ja-JP"/>
          </a:p>
        </p:txBody>
      </p:sp>
      <p:sp>
        <p:nvSpPr>
          <p:cNvPr id="923651" name="Rectangle 1">
            <a:extLst>
              <a:ext uri="{FF2B5EF4-FFF2-40B4-BE49-F238E27FC236}">
                <a16:creationId xmlns:a16="http://schemas.microsoft.com/office/drawing/2014/main" id="{FCCEA651-9563-020B-CB75-B60E22940C24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62475" cy="3419475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923652" name="Rectangle 2">
            <a:extLst>
              <a:ext uri="{FF2B5EF4-FFF2-40B4-BE49-F238E27FC236}">
                <a16:creationId xmlns:a16="http://schemas.microsoft.com/office/drawing/2014/main" id="{FA82914B-BC09-E48F-BC1A-5D29A318A6CA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19675" cy="4105275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4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22" name="Rectangle 21">
            <a:extLst>
              <a:ext uri="{FF2B5EF4-FFF2-40B4-BE49-F238E27FC236}">
                <a16:creationId xmlns:a16="http://schemas.microsoft.com/office/drawing/2014/main" id="{3AB3C88D-5E41-0535-8D75-D463D9B85BFD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97602108-D2A8-47A8-8413-6B17A9BE10A6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43</a:t>
            </a:fld>
            <a:endParaRPr lang="en-US" altLang="ja-JP"/>
          </a:p>
        </p:txBody>
      </p:sp>
      <p:sp>
        <p:nvSpPr>
          <p:cNvPr id="133123" name="Rectangle 1">
            <a:extLst>
              <a:ext uri="{FF2B5EF4-FFF2-40B4-BE49-F238E27FC236}">
                <a16:creationId xmlns:a16="http://schemas.microsoft.com/office/drawing/2014/main" id="{EA908F3F-2E2B-D2E0-F2D6-A369F7F55DA9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33124" name="Rectangle 2">
            <a:extLst>
              <a:ext uri="{FF2B5EF4-FFF2-40B4-BE49-F238E27FC236}">
                <a16:creationId xmlns:a16="http://schemas.microsoft.com/office/drawing/2014/main" id="{442C3EB6-422C-0D64-F8AE-1110C8E4519F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4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5698" name="Rectangle 21">
            <a:extLst>
              <a:ext uri="{FF2B5EF4-FFF2-40B4-BE49-F238E27FC236}">
                <a16:creationId xmlns:a16="http://schemas.microsoft.com/office/drawing/2014/main" id="{AEF8BFBE-BACE-70AD-07CF-C17C49B15A7E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050F5C39-6699-4455-9D0F-892743F62259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430</a:t>
            </a:fld>
            <a:endParaRPr lang="en-US" altLang="ja-JP"/>
          </a:p>
        </p:txBody>
      </p:sp>
      <p:sp>
        <p:nvSpPr>
          <p:cNvPr id="925699" name="Rectangle 1">
            <a:extLst>
              <a:ext uri="{FF2B5EF4-FFF2-40B4-BE49-F238E27FC236}">
                <a16:creationId xmlns:a16="http://schemas.microsoft.com/office/drawing/2014/main" id="{1B9A1487-FF59-9322-5E4E-00C6BCA31E7F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62475" cy="3419475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925700" name="Rectangle 2">
            <a:extLst>
              <a:ext uri="{FF2B5EF4-FFF2-40B4-BE49-F238E27FC236}">
                <a16:creationId xmlns:a16="http://schemas.microsoft.com/office/drawing/2014/main" id="{9F0944EC-7AB5-5C87-0B14-13F53268C539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19675" cy="4105275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4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7746" name="Rectangle 21">
            <a:extLst>
              <a:ext uri="{FF2B5EF4-FFF2-40B4-BE49-F238E27FC236}">
                <a16:creationId xmlns:a16="http://schemas.microsoft.com/office/drawing/2014/main" id="{F587CE66-ECB4-B118-FE85-5D899EB80305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A143D0B6-C39C-4DA8-89A6-1AB56F5AF155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431</a:t>
            </a:fld>
            <a:endParaRPr lang="en-US" altLang="ja-JP"/>
          </a:p>
        </p:txBody>
      </p:sp>
      <p:sp>
        <p:nvSpPr>
          <p:cNvPr id="927747" name="Rectangle 1">
            <a:extLst>
              <a:ext uri="{FF2B5EF4-FFF2-40B4-BE49-F238E27FC236}">
                <a16:creationId xmlns:a16="http://schemas.microsoft.com/office/drawing/2014/main" id="{4B2EF156-B15B-55D1-55B4-45370490A0B8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62475" cy="3419475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927748" name="Rectangle 2">
            <a:extLst>
              <a:ext uri="{FF2B5EF4-FFF2-40B4-BE49-F238E27FC236}">
                <a16:creationId xmlns:a16="http://schemas.microsoft.com/office/drawing/2014/main" id="{3CEE8CB8-3B43-4B05-9B54-9369B85062D6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19675" cy="4105275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4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9794" name="Rectangle 21">
            <a:extLst>
              <a:ext uri="{FF2B5EF4-FFF2-40B4-BE49-F238E27FC236}">
                <a16:creationId xmlns:a16="http://schemas.microsoft.com/office/drawing/2014/main" id="{50950F7B-AC80-8CB5-0955-FEC31B15E127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EDC3C58D-0324-445F-AC2B-3E2CE3FEECB6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432</a:t>
            </a:fld>
            <a:endParaRPr lang="en-US" altLang="ja-JP"/>
          </a:p>
        </p:txBody>
      </p:sp>
      <p:sp>
        <p:nvSpPr>
          <p:cNvPr id="929795" name="Rectangle 1">
            <a:extLst>
              <a:ext uri="{FF2B5EF4-FFF2-40B4-BE49-F238E27FC236}">
                <a16:creationId xmlns:a16="http://schemas.microsoft.com/office/drawing/2014/main" id="{4B74B249-56D1-613D-401D-53C64D036C00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62475" cy="3419475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929796" name="Rectangle 2">
            <a:extLst>
              <a:ext uri="{FF2B5EF4-FFF2-40B4-BE49-F238E27FC236}">
                <a16:creationId xmlns:a16="http://schemas.microsoft.com/office/drawing/2014/main" id="{BCD487D0-FA69-9C01-5990-5B1CE6A931B1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19675" cy="4105275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4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1842" name="Rectangle 21">
            <a:extLst>
              <a:ext uri="{FF2B5EF4-FFF2-40B4-BE49-F238E27FC236}">
                <a16:creationId xmlns:a16="http://schemas.microsoft.com/office/drawing/2014/main" id="{1FC2C49A-C3A0-B154-4BEF-D23F6FA0F57B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CC96B12E-98B8-4A38-BE6D-C7FA11D940D2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433</a:t>
            </a:fld>
            <a:endParaRPr lang="en-US" altLang="ja-JP"/>
          </a:p>
        </p:txBody>
      </p:sp>
      <p:sp>
        <p:nvSpPr>
          <p:cNvPr id="931843" name="Rectangle 1">
            <a:extLst>
              <a:ext uri="{FF2B5EF4-FFF2-40B4-BE49-F238E27FC236}">
                <a16:creationId xmlns:a16="http://schemas.microsoft.com/office/drawing/2014/main" id="{ED972751-A393-71D6-DDC2-7461A3111CD8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62475" cy="3419475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931844" name="Rectangle 2">
            <a:extLst>
              <a:ext uri="{FF2B5EF4-FFF2-40B4-BE49-F238E27FC236}">
                <a16:creationId xmlns:a16="http://schemas.microsoft.com/office/drawing/2014/main" id="{46A373B7-6A46-9E1A-FF18-F50A34F25C93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19675" cy="4105275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4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3890" name="Rectangle 21">
            <a:extLst>
              <a:ext uri="{FF2B5EF4-FFF2-40B4-BE49-F238E27FC236}">
                <a16:creationId xmlns:a16="http://schemas.microsoft.com/office/drawing/2014/main" id="{288DC77F-8693-E50B-6D59-9E5568DEA29A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F3601848-E750-4549-8288-7F7FFCAE50BF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434</a:t>
            </a:fld>
            <a:endParaRPr lang="en-US" altLang="ja-JP"/>
          </a:p>
        </p:txBody>
      </p:sp>
      <p:sp>
        <p:nvSpPr>
          <p:cNvPr id="933891" name="Rectangle 1">
            <a:extLst>
              <a:ext uri="{FF2B5EF4-FFF2-40B4-BE49-F238E27FC236}">
                <a16:creationId xmlns:a16="http://schemas.microsoft.com/office/drawing/2014/main" id="{AA069D39-1BF0-E1BC-9DDC-E26132586B6A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62475" cy="3419475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933892" name="Rectangle 2">
            <a:extLst>
              <a:ext uri="{FF2B5EF4-FFF2-40B4-BE49-F238E27FC236}">
                <a16:creationId xmlns:a16="http://schemas.microsoft.com/office/drawing/2014/main" id="{46C924C3-D8D0-6806-A770-45FDE1F46A64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19675" cy="4105275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4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5938" name="Rectangle 21">
            <a:extLst>
              <a:ext uri="{FF2B5EF4-FFF2-40B4-BE49-F238E27FC236}">
                <a16:creationId xmlns:a16="http://schemas.microsoft.com/office/drawing/2014/main" id="{8AEF3202-E8F8-97C5-2D0B-610E85F9E6D7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DB1AFBFD-5340-488C-A506-8FDA63891DCB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435</a:t>
            </a:fld>
            <a:endParaRPr lang="en-US" altLang="ja-JP"/>
          </a:p>
        </p:txBody>
      </p:sp>
      <p:sp>
        <p:nvSpPr>
          <p:cNvPr id="935939" name="Rectangle 1">
            <a:extLst>
              <a:ext uri="{FF2B5EF4-FFF2-40B4-BE49-F238E27FC236}">
                <a16:creationId xmlns:a16="http://schemas.microsoft.com/office/drawing/2014/main" id="{A30592CB-A175-3984-4A4D-31714EBB66DD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62475" cy="3419475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935940" name="Rectangle 2">
            <a:extLst>
              <a:ext uri="{FF2B5EF4-FFF2-40B4-BE49-F238E27FC236}">
                <a16:creationId xmlns:a16="http://schemas.microsoft.com/office/drawing/2014/main" id="{1AF178AC-7E22-4B8D-CFDF-107FDD831F0D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19675" cy="4105275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4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7986" name="Rectangle 21">
            <a:extLst>
              <a:ext uri="{FF2B5EF4-FFF2-40B4-BE49-F238E27FC236}">
                <a16:creationId xmlns:a16="http://schemas.microsoft.com/office/drawing/2014/main" id="{FE5A4431-C761-4DF2-61D0-55334957D2B1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4AE524BD-369A-4E1A-9221-A6D3D66544F6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436</a:t>
            </a:fld>
            <a:endParaRPr lang="en-US" altLang="ja-JP"/>
          </a:p>
        </p:txBody>
      </p:sp>
      <p:sp>
        <p:nvSpPr>
          <p:cNvPr id="937987" name="Rectangle 1">
            <a:extLst>
              <a:ext uri="{FF2B5EF4-FFF2-40B4-BE49-F238E27FC236}">
                <a16:creationId xmlns:a16="http://schemas.microsoft.com/office/drawing/2014/main" id="{3B75B804-FF4F-8B2C-7B58-578E1A43B463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62475" cy="3419475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937988" name="Rectangle 2">
            <a:extLst>
              <a:ext uri="{FF2B5EF4-FFF2-40B4-BE49-F238E27FC236}">
                <a16:creationId xmlns:a16="http://schemas.microsoft.com/office/drawing/2014/main" id="{CD2BA9AC-54DD-1C90-A183-D69A1BF61BB2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19675" cy="4105275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4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0034" name="Rectangle 21">
            <a:extLst>
              <a:ext uri="{FF2B5EF4-FFF2-40B4-BE49-F238E27FC236}">
                <a16:creationId xmlns:a16="http://schemas.microsoft.com/office/drawing/2014/main" id="{BEA01EBF-81F0-5784-5E97-E5DCAEA5D642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D7ED6F08-AF85-441D-89D1-E3AF744E18CC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437</a:t>
            </a:fld>
            <a:endParaRPr lang="en-US" altLang="ja-JP"/>
          </a:p>
        </p:txBody>
      </p:sp>
      <p:sp>
        <p:nvSpPr>
          <p:cNvPr id="940035" name="Rectangle 1">
            <a:extLst>
              <a:ext uri="{FF2B5EF4-FFF2-40B4-BE49-F238E27FC236}">
                <a16:creationId xmlns:a16="http://schemas.microsoft.com/office/drawing/2014/main" id="{5994065C-F283-FD58-89D8-DD14145653FD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62475" cy="3419475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940036" name="Rectangle 2">
            <a:extLst>
              <a:ext uri="{FF2B5EF4-FFF2-40B4-BE49-F238E27FC236}">
                <a16:creationId xmlns:a16="http://schemas.microsoft.com/office/drawing/2014/main" id="{4FCED4FA-211D-1D79-D9F6-167157B0B5FA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19675" cy="4105275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4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2082" name="Rectangle 21">
            <a:extLst>
              <a:ext uri="{FF2B5EF4-FFF2-40B4-BE49-F238E27FC236}">
                <a16:creationId xmlns:a16="http://schemas.microsoft.com/office/drawing/2014/main" id="{864CDB5A-CA8C-52E9-94F8-E74C9E21A033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9C3F79A0-E9BC-4AFC-B030-9C1BDD0515CE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438</a:t>
            </a:fld>
            <a:endParaRPr lang="en-US" altLang="ja-JP"/>
          </a:p>
        </p:txBody>
      </p:sp>
      <p:sp>
        <p:nvSpPr>
          <p:cNvPr id="942083" name="Rectangle 1">
            <a:extLst>
              <a:ext uri="{FF2B5EF4-FFF2-40B4-BE49-F238E27FC236}">
                <a16:creationId xmlns:a16="http://schemas.microsoft.com/office/drawing/2014/main" id="{9A21FB7C-B9DC-A607-4D50-272E135B2766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62475" cy="3419475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942084" name="Rectangle 2">
            <a:extLst>
              <a:ext uri="{FF2B5EF4-FFF2-40B4-BE49-F238E27FC236}">
                <a16:creationId xmlns:a16="http://schemas.microsoft.com/office/drawing/2014/main" id="{F04ED46D-2A21-9A8C-97F1-BAE4965EE48F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19675" cy="4105275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4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4130" name="Rectangle 21">
            <a:extLst>
              <a:ext uri="{FF2B5EF4-FFF2-40B4-BE49-F238E27FC236}">
                <a16:creationId xmlns:a16="http://schemas.microsoft.com/office/drawing/2014/main" id="{C8740568-48EA-2572-C87D-8F525BA71C40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680C2037-C7E2-46AB-BEB3-14700D3A6241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439</a:t>
            </a:fld>
            <a:endParaRPr lang="en-US" altLang="ja-JP"/>
          </a:p>
        </p:txBody>
      </p:sp>
      <p:sp>
        <p:nvSpPr>
          <p:cNvPr id="944131" name="Rectangle 1">
            <a:extLst>
              <a:ext uri="{FF2B5EF4-FFF2-40B4-BE49-F238E27FC236}">
                <a16:creationId xmlns:a16="http://schemas.microsoft.com/office/drawing/2014/main" id="{FEFD5DD3-8C5D-B7F4-C3CF-B04AEA8BFC7F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62475" cy="3419475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944132" name="Rectangle 2">
            <a:extLst>
              <a:ext uri="{FF2B5EF4-FFF2-40B4-BE49-F238E27FC236}">
                <a16:creationId xmlns:a16="http://schemas.microsoft.com/office/drawing/2014/main" id="{298B0850-FA6A-FEC6-A647-F99D26CDA577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19675" cy="4105275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4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170" name="Rectangle 21">
            <a:extLst>
              <a:ext uri="{FF2B5EF4-FFF2-40B4-BE49-F238E27FC236}">
                <a16:creationId xmlns:a16="http://schemas.microsoft.com/office/drawing/2014/main" id="{8E8AD085-7044-A53E-3063-69FEC38C1AB7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0B3CE48C-10DA-4D98-8F26-CC3CE8C4FC82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44</a:t>
            </a:fld>
            <a:endParaRPr lang="en-US" altLang="ja-JP"/>
          </a:p>
        </p:txBody>
      </p:sp>
      <p:sp>
        <p:nvSpPr>
          <p:cNvPr id="135171" name="Rectangle 1">
            <a:extLst>
              <a:ext uri="{FF2B5EF4-FFF2-40B4-BE49-F238E27FC236}">
                <a16:creationId xmlns:a16="http://schemas.microsoft.com/office/drawing/2014/main" id="{D46D5CB0-ECF2-5942-D31D-CDFCCAD78FB8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35172" name="Rectangle 2">
            <a:extLst>
              <a:ext uri="{FF2B5EF4-FFF2-40B4-BE49-F238E27FC236}">
                <a16:creationId xmlns:a16="http://schemas.microsoft.com/office/drawing/2014/main" id="{36F5A33D-F3F7-533B-B1C6-F9F0F7522D80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44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6178" name="Rectangle 21">
            <a:extLst>
              <a:ext uri="{FF2B5EF4-FFF2-40B4-BE49-F238E27FC236}">
                <a16:creationId xmlns:a16="http://schemas.microsoft.com/office/drawing/2014/main" id="{16CAEB40-8CA6-CCA1-9234-EA905C5992E3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B3472F2A-1A3B-4DE0-8BDB-D4E2C63FBA78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440</a:t>
            </a:fld>
            <a:endParaRPr lang="en-US" altLang="ja-JP"/>
          </a:p>
        </p:txBody>
      </p:sp>
      <p:sp>
        <p:nvSpPr>
          <p:cNvPr id="946179" name="Rectangle 1">
            <a:extLst>
              <a:ext uri="{FF2B5EF4-FFF2-40B4-BE49-F238E27FC236}">
                <a16:creationId xmlns:a16="http://schemas.microsoft.com/office/drawing/2014/main" id="{7C0AFCC2-FE72-3CF0-05D8-297FC8D9C80E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62475" cy="3419475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946180" name="Rectangle 2">
            <a:extLst>
              <a:ext uri="{FF2B5EF4-FFF2-40B4-BE49-F238E27FC236}">
                <a16:creationId xmlns:a16="http://schemas.microsoft.com/office/drawing/2014/main" id="{DBB47AE8-68B6-6C7F-9C9E-F3A15C5CA23D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19675" cy="4105275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44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8226" name="Rectangle 21">
            <a:extLst>
              <a:ext uri="{FF2B5EF4-FFF2-40B4-BE49-F238E27FC236}">
                <a16:creationId xmlns:a16="http://schemas.microsoft.com/office/drawing/2014/main" id="{048AA224-A1B1-4B19-9903-14320B95CBAA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1A015EF1-6E11-4F38-A307-6BCE6648EC92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441</a:t>
            </a:fld>
            <a:endParaRPr lang="en-US" altLang="ja-JP"/>
          </a:p>
        </p:txBody>
      </p:sp>
      <p:sp>
        <p:nvSpPr>
          <p:cNvPr id="948227" name="Rectangle 1">
            <a:extLst>
              <a:ext uri="{FF2B5EF4-FFF2-40B4-BE49-F238E27FC236}">
                <a16:creationId xmlns:a16="http://schemas.microsoft.com/office/drawing/2014/main" id="{8BDEFF89-1D12-5186-2D60-F4A6A73A5EF1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62475" cy="3419475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948228" name="Rectangle 2">
            <a:extLst>
              <a:ext uri="{FF2B5EF4-FFF2-40B4-BE49-F238E27FC236}">
                <a16:creationId xmlns:a16="http://schemas.microsoft.com/office/drawing/2014/main" id="{CB926EB0-EB7C-E755-906A-B160FA62975B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19675" cy="4105275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44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0274" name="Rectangle 21">
            <a:extLst>
              <a:ext uri="{FF2B5EF4-FFF2-40B4-BE49-F238E27FC236}">
                <a16:creationId xmlns:a16="http://schemas.microsoft.com/office/drawing/2014/main" id="{9C2441A0-F531-A8C7-3B00-C917B5D248E3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64439A2A-6C1B-402F-A5B7-96109F543971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442</a:t>
            </a:fld>
            <a:endParaRPr lang="en-US" altLang="ja-JP"/>
          </a:p>
        </p:txBody>
      </p:sp>
      <p:sp>
        <p:nvSpPr>
          <p:cNvPr id="950275" name="Rectangle 1">
            <a:extLst>
              <a:ext uri="{FF2B5EF4-FFF2-40B4-BE49-F238E27FC236}">
                <a16:creationId xmlns:a16="http://schemas.microsoft.com/office/drawing/2014/main" id="{284ACE25-29A6-B832-4B23-7A77853C6496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62475" cy="3419475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950276" name="Rectangle 2">
            <a:extLst>
              <a:ext uri="{FF2B5EF4-FFF2-40B4-BE49-F238E27FC236}">
                <a16:creationId xmlns:a16="http://schemas.microsoft.com/office/drawing/2014/main" id="{5F0D6EFE-FDFB-35A0-D6A0-6860C8BE30DC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19675" cy="4105275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44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2322" name="Rectangle 21">
            <a:extLst>
              <a:ext uri="{FF2B5EF4-FFF2-40B4-BE49-F238E27FC236}">
                <a16:creationId xmlns:a16="http://schemas.microsoft.com/office/drawing/2014/main" id="{25DAAD40-DD9A-3599-AF12-3C20C544E21C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81FEBEF2-0DE4-4C9E-8FFE-DF117E29E94F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443</a:t>
            </a:fld>
            <a:endParaRPr lang="en-US" altLang="ja-JP"/>
          </a:p>
        </p:txBody>
      </p:sp>
      <p:sp>
        <p:nvSpPr>
          <p:cNvPr id="952323" name="Rectangle 1">
            <a:extLst>
              <a:ext uri="{FF2B5EF4-FFF2-40B4-BE49-F238E27FC236}">
                <a16:creationId xmlns:a16="http://schemas.microsoft.com/office/drawing/2014/main" id="{6A29068D-42A3-EB10-155E-8D96C7E06E78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62475" cy="3419475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952324" name="Rectangle 2">
            <a:extLst>
              <a:ext uri="{FF2B5EF4-FFF2-40B4-BE49-F238E27FC236}">
                <a16:creationId xmlns:a16="http://schemas.microsoft.com/office/drawing/2014/main" id="{3993DC6B-12DD-A1FC-7C11-12EF05AF4860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19675" cy="4105275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44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4370" name="Rectangle 21">
            <a:extLst>
              <a:ext uri="{FF2B5EF4-FFF2-40B4-BE49-F238E27FC236}">
                <a16:creationId xmlns:a16="http://schemas.microsoft.com/office/drawing/2014/main" id="{81498EC4-E85E-9EF4-E388-25516C50B9C0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8E04009E-63F0-4F70-8CC4-3124F21A4F9C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444</a:t>
            </a:fld>
            <a:endParaRPr lang="en-US" altLang="ja-JP"/>
          </a:p>
        </p:txBody>
      </p:sp>
      <p:sp>
        <p:nvSpPr>
          <p:cNvPr id="954371" name="Rectangle 1">
            <a:extLst>
              <a:ext uri="{FF2B5EF4-FFF2-40B4-BE49-F238E27FC236}">
                <a16:creationId xmlns:a16="http://schemas.microsoft.com/office/drawing/2014/main" id="{DF19D84E-202B-0901-8503-FE52CD34FAE6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62475" cy="3419475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954372" name="Rectangle 2">
            <a:extLst>
              <a:ext uri="{FF2B5EF4-FFF2-40B4-BE49-F238E27FC236}">
                <a16:creationId xmlns:a16="http://schemas.microsoft.com/office/drawing/2014/main" id="{B8CE0D13-777A-B8BB-E640-BDC91F2ED982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19675" cy="4105275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44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6418" name="Rectangle 21">
            <a:extLst>
              <a:ext uri="{FF2B5EF4-FFF2-40B4-BE49-F238E27FC236}">
                <a16:creationId xmlns:a16="http://schemas.microsoft.com/office/drawing/2014/main" id="{6AD54FD5-70DF-7D5C-9D32-3FF19AD14002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F89F567E-6600-4DA3-8228-A791528BA32F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445</a:t>
            </a:fld>
            <a:endParaRPr lang="en-US" altLang="ja-JP"/>
          </a:p>
        </p:txBody>
      </p:sp>
      <p:sp>
        <p:nvSpPr>
          <p:cNvPr id="956419" name="Rectangle 1">
            <a:extLst>
              <a:ext uri="{FF2B5EF4-FFF2-40B4-BE49-F238E27FC236}">
                <a16:creationId xmlns:a16="http://schemas.microsoft.com/office/drawing/2014/main" id="{87CAD333-11A0-84AE-1852-ABCF42609541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62475" cy="3419475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956420" name="Rectangle 2">
            <a:extLst>
              <a:ext uri="{FF2B5EF4-FFF2-40B4-BE49-F238E27FC236}">
                <a16:creationId xmlns:a16="http://schemas.microsoft.com/office/drawing/2014/main" id="{68BB46B5-B8ED-74F9-1089-D1B7EC29EDB7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19675" cy="4105275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44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8466" name="Rectangle 21">
            <a:extLst>
              <a:ext uri="{FF2B5EF4-FFF2-40B4-BE49-F238E27FC236}">
                <a16:creationId xmlns:a16="http://schemas.microsoft.com/office/drawing/2014/main" id="{E3D3253D-BEB4-31A0-47E2-325E15B228B7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A359AD06-3150-4CB2-8D40-D56AC496CEAC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446</a:t>
            </a:fld>
            <a:endParaRPr lang="en-US" altLang="ja-JP"/>
          </a:p>
        </p:txBody>
      </p:sp>
      <p:sp>
        <p:nvSpPr>
          <p:cNvPr id="958467" name="Rectangle 1">
            <a:extLst>
              <a:ext uri="{FF2B5EF4-FFF2-40B4-BE49-F238E27FC236}">
                <a16:creationId xmlns:a16="http://schemas.microsoft.com/office/drawing/2014/main" id="{0F1EB956-F646-886F-F4DF-EA525A7007BF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62475" cy="3419475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958468" name="Rectangle 2">
            <a:extLst>
              <a:ext uri="{FF2B5EF4-FFF2-40B4-BE49-F238E27FC236}">
                <a16:creationId xmlns:a16="http://schemas.microsoft.com/office/drawing/2014/main" id="{953CBE46-A28F-04B2-4C73-134ABA988391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19675" cy="4105275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44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0514" name="Rectangle 21">
            <a:extLst>
              <a:ext uri="{FF2B5EF4-FFF2-40B4-BE49-F238E27FC236}">
                <a16:creationId xmlns:a16="http://schemas.microsoft.com/office/drawing/2014/main" id="{49DC6A1D-8255-0E34-8AD9-999E576E1248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A9F183F8-8A56-4EBE-B328-0AEB92584447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447</a:t>
            </a:fld>
            <a:endParaRPr lang="en-US" altLang="ja-JP"/>
          </a:p>
        </p:txBody>
      </p:sp>
      <p:sp>
        <p:nvSpPr>
          <p:cNvPr id="960515" name="Rectangle 1">
            <a:extLst>
              <a:ext uri="{FF2B5EF4-FFF2-40B4-BE49-F238E27FC236}">
                <a16:creationId xmlns:a16="http://schemas.microsoft.com/office/drawing/2014/main" id="{F4E4282C-11C0-F575-7C7E-AE3F305E1CFF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62475" cy="3419475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960516" name="Rectangle 2">
            <a:extLst>
              <a:ext uri="{FF2B5EF4-FFF2-40B4-BE49-F238E27FC236}">
                <a16:creationId xmlns:a16="http://schemas.microsoft.com/office/drawing/2014/main" id="{B1816710-95F7-C5C8-1A3B-89C83AC49356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19675" cy="4105275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44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2562" name="Rectangle 21">
            <a:extLst>
              <a:ext uri="{FF2B5EF4-FFF2-40B4-BE49-F238E27FC236}">
                <a16:creationId xmlns:a16="http://schemas.microsoft.com/office/drawing/2014/main" id="{D4F6D829-733A-7A3A-B994-54F040FC1E40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27E493C7-A3C9-40BF-88F3-EE31F7E5B427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448</a:t>
            </a:fld>
            <a:endParaRPr lang="en-US" altLang="ja-JP"/>
          </a:p>
        </p:txBody>
      </p:sp>
      <p:sp>
        <p:nvSpPr>
          <p:cNvPr id="962563" name="Rectangle 1">
            <a:extLst>
              <a:ext uri="{FF2B5EF4-FFF2-40B4-BE49-F238E27FC236}">
                <a16:creationId xmlns:a16="http://schemas.microsoft.com/office/drawing/2014/main" id="{22185102-7898-2ABB-3AAE-52B42DC9F298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62475" cy="3419475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962564" name="Rectangle 2">
            <a:extLst>
              <a:ext uri="{FF2B5EF4-FFF2-40B4-BE49-F238E27FC236}">
                <a16:creationId xmlns:a16="http://schemas.microsoft.com/office/drawing/2014/main" id="{DDF06368-95F0-0A8B-E8E0-EA0A5306507B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19675" cy="4105275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44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4610" name="Rectangle 21">
            <a:extLst>
              <a:ext uri="{FF2B5EF4-FFF2-40B4-BE49-F238E27FC236}">
                <a16:creationId xmlns:a16="http://schemas.microsoft.com/office/drawing/2014/main" id="{C61D5912-665D-6664-B8D9-EBF311ADC84F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D172C1F0-0DA5-4710-A597-58E3BA164866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449</a:t>
            </a:fld>
            <a:endParaRPr lang="en-US" altLang="ja-JP"/>
          </a:p>
        </p:txBody>
      </p:sp>
      <p:sp>
        <p:nvSpPr>
          <p:cNvPr id="964611" name="Rectangle 1">
            <a:extLst>
              <a:ext uri="{FF2B5EF4-FFF2-40B4-BE49-F238E27FC236}">
                <a16:creationId xmlns:a16="http://schemas.microsoft.com/office/drawing/2014/main" id="{68228F1E-1F50-93FC-EFFF-E3239DEA9BDA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62475" cy="3419475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964612" name="Rectangle 2">
            <a:extLst>
              <a:ext uri="{FF2B5EF4-FFF2-40B4-BE49-F238E27FC236}">
                <a16:creationId xmlns:a16="http://schemas.microsoft.com/office/drawing/2014/main" id="{181F9801-BD48-38A2-F020-1DA288F31EC9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19675" cy="4105275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4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7218" name="Rectangle 21">
            <a:extLst>
              <a:ext uri="{FF2B5EF4-FFF2-40B4-BE49-F238E27FC236}">
                <a16:creationId xmlns:a16="http://schemas.microsoft.com/office/drawing/2014/main" id="{0E89D95E-F4C8-6950-5A42-727CEBBF8AF9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55505187-7069-41F7-95A5-B84807866F87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45</a:t>
            </a:fld>
            <a:endParaRPr lang="en-US" altLang="ja-JP"/>
          </a:p>
        </p:txBody>
      </p:sp>
      <p:sp>
        <p:nvSpPr>
          <p:cNvPr id="137219" name="Rectangle 1">
            <a:extLst>
              <a:ext uri="{FF2B5EF4-FFF2-40B4-BE49-F238E27FC236}">
                <a16:creationId xmlns:a16="http://schemas.microsoft.com/office/drawing/2014/main" id="{8FB74167-C37D-C9DC-CBAE-556FE17A431B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37220" name="Rectangle 2">
            <a:extLst>
              <a:ext uri="{FF2B5EF4-FFF2-40B4-BE49-F238E27FC236}">
                <a16:creationId xmlns:a16="http://schemas.microsoft.com/office/drawing/2014/main" id="{77CEF0CC-6892-01BA-FEB9-0925251B8617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45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6658" name="Rectangle 21">
            <a:extLst>
              <a:ext uri="{FF2B5EF4-FFF2-40B4-BE49-F238E27FC236}">
                <a16:creationId xmlns:a16="http://schemas.microsoft.com/office/drawing/2014/main" id="{9C04A854-7DD0-9626-61AB-8972C2350B83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D43E2513-5298-4708-8618-C98B84510260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450</a:t>
            </a:fld>
            <a:endParaRPr lang="en-US" altLang="ja-JP"/>
          </a:p>
        </p:txBody>
      </p:sp>
      <p:sp>
        <p:nvSpPr>
          <p:cNvPr id="966659" name="Rectangle 1">
            <a:extLst>
              <a:ext uri="{FF2B5EF4-FFF2-40B4-BE49-F238E27FC236}">
                <a16:creationId xmlns:a16="http://schemas.microsoft.com/office/drawing/2014/main" id="{FF2A930A-3320-AE68-4734-C7E81EF95F2C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62475" cy="3419475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966660" name="Rectangle 2">
            <a:extLst>
              <a:ext uri="{FF2B5EF4-FFF2-40B4-BE49-F238E27FC236}">
                <a16:creationId xmlns:a16="http://schemas.microsoft.com/office/drawing/2014/main" id="{8025ACD6-89DC-6866-5804-5D7495E6BA87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19675" cy="4105275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45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8706" name="Rectangle 21">
            <a:extLst>
              <a:ext uri="{FF2B5EF4-FFF2-40B4-BE49-F238E27FC236}">
                <a16:creationId xmlns:a16="http://schemas.microsoft.com/office/drawing/2014/main" id="{A40F7CB2-A6B7-AC58-28DA-A1831D3F27E0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53C06B32-13B6-4EC5-8328-189E5D23781F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451</a:t>
            </a:fld>
            <a:endParaRPr lang="en-US" altLang="ja-JP"/>
          </a:p>
        </p:txBody>
      </p:sp>
      <p:sp>
        <p:nvSpPr>
          <p:cNvPr id="968707" name="Rectangle 1">
            <a:extLst>
              <a:ext uri="{FF2B5EF4-FFF2-40B4-BE49-F238E27FC236}">
                <a16:creationId xmlns:a16="http://schemas.microsoft.com/office/drawing/2014/main" id="{7D5B6648-3061-DC98-C91F-DA6ACAE9653D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62475" cy="3419475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968708" name="Rectangle 2">
            <a:extLst>
              <a:ext uri="{FF2B5EF4-FFF2-40B4-BE49-F238E27FC236}">
                <a16:creationId xmlns:a16="http://schemas.microsoft.com/office/drawing/2014/main" id="{82E6CC2E-616C-3ADC-B8DF-48158B56FEDA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19675" cy="4105275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45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0754" name="Rectangle 21">
            <a:extLst>
              <a:ext uri="{FF2B5EF4-FFF2-40B4-BE49-F238E27FC236}">
                <a16:creationId xmlns:a16="http://schemas.microsoft.com/office/drawing/2014/main" id="{3F796DDA-D7E8-E9C6-CEBD-B7F1325A268A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0D234B89-E0D6-471A-952B-030179C31131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452</a:t>
            </a:fld>
            <a:endParaRPr lang="en-US" altLang="ja-JP"/>
          </a:p>
        </p:txBody>
      </p:sp>
      <p:sp>
        <p:nvSpPr>
          <p:cNvPr id="970755" name="Rectangle 1">
            <a:extLst>
              <a:ext uri="{FF2B5EF4-FFF2-40B4-BE49-F238E27FC236}">
                <a16:creationId xmlns:a16="http://schemas.microsoft.com/office/drawing/2014/main" id="{3D76B9FF-271A-1A33-D707-C102FBC76E5F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62475" cy="3419475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970756" name="Rectangle 2">
            <a:extLst>
              <a:ext uri="{FF2B5EF4-FFF2-40B4-BE49-F238E27FC236}">
                <a16:creationId xmlns:a16="http://schemas.microsoft.com/office/drawing/2014/main" id="{52331D0B-699C-76DE-40F0-120533EABD92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19675" cy="4105275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45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2802" name="Rectangle 21">
            <a:extLst>
              <a:ext uri="{FF2B5EF4-FFF2-40B4-BE49-F238E27FC236}">
                <a16:creationId xmlns:a16="http://schemas.microsoft.com/office/drawing/2014/main" id="{FBF3C4B9-4D62-C6FA-3ECA-9FAD787FF447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CF049D03-176E-454B-867B-0F7546087F26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453</a:t>
            </a:fld>
            <a:endParaRPr lang="en-US" altLang="ja-JP"/>
          </a:p>
        </p:txBody>
      </p:sp>
      <p:sp>
        <p:nvSpPr>
          <p:cNvPr id="972803" name="Rectangle 1">
            <a:extLst>
              <a:ext uri="{FF2B5EF4-FFF2-40B4-BE49-F238E27FC236}">
                <a16:creationId xmlns:a16="http://schemas.microsoft.com/office/drawing/2014/main" id="{EE30E678-D7B9-F2C0-529B-018828908228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62475" cy="3419475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972804" name="Rectangle 2">
            <a:extLst>
              <a:ext uri="{FF2B5EF4-FFF2-40B4-BE49-F238E27FC236}">
                <a16:creationId xmlns:a16="http://schemas.microsoft.com/office/drawing/2014/main" id="{C5537228-B410-50E6-6634-903201F88BA9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19675" cy="4105275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45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4850" name="Rectangle 21">
            <a:extLst>
              <a:ext uri="{FF2B5EF4-FFF2-40B4-BE49-F238E27FC236}">
                <a16:creationId xmlns:a16="http://schemas.microsoft.com/office/drawing/2014/main" id="{9D1AB572-ED01-B79B-57CC-B0E2E63A8808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2FCE949C-4ADB-42E1-B620-E5CA32D4FC82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454</a:t>
            </a:fld>
            <a:endParaRPr lang="en-US" altLang="ja-JP"/>
          </a:p>
        </p:txBody>
      </p:sp>
      <p:sp>
        <p:nvSpPr>
          <p:cNvPr id="974851" name="Rectangle 1">
            <a:extLst>
              <a:ext uri="{FF2B5EF4-FFF2-40B4-BE49-F238E27FC236}">
                <a16:creationId xmlns:a16="http://schemas.microsoft.com/office/drawing/2014/main" id="{8DF46EE3-99C5-8C36-0FFA-D82A9B1618C6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62475" cy="3419475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974852" name="Rectangle 2">
            <a:extLst>
              <a:ext uri="{FF2B5EF4-FFF2-40B4-BE49-F238E27FC236}">
                <a16:creationId xmlns:a16="http://schemas.microsoft.com/office/drawing/2014/main" id="{EAAD1606-9A0A-9C1F-DC7F-368F68CEACF1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19675" cy="4105275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45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6898" name="Rectangle 21">
            <a:extLst>
              <a:ext uri="{FF2B5EF4-FFF2-40B4-BE49-F238E27FC236}">
                <a16:creationId xmlns:a16="http://schemas.microsoft.com/office/drawing/2014/main" id="{111519CD-D3AB-C285-820F-E1774AFA02EB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3ADE3FAF-0FD3-4166-9CB8-0556C4A61EFD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455</a:t>
            </a:fld>
            <a:endParaRPr lang="en-US" altLang="ja-JP"/>
          </a:p>
        </p:txBody>
      </p:sp>
      <p:sp>
        <p:nvSpPr>
          <p:cNvPr id="976899" name="Rectangle 1">
            <a:extLst>
              <a:ext uri="{FF2B5EF4-FFF2-40B4-BE49-F238E27FC236}">
                <a16:creationId xmlns:a16="http://schemas.microsoft.com/office/drawing/2014/main" id="{69F8B82B-475A-A018-8FD6-8E96C953F63D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62475" cy="3419475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976900" name="Rectangle 2">
            <a:extLst>
              <a:ext uri="{FF2B5EF4-FFF2-40B4-BE49-F238E27FC236}">
                <a16:creationId xmlns:a16="http://schemas.microsoft.com/office/drawing/2014/main" id="{5546C55F-EF3F-D0C1-A6FA-D420BF6EE95E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19675" cy="4105275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45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8946" name="Rectangle 21">
            <a:extLst>
              <a:ext uri="{FF2B5EF4-FFF2-40B4-BE49-F238E27FC236}">
                <a16:creationId xmlns:a16="http://schemas.microsoft.com/office/drawing/2014/main" id="{84813324-CF27-3809-22FA-68B6856AA489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39C16CA9-A371-421F-8463-3AB719299126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456</a:t>
            </a:fld>
            <a:endParaRPr lang="en-US" altLang="ja-JP"/>
          </a:p>
        </p:txBody>
      </p:sp>
      <p:sp>
        <p:nvSpPr>
          <p:cNvPr id="978947" name="Rectangle 1">
            <a:extLst>
              <a:ext uri="{FF2B5EF4-FFF2-40B4-BE49-F238E27FC236}">
                <a16:creationId xmlns:a16="http://schemas.microsoft.com/office/drawing/2014/main" id="{81196F9B-4149-8D2A-7008-5D79AAA4AB9B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62475" cy="3419475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978948" name="Rectangle 2">
            <a:extLst>
              <a:ext uri="{FF2B5EF4-FFF2-40B4-BE49-F238E27FC236}">
                <a16:creationId xmlns:a16="http://schemas.microsoft.com/office/drawing/2014/main" id="{C0A49FF6-5528-9998-528E-5E8A3C0929CF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19675" cy="4105275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45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0994" name="Rectangle 21">
            <a:extLst>
              <a:ext uri="{FF2B5EF4-FFF2-40B4-BE49-F238E27FC236}">
                <a16:creationId xmlns:a16="http://schemas.microsoft.com/office/drawing/2014/main" id="{F3573EFE-0DCE-8A18-E99D-BF8C28D156F2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AEA624FE-3A59-451C-A2B4-6D655C300524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457</a:t>
            </a:fld>
            <a:endParaRPr lang="en-US" altLang="ja-JP"/>
          </a:p>
        </p:txBody>
      </p:sp>
      <p:sp>
        <p:nvSpPr>
          <p:cNvPr id="980995" name="Rectangle 1">
            <a:extLst>
              <a:ext uri="{FF2B5EF4-FFF2-40B4-BE49-F238E27FC236}">
                <a16:creationId xmlns:a16="http://schemas.microsoft.com/office/drawing/2014/main" id="{FA56FC3D-1EAB-7697-6734-4473E71D3303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62475" cy="3419475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980996" name="Rectangle 2">
            <a:extLst>
              <a:ext uri="{FF2B5EF4-FFF2-40B4-BE49-F238E27FC236}">
                <a16:creationId xmlns:a16="http://schemas.microsoft.com/office/drawing/2014/main" id="{B04B3573-DC44-138E-4259-9E8B5F4F06C6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19675" cy="4105275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45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3042" name="Rectangle 21">
            <a:extLst>
              <a:ext uri="{FF2B5EF4-FFF2-40B4-BE49-F238E27FC236}">
                <a16:creationId xmlns:a16="http://schemas.microsoft.com/office/drawing/2014/main" id="{5ADF5ACA-B712-14C3-D7DD-7A9E8E7A1939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F479A3A1-BB0B-4070-8500-8A9E754291E8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458</a:t>
            </a:fld>
            <a:endParaRPr lang="en-US" altLang="ja-JP"/>
          </a:p>
        </p:txBody>
      </p:sp>
      <p:sp>
        <p:nvSpPr>
          <p:cNvPr id="983043" name="Rectangle 1">
            <a:extLst>
              <a:ext uri="{FF2B5EF4-FFF2-40B4-BE49-F238E27FC236}">
                <a16:creationId xmlns:a16="http://schemas.microsoft.com/office/drawing/2014/main" id="{88829841-9C1A-C189-ED56-18C8395D5255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62475" cy="3419475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983044" name="Rectangle 2">
            <a:extLst>
              <a:ext uri="{FF2B5EF4-FFF2-40B4-BE49-F238E27FC236}">
                <a16:creationId xmlns:a16="http://schemas.microsoft.com/office/drawing/2014/main" id="{395CDBC5-308D-FD0C-D88B-7CCE02A19C2D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19675" cy="4105275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45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5090" name="Rectangle 21">
            <a:extLst>
              <a:ext uri="{FF2B5EF4-FFF2-40B4-BE49-F238E27FC236}">
                <a16:creationId xmlns:a16="http://schemas.microsoft.com/office/drawing/2014/main" id="{72BFE674-38F3-59C5-5F97-C58B3CC85338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1F949EBE-7635-44A7-8004-24963FDDF2BE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459</a:t>
            </a:fld>
            <a:endParaRPr lang="en-US" altLang="ja-JP"/>
          </a:p>
        </p:txBody>
      </p:sp>
      <p:sp>
        <p:nvSpPr>
          <p:cNvPr id="985091" name="Rectangle 1">
            <a:extLst>
              <a:ext uri="{FF2B5EF4-FFF2-40B4-BE49-F238E27FC236}">
                <a16:creationId xmlns:a16="http://schemas.microsoft.com/office/drawing/2014/main" id="{1BF3C6B9-4D49-3726-76B5-5CAB2D6F7F57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62475" cy="3419475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985092" name="Rectangle 2">
            <a:extLst>
              <a:ext uri="{FF2B5EF4-FFF2-40B4-BE49-F238E27FC236}">
                <a16:creationId xmlns:a16="http://schemas.microsoft.com/office/drawing/2014/main" id="{BAC44904-349F-CEC4-2671-C335905B72B3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19675" cy="4105275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4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9266" name="Rectangle 21">
            <a:extLst>
              <a:ext uri="{FF2B5EF4-FFF2-40B4-BE49-F238E27FC236}">
                <a16:creationId xmlns:a16="http://schemas.microsoft.com/office/drawing/2014/main" id="{A9DB97A3-C67C-80B4-B557-4B6E01B23CCE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8BB4A207-28D1-4077-81F5-38A33E25483F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46</a:t>
            </a:fld>
            <a:endParaRPr lang="en-US" altLang="ja-JP"/>
          </a:p>
        </p:txBody>
      </p:sp>
      <p:sp>
        <p:nvSpPr>
          <p:cNvPr id="139267" name="Rectangle 1">
            <a:extLst>
              <a:ext uri="{FF2B5EF4-FFF2-40B4-BE49-F238E27FC236}">
                <a16:creationId xmlns:a16="http://schemas.microsoft.com/office/drawing/2014/main" id="{086CD6D8-37B5-E923-9399-AA3DB1304EB2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39268" name="Rectangle 2">
            <a:extLst>
              <a:ext uri="{FF2B5EF4-FFF2-40B4-BE49-F238E27FC236}">
                <a16:creationId xmlns:a16="http://schemas.microsoft.com/office/drawing/2014/main" id="{28020073-46C5-22CB-8863-6B5EC67CDC95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46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7138" name="Rectangle 21">
            <a:extLst>
              <a:ext uri="{FF2B5EF4-FFF2-40B4-BE49-F238E27FC236}">
                <a16:creationId xmlns:a16="http://schemas.microsoft.com/office/drawing/2014/main" id="{331C01E4-892D-6D42-3C93-C3EF66149EF8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898C53C8-87C5-41B4-8F97-DACE4FE98A03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460</a:t>
            </a:fld>
            <a:endParaRPr lang="en-US" altLang="ja-JP"/>
          </a:p>
        </p:txBody>
      </p:sp>
      <p:sp>
        <p:nvSpPr>
          <p:cNvPr id="987139" name="Rectangle 1">
            <a:extLst>
              <a:ext uri="{FF2B5EF4-FFF2-40B4-BE49-F238E27FC236}">
                <a16:creationId xmlns:a16="http://schemas.microsoft.com/office/drawing/2014/main" id="{88303098-AEE4-AD2A-2ECE-65559DC3F47A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62475" cy="3419475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987140" name="Rectangle 2">
            <a:extLst>
              <a:ext uri="{FF2B5EF4-FFF2-40B4-BE49-F238E27FC236}">
                <a16:creationId xmlns:a16="http://schemas.microsoft.com/office/drawing/2014/main" id="{9320E74B-0070-B0EE-94BC-7C366145E29E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19675" cy="4105275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46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9186" name="Rectangle 21">
            <a:extLst>
              <a:ext uri="{FF2B5EF4-FFF2-40B4-BE49-F238E27FC236}">
                <a16:creationId xmlns:a16="http://schemas.microsoft.com/office/drawing/2014/main" id="{B913561B-D9CB-57EB-3D75-0952B9A16A0D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3F6AC45D-E21C-43DB-9E02-5AC1BAB8F6D9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461</a:t>
            </a:fld>
            <a:endParaRPr lang="en-US" altLang="ja-JP"/>
          </a:p>
        </p:txBody>
      </p:sp>
      <p:sp>
        <p:nvSpPr>
          <p:cNvPr id="989187" name="Rectangle 1">
            <a:extLst>
              <a:ext uri="{FF2B5EF4-FFF2-40B4-BE49-F238E27FC236}">
                <a16:creationId xmlns:a16="http://schemas.microsoft.com/office/drawing/2014/main" id="{C7FC09AF-0C7B-261A-73AB-1D820A39573D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62475" cy="3419475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989188" name="Rectangle 2">
            <a:extLst>
              <a:ext uri="{FF2B5EF4-FFF2-40B4-BE49-F238E27FC236}">
                <a16:creationId xmlns:a16="http://schemas.microsoft.com/office/drawing/2014/main" id="{9EB94162-C60A-198F-5EA2-3BB3302199A9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19675" cy="4105275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46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1234" name="Rectangle 21">
            <a:extLst>
              <a:ext uri="{FF2B5EF4-FFF2-40B4-BE49-F238E27FC236}">
                <a16:creationId xmlns:a16="http://schemas.microsoft.com/office/drawing/2014/main" id="{D730D36C-68B0-1C77-E316-4A4752BCD164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3C4383A1-B8B3-4854-92CE-C2B61CBE7351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462</a:t>
            </a:fld>
            <a:endParaRPr lang="en-US" altLang="ja-JP"/>
          </a:p>
        </p:txBody>
      </p:sp>
      <p:sp>
        <p:nvSpPr>
          <p:cNvPr id="991235" name="Rectangle 1">
            <a:extLst>
              <a:ext uri="{FF2B5EF4-FFF2-40B4-BE49-F238E27FC236}">
                <a16:creationId xmlns:a16="http://schemas.microsoft.com/office/drawing/2014/main" id="{DEE26BBD-5538-AA84-A441-22A9657B9629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62475" cy="3419475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991236" name="Rectangle 2">
            <a:extLst>
              <a:ext uri="{FF2B5EF4-FFF2-40B4-BE49-F238E27FC236}">
                <a16:creationId xmlns:a16="http://schemas.microsoft.com/office/drawing/2014/main" id="{90487852-A410-5200-0CB3-3AFC0AE8EFC4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19675" cy="4105275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46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3282" name="Rectangle 21">
            <a:extLst>
              <a:ext uri="{FF2B5EF4-FFF2-40B4-BE49-F238E27FC236}">
                <a16:creationId xmlns:a16="http://schemas.microsoft.com/office/drawing/2014/main" id="{28E22C02-E560-4B77-1F21-23C2A0A6576F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A9124972-9647-4052-AD69-80B3323CCC60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463</a:t>
            </a:fld>
            <a:endParaRPr lang="en-US" altLang="ja-JP"/>
          </a:p>
        </p:txBody>
      </p:sp>
      <p:sp>
        <p:nvSpPr>
          <p:cNvPr id="993283" name="Rectangle 1">
            <a:extLst>
              <a:ext uri="{FF2B5EF4-FFF2-40B4-BE49-F238E27FC236}">
                <a16:creationId xmlns:a16="http://schemas.microsoft.com/office/drawing/2014/main" id="{F6674B12-1242-73F4-F549-584AFACD3E21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62475" cy="3419475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993284" name="Rectangle 2">
            <a:extLst>
              <a:ext uri="{FF2B5EF4-FFF2-40B4-BE49-F238E27FC236}">
                <a16:creationId xmlns:a16="http://schemas.microsoft.com/office/drawing/2014/main" id="{DFE5F8EB-4516-F482-37F1-0898BBF08824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19675" cy="4105275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46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5330" name="Rectangle 21">
            <a:extLst>
              <a:ext uri="{FF2B5EF4-FFF2-40B4-BE49-F238E27FC236}">
                <a16:creationId xmlns:a16="http://schemas.microsoft.com/office/drawing/2014/main" id="{836FFB2E-03E9-121C-D68E-41394D41A93F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7C96D6D0-C115-4348-AC6C-840014F58ABF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464</a:t>
            </a:fld>
            <a:endParaRPr lang="en-US" altLang="ja-JP"/>
          </a:p>
        </p:txBody>
      </p:sp>
      <p:sp>
        <p:nvSpPr>
          <p:cNvPr id="995331" name="Rectangle 1">
            <a:extLst>
              <a:ext uri="{FF2B5EF4-FFF2-40B4-BE49-F238E27FC236}">
                <a16:creationId xmlns:a16="http://schemas.microsoft.com/office/drawing/2014/main" id="{883CA4D6-107C-5A61-D0CC-3584F312CE23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62475" cy="3419475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995332" name="Rectangle 2">
            <a:extLst>
              <a:ext uri="{FF2B5EF4-FFF2-40B4-BE49-F238E27FC236}">
                <a16:creationId xmlns:a16="http://schemas.microsoft.com/office/drawing/2014/main" id="{F0F132BD-DC57-3D0C-710B-D9ACD6C5DE6B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19675" cy="4105275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46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7378" name="Rectangle 21">
            <a:extLst>
              <a:ext uri="{FF2B5EF4-FFF2-40B4-BE49-F238E27FC236}">
                <a16:creationId xmlns:a16="http://schemas.microsoft.com/office/drawing/2014/main" id="{BA9053EF-5811-F78E-A32C-689E65CFF5D9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BF9FDA37-CFBC-4044-B5A4-EEB976304BBB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465</a:t>
            </a:fld>
            <a:endParaRPr lang="en-US" altLang="ja-JP"/>
          </a:p>
        </p:txBody>
      </p:sp>
      <p:sp>
        <p:nvSpPr>
          <p:cNvPr id="997379" name="Rectangle 1">
            <a:extLst>
              <a:ext uri="{FF2B5EF4-FFF2-40B4-BE49-F238E27FC236}">
                <a16:creationId xmlns:a16="http://schemas.microsoft.com/office/drawing/2014/main" id="{185A31A2-DAFB-6F2F-4530-B1B44B018A84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62475" cy="3419475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997380" name="Rectangle 2">
            <a:extLst>
              <a:ext uri="{FF2B5EF4-FFF2-40B4-BE49-F238E27FC236}">
                <a16:creationId xmlns:a16="http://schemas.microsoft.com/office/drawing/2014/main" id="{598D7295-D023-6414-F3D0-37D3A852702F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19675" cy="4105275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46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9426" name="Rectangle 21">
            <a:extLst>
              <a:ext uri="{FF2B5EF4-FFF2-40B4-BE49-F238E27FC236}">
                <a16:creationId xmlns:a16="http://schemas.microsoft.com/office/drawing/2014/main" id="{A6F6560D-40D4-520B-9C55-296F557AC709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585AA702-288C-4BC0-8511-B02CC4DEBA26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466</a:t>
            </a:fld>
            <a:endParaRPr lang="en-US" altLang="ja-JP"/>
          </a:p>
        </p:txBody>
      </p:sp>
      <p:sp>
        <p:nvSpPr>
          <p:cNvPr id="999427" name="Rectangle 1">
            <a:extLst>
              <a:ext uri="{FF2B5EF4-FFF2-40B4-BE49-F238E27FC236}">
                <a16:creationId xmlns:a16="http://schemas.microsoft.com/office/drawing/2014/main" id="{A7047468-E426-07CE-4AB3-CA4E6C10AACF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62475" cy="3419475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999428" name="Rectangle 2">
            <a:extLst>
              <a:ext uri="{FF2B5EF4-FFF2-40B4-BE49-F238E27FC236}">
                <a16:creationId xmlns:a16="http://schemas.microsoft.com/office/drawing/2014/main" id="{5CE3D959-8CF2-1AE9-1605-76C03D5C1EE2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19675" cy="4105275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46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1474" name="Rectangle 21">
            <a:extLst>
              <a:ext uri="{FF2B5EF4-FFF2-40B4-BE49-F238E27FC236}">
                <a16:creationId xmlns:a16="http://schemas.microsoft.com/office/drawing/2014/main" id="{293456CF-574F-B196-EB4E-AAC6B86C82CC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5E7153B5-AD51-44D5-907A-E8A4A61F743D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467</a:t>
            </a:fld>
            <a:endParaRPr lang="en-US" altLang="ja-JP"/>
          </a:p>
        </p:txBody>
      </p:sp>
      <p:sp>
        <p:nvSpPr>
          <p:cNvPr id="1001475" name="Rectangle 1">
            <a:extLst>
              <a:ext uri="{FF2B5EF4-FFF2-40B4-BE49-F238E27FC236}">
                <a16:creationId xmlns:a16="http://schemas.microsoft.com/office/drawing/2014/main" id="{93885EAA-A0F5-3E41-3DDE-702FAD4106F1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62475" cy="3419475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001476" name="Rectangle 2">
            <a:extLst>
              <a:ext uri="{FF2B5EF4-FFF2-40B4-BE49-F238E27FC236}">
                <a16:creationId xmlns:a16="http://schemas.microsoft.com/office/drawing/2014/main" id="{43DE876E-0857-EA0A-245A-4115D6AB2B55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19675" cy="4105275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46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3522" name="Rectangle 21">
            <a:extLst>
              <a:ext uri="{FF2B5EF4-FFF2-40B4-BE49-F238E27FC236}">
                <a16:creationId xmlns:a16="http://schemas.microsoft.com/office/drawing/2014/main" id="{1288E977-55FD-158F-C03C-17E4783719A7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3A31297C-2076-4807-934E-3CF31E429FD1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468</a:t>
            </a:fld>
            <a:endParaRPr lang="en-US" altLang="ja-JP"/>
          </a:p>
        </p:txBody>
      </p:sp>
      <p:sp>
        <p:nvSpPr>
          <p:cNvPr id="1003523" name="Rectangle 1">
            <a:extLst>
              <a:ext uri="{FF2B5EF4-FFF2-40B4-BE49-F238E27FC236}">
                <a16:creationId xmlns:a16="http://schemas.microsoft.com/office/drawing/2014/main" id="{C19656C8-5474-BA3D-9292-57A4A64D4F3B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62475" cy="3419475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003524" name="Rectangle 2">
            <a:extLst>
              <a:ext uri="{FF2B5EF4-FFF2-40B4-BE49-F238E27FC236}">
                <a16:creationId xmlns:a16="http://schemas.microsoft.com/office/drawing/2014/main" id="{9A8EDAB1-6F5F-8801-74E0-AF4E19939DD1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19675" cy="4105275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46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5570" name="Rectangle 21">
            <a:extLst>
              <a:ext uri="{FF2B5EF4-FFF2-40B4-BE49-F238E27FC236}">
                <a16:creationId xmlns:a16="http://schemas.microsoft.com/office/drawing/2014/main" id="{BEC9D513-52FF-6771-B76A-5BC8EC4EC255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C49FD11B-62A2-4983-9ECD-42A3C965BCEA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469</a:t>
            </a:fld>
            <a:endParaRPr lang="en-US" altLang="ja-JP"/>
          </a:p>
        </p:txBody>
      </p:sp>
      <p:sp>
        <p:nvSpPr>
          <p:cNvPr id="1005571" name="Rectangle 1">
            <a:extLst>
              <a:ext uri="{FF2B5EF4-FFF2-40B4-BE49-F238E27FC236}">
                <a16:creationId xmlns:a16="http://schemas.microsoft.com/office/drawing/2014/main" id="{3DD8A022-2C10-7DEA-DCDF-AB58D510913F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62475" cy="3419475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005572" name="Rectangle 2">
            <a:extLst>
              <a:ext uri="{FF2B5EF4-FFF2-40B4-BE49-F238E27FC236}">
                <a16:creationId xmlns:a16="http://schemas.microsoft.com/office/drawing/2014/main" id="{F95ABE07-ABEB-D96A-FDB8-881EF52FD636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19675" cy="4105275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4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1314" name="Rectangle 21">
            <a:extLst>
              <a:ext uri="{FF2B5EF4-FFF2-40B4-BE49-F238E27FC236}">
                <a16:creationId xmlns:a16="http://schemas.microsoft.com/office/drawing/2014/main" id="{73AA5EB9-59C8-A424-5D65-B6FC5FA44F5B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EFC4B30E-90D4-4303-B2E7-10A00464348D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47</a:t>
            </a:fld>
            <a:endParaRPr lang="en-US" altLang="ja-JP"/>
          </a:p>
        </p:txBody>
      </p:sp>
      <p:sp>
        <p:nvSpPr>
          <p:cNvPr id="141315" name="Rectangle 1">
            <a:extLst>
              <a:ext uri="{FF2B5EF4-FFF2-40B4-BE49-F238E27FC236}">
                <a16:creationId xmlns:a16="http://schemas.microsoft.com/office/drawing/2014/main" id="{5383C29A-1FEE-E4FB-26C1-F9EE74411142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41316" name="Rectangle 2">
            <a:extLst>
              <a:ext uri="{FF2B5EF4-FFF2-40B4-BE49-F238E27FC236}">
                <a16:creationId xmlns:a16="http://schemas.microsoft.com/office/drawing/2014/main" id="{9488CF4E-528E-759C-8093-E683E60479F1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26025" cy="4111625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47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7618" name="Rectangle 21">
            <a:extLst>
              <a:ext uri="{FF2B5EF4-FFF2-40B4-BE49-F238E27FC236}">
                <a16:creationId xmlns:a16="http://schemas.microsoft.com/office/drawing/2014/main" id="{A237355F-A1A2-7B90-6870-F493F96B5771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FD23E5B1-BCBF-42A4-A51D-D50D5A2FD87D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470</a:t>
            </a:fld>
            <a:endParaRPr lang="en-US" altLang="ja-JP"/>
          </a:p>
        </p:txBody>
      </p:sp>
      <p:sp>
        <p:nvSpPr>
          <p:cNvPr id="1007619" name="Rectangle 1">
            <a:extLst>
              <a:ext uri="{FF2B5EF4-FFF2-40B4-BE49-F238E27FC236}">
                <a16:creationId xmlns:a16="http://schemas.microsoft.com/office/drawing/2014/main" id="{3919468B-3A20-925A-4DD4-E0DC23E43DC5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62475" cy="3419475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007620" name="Rectangle 2">
            <a:extLst>
              <a:ext uri="{FF2B5EF4-FFF2-40B4-BE49-F238E27FC236}">
                <a16:creationId xmlns:a16="http://schemas.microsoft.com/office/drawing/2014/main" id="{0F77732C-D75D-1D63-6C06-3F08FB6FC6C7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19675" cy="4105275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47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9666" name="Rectangle 21">
            <a:extLst>
              <a:ext uri="{FF2B5EF4-FFF2-40B4-BE49-F238E27FC236}">
                <a16:creationId xmlns:a16="http://schemas.microsoft.com/office/drawing/2014/main" id="{968B2FF4-5ECD-DAA3-10BC-E83E38168BA6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AA3A3EF3-4EBE-4457-9D29-E1EAE406EB7C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471</a:t>
            </a:fld>
            <a:endParaRPr lang="en-US" altLang="ja-JP"/>
          </a:p>
        </p:txBody>
      </p:sp>
      <p:sp>
        <p:nvSpPr>
          <p:cNvPr id="1009667" name="Rectangle 1">
            <a:extLst>
              <a:ext uri="{FF2B5EF4-FFF2-40B4-BE49-F238E27FC236}">
                <a16:creationId xmlns:a16="http://schemas.microsoft.com/office/drawing/2014/main" id="{C4F6E369-8D75-8A0D-0917-A9A46F6D5758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62475" cy="3419475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009668" name="Rectangle 2">
            <a:extLst>
              <a:ext uri="{FF2B5EF4-FFF2-40B4-BE49-F238E27FC236}">
                <a16:creationId xmlns:a16="http://schemas.microsoft.com/office/drawing/2014/main" id="{EF3CC18B-17CE-CA0E-8955-10FA78E62BD1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19675" cy="4105275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47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1714" name="Rectangle 21">
            <a:extLst>
              <a:ext uri="{FF2B5EF4-FFF2-40B4-BE49-F238E27FC236}">
                <a16:creationId xmlns:a16="http://schemas.microsoft.com/office/drawing/2014/main" id="{78709469-D23F-504D-E6AC-63DAEC19460F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26C421A1-BCD2-41E2-A9AE-71A7366EE43E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472</a:t>
            </a:fld>
            <a:endParaRPr lang="en-US" altLang="ja-JP"/>
          </a:p>
        </p:txBody>
      </p:sp>
      <p:sp>
        <p:nvSpPr>
          <p:cNvPr id="1011715" name="Rectangle 1">
            <a:extLst>
              <a:ext uri="{FF2B5EF4-FFF2-40B4-BE49-F238E27FC236}">
                <a16:creationId xmlns:a16="http://schemas.microsoft.com/office/drawing/2014/main" id="{9FB3B431-2873-EE4A-5348-947188FB8630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62475" cy="3419475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011716" name="Rectangle 2">
            <a:extLst>
              <a:ext uri="{FF2B5EF4-FFF2-40B4-BE49-F238E27FC236}">
                <a16:creationId xmlns:a16="http://schemas.microsoft.com/office/drawing/2014/main" id="{30DEF721-27D8-00C2-E618-87CD53B4D244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19675" cy="4105275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47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3762" name="Rectangle 21">
            <a:extLst>
              <a:ext uri="{FF2B5EF4-FFF2-40B4-BE49-F238E27FC236}">
                <a16:creationId xmlns:a16="http://schemas.microsoft.com/office/drawing/2014/main" id="{95772A73-2B96-E211-1D9E-C10C5EA5AF38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E768F66B-3A81-42B7-A53D-7C2329F2E672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473</a:t>
            </a:fld>
            <a:endParaRPr lang="en-US" altLang="ja-JP"/>
          </a:p>
        </p:txBody>
      </p:sp>
      <p:sp>
        <p:nvSpPr>
          <p:cNvPr id="1013763" name="Rectangle 1">
            <a:extLst>
              <a:ext uri="{FF2B5EF4-FFF2-40B4-BE49-F238E27FC236}">
                <a16:creationId xmlns:a16="http://schemas.microsoft.com/office/drawing/2014/main" id="{A0914072-98F9-5667-89F6-AC411C4470C8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62475" cy="3419475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013764" name="Rectangle 2">
            <a:extLst>
              <a:ext uri="{FF2B5EF4-FFF2-40B4-BE49-F238E27FC236}">
                <a16:creationId xmlns:a16="http://schemas.microsoft.com/office/drawing/2014/main" id="{B383F670-0A5D-AD27-1D7F-0BCA909FB5A1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19675" cy="4105275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47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5810" name="Rectangle 21">
            <a:extLst>
              <a:ext uri="{FF2B5EF4-FFF2-40B4-BE49-F238E27FC236}">
                <a16:creationId xmlns:a16="http://schemas.microsoft.com/office/drawing/2014/main" id="{C0CE56AE-FF32-CCA2-84B5-C389466A8D68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A32A6D34-88C6-4463-B617-AB6758040C74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474</a:t>
            </a:fld>
            <a:endParaRPr lang="en-US" altLang="ja-JP"/>
          </a:p>
        </p:txBody>
      </p:sp>
      <p:sp>
        <p:nvSpPr>
          <p:cNvPr id="1015811" name="Rectangle 1">
            <a:extLst>
              <a:ext uri="{FF2B5EF4-FFF2-40B4-BE49-F238E27FC236}">
                <a16:creationId xmlns:a16="http://schemas.microsoft.com/office/drawing/2014/main" id="{603A7269-FA33-4155-07DE-5AB662A2367C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62475" cy="3419475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015812" name="Rectangle 2">
            <a:extLst>
              <a:ext uri="{FF2B5EF4-FFF2-40B4-BE49-F238E27FC236}">
                <a16:creationId xmlns:a16="http://schemas.microsoft.com/office/drawing/2014/main" id="{1AFC7DF1-9248-E6CE-8AAA-739B7BB5DE9F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19675" cy="4105275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47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7858" name="Rectangle 21">
            <a:extLst>
              <a:ext uri="{FF2B5EF4-FFF2-40B4-BE49-F238E27FC236}">
                <a16:creationId xmlns:a16="http://schemas.microsoft.com/office/drawing/2014/main" id="{1DB58FB0-DA00-1D55-D73A-41F0A8826533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8990DF27-51F5-4FEF-B5CF-CCED0A2C3A4B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475</a:t>
            </a:fld>
            <a:endParaRPr lang="en-US" altLang="ja-JP"/>
          </a:p>
        </p:txBody>
      </p:sp>
      <p:sp>
        <p:nvSpPr>
          <p:cNvPr id="1017859" name="Rectangle 1">
            <a:extLst>
              <a:ext uri="{FF2B5EF4-FFF2-40B4-BE49-F238E27FC236}">
                <a16:creationId xmlns:a16="http://schemas.microsoft.com/office/drawing/2014/main" id="{B0A3FE9C-7876-2735-E33B-4DD00745C69A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62475" cy="3419475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017860" name="Rectangle 2">
            <a:extLst>
              <a:ext uri="{FF2B5EF4-FFF2-40B4-BE49-F238E27FC236}">
                <a16:creationId xmlns:a16="http://schemas.microsoft.com/office/drawing/2014/main" id="{5529FEBC-E536-D6AE-E6FA-EC7E9F7C0C27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19675" cy="4105275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47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9906" name="Rectangle 21">
            <a:extLst>
              <a:ext uri="{FF2B5EF4-FFF2-40B4-BE49-F238E27FC236}">
                <a16:creationId xmlns:a16="http://schemas.microsoft.com/office/drawing/2014/main" id="{2EA65559-3FC7-6B3B-0153-0A7BFB981705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08F0F033-5619-4857-89A9-664416BE4137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476</a:t>
            </a:fld>
            <a:endParaRPr lang="en-US" altLang="ja-JP"/>
          </a:p>
        </p:txBody>
      </p:sp>
      <p:sp>
        <p:nvSpPr>
          <p:cNvPr id="1019907" name="Rectangle 1">
            <a:extLst>
              <a:ext uri="{FF2B5EF4-FFF2-40B4-BE49-F238E27FC236}">
                <a16:creationId xmlns:a16="http://schemas.microsoft.com/office/drawing/2014/main" id="{1A124FBF-40D4-9263-85CA-1DBDDFD2DD19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62475" cy="3419475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019908" name="Rectangle 2">
            <a:extLst>
              <a:ext uri="{FF2B5EF4-FFF2-40B4-BE49-F238E27FC236}">
                <a16:creationId xmlns:a16="http://schemas.microsoft.com/office/drawing/2014/main" id="{552AA1FF-2DB2-228B-700A-78E4B14D8D38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19675" cy="4105275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47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1954" name="Rectangle 21">
            <a:extLst>
              <a:ext uri="{FF2B5EF4-FFF2-40B4-BE49-F238E27FC236}">
                <a16:creationId xmlns:a16="http://schemas.microsoft.com/office/drawing/2014/main" id="{5EEB94B1-9510-9682-7C45-5878221DE3CB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EDC9E108-11CB-44DE-9FF9-42C7AEB4C4CB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477</a:t>
            </a:fld>
            <a:endParaRPr lang="en-US" altLang="ja-JP"/>
          </a:p>
        </p:txBody>
      </p:sp>
      <p:sp>
        <p:nvSpPr>
          <p:cNvPr id="1021955" name="Rectangle 1">
            <a:extLst>
              <a:ext uri="{FF2B5EF4-FFF2-40B4-BE49-F238E27FC236}">
                <a16:creationId xmlns:a16="http://schemas.microsoft.com/office/drawing/2014/main" id="{962F4206-7114-E4E3-71CE-2EA9B1A6B5A9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62475" cy="3419475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021956" name="Rectangle 2">
            <a:extLst>
              <a:ext uri="{FF2B5EF4-FFF2-40B4-BE49-F238E27FC236}">
                <a16:creationId xmlns:a16="http://schemas.microsoft.com/office/drawing/2014/main" id="{09D8E6CA-82B8-76E5-437E-A3BC1DA3A605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19675" cy="4105275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47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4002" name="Rectangle 21">
            <a:extLst>
              <a:ext uri="{FF2B5EF4-FFF2-40B4-BE49-F238E27FC236}">
                <a16:creationId xmlns:a16="http://schemas.microsoft.com/office/drawing/2014/main" id="{C3AA6DF6-B034-C826-E2AA-CE26C868394B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116AE6DE-B540-4EFB-9E6D-1B56F9D3C614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478</a:t>
            </a:fld>
            <a:endParaRPr lang="en-US" altLang="ja-JP"/>
          </a:p>
        </p:txBody>
      </p:sp>
      <p:sp>
        <p:nvSpPr>
          <p:cNvPr id="1024003" name="Rectangle 1">
            <a:extLst>
              <a:ext uri="{FF2B5EF4-FFF2-40B4-BE49-F238E27FC236}">
                <a16:creationId xmlns:a16="http://schemas.microsoft.com/office/drawing/2014/main" id="{AB80DFD2-9E60-AB86-7945-5E50022EE0E2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62475" cy="3419475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024004" name="Rectangle 2">
            <a:extLst>
              <a:ext uri="{FF2B5EF4-FFF2-40B4-BE49-F238E27FC236}">
                <a16:creationId xmlns:a16="http://schemas.microsoft.com/office/drawing/2014/main" id="{00612B5F-DA8E-1A4C-F511-5A976B0BE7DC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19675" cy="4105275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47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050" name="Rectangle 21">
            <a:extLst>
              <a:ext uri="{FF2B5EF4-FFF2-40B4-BE49-F238E27FC236}">
                <a16:creationId xmlns:a16="http://schemas.microsoft.com/office/drawing/2014/main" id="{27F24AD1-53C2-AF07-4C8E-B307036E4B52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7BF82318-41B4-4EE8-9896-832A785ABBD1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479</a:t>
            </a:fld>
            <a:endParaRPr lang="en-US" altLang="ja-JP"/>
          </a:p>
        </p:txBody>
      </p:sp>
      <p:sp>
        <p:nvSpPr>
          <p:cNvPr id="1026051" name="Rectangle 1">
            <a:extLst>
              <a:ext uri="{FF2B5EF4-FFF2-40B4-BE49-F238E27FC236}">
                <a16:creationId xmlns:a16="http://schemas.microsoft.com/office/drawing/2014/main" id="{4BA76C4D-FA2F-490C-4359-1884DE3BF47F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62475" cy="3419475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026052" name="Rectangle 2">
            <a:extLst>
              <a:ext uri="{FF2B5EF4-FFF2-40B4-BE49-F238E27FC236}">
                <a16:creationId xmlns:a16="http://schemas.microsoft.com/office/drawing/2014/main" id="{8BA1D35C-BDEC-5C0C-EE31-92E8A38A8D43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19675" cy="4105275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4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362" name="Rectangle 21">
            <a:extLst>
              <a:ext uri="{FF2B5EF4-FFF2-40B4-BE49-F238E27FC236}">
                <a16:creationId xmlns:a16="http://schemas.microsoft.com/office/drawing/2014/main" id="{18DA857A-7989-8878-82CD-EC7B6DD1EE54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9F17845D-01A4-4500-863A-25C41C0901E7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48</a:t>
            </a:fld>
            <a:endParaRPr lang="en-US" altLang="ja-JP"/>
          </a:p>
        </p:txBody>
      </p:sp>
      <p:sp>
        <p:nvSpPr>
          <p:cNvPr id="143363" name="Rectangle 1">
            <a:extLst>
              <a:ext uri="{FF2B5EF4-FFF2-40B4-BE49-F238E27FC236}">
                <a16:creationId xmlns:a16="http://schemas.microsoft.com/office/drawing/2014/main" id="{9D2DE628-2457-7C52-1A82-9899F7E48E1F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43364" name="Rectangle 2">
            <a:extLst>
              <a:ext uri="{FF2B5EF4-FFF2-40B4-BE49-F238E27FC236}">
                <a16:creationId xmlns:a16="http://schemas.microsoft.com/office/drawing/2014/main" id="{7222A18D-5052-A554-1826-0E7CE4214BA3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26025" cy="4111625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48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8098" name="Rectangle 21">
            <a:extLst>
              <a:ext uri="{FF2B5EF4-FFF2-40B4-BE49-F238E27FC236}">
                <a16:creationId xmlns:a16="http://schemas.microsoft.com/office/drawing/2014/main" id="{F3A28D8A-24A9-EF36-F602-C78FD7867E38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A21F92AC-657B-48F6-A1CE-4DB3A2003A55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480</a:t>
            </a:fld>
            <a:endParaRPr lang="en-US" altLang="ja-JP"/>
          </a:p>
        </p:txBody>
      </p:sp>
      <p:sp>
        <p:nvSpPr>
          <p:cNvPr id="1028099" name="Rectangle 1">
            <a:extLst>
              <a:ext uri="{FF2B5EF4-FFF2-40B4-BE49-F238E27FC236}">
                <a16:creationId xmlns:a16="http://schemas.microsoft.com/office/drawing/2014/main" id="{09632223-1868-1B5D-5AFA-03F661DBCDA2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62475" cy="3419475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028100" name="Rectangle 2">
            <a:extLst>
              <a:ext uri="{FF2B5EF4-FFF2-40B4-BE49-F238E27FC236}">
                <a16:creationId xmlns:a16="http://schemas.microsoft.com/office/drawing/2014/main" id="{D163669C-22ED-A3DD-DAD3-AFC526F65632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19675" cy="4105275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48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0146" name="Rectangle 21">
            <a:extLst>
              <a:ext uri="{FF2B5EF4-FFF2-40B4-BE49-F238E27FC236}">
                <a16:creationId xmlns:a16="http://schemas.microsoft.com/office/drawing/2014/main" id="{360E2129-DB54-5FE7-AFBA-207404A5330F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6D563B1A-7DE1-447F-BDF8-D5567F935C67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481</a:t>
            </a:fld>
            <a:endParaRPr lang="en-US" altLang="ja-JP"/>
          </a:p>
        </p:txBody>
      </p:sp>
      <p:sp>
        <p:nvSpPr>
          <p:cNvPr id="1030147" name="Rectangle 1">
            <a:extLst>
              <a:ext uri="{FF2B5EF4-FFF2-40B4-BE49-F238E27FC236}">
                <a16:creationId xmlns:a16="http://schemas.microsoft.com/office/drawing/2014/main" id="{DCACC8A1-0715-831B-BA5E-49348CDCD7E5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62475" cy="3419475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030148" name="Rectangle 2">
            <a:extLst>
              <a:ext uri="{FF2B5EF4-FFF2-40B4-BE49-F238E27FC236}">
                <a16:creationId xmlns:a16="http://schemas.microsoft.com/office/drawing/2014/main" id="{A2E66E5E-D9A2-F8C4-54D5-79C122A60776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19675" cy="4105275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48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2194" name="Rectangle 21">
            <a:extLst>
              <a:ext uri="{FF2B5EF4-FFF2-40B4-BE49-F238E27FC236}">
                <a16:creationId xmlns:a16="http://schemas.microsoft.com/office/drawing/2014/main" id="{FD3CE516-D3A8-77B0-8EEA-AC61C0087FD1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F7F6D7B1-6A21-4F11-AFB7-76B8442107E4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482</a:t>
            </a:fld>
            <a:endParaRPr lang="en-US" altLang="ja-JP"/>
          </a:p>
        </p:txBody>
      </p:sp>
      <p:sp>
        <p:nvSpPr>
          <p:cNvPr id="1032195" name="Rectangle 1">
            <a:extLst>
              <a:ext uri="{FF2B5EF4-FFF2-40B4-BE49-F238E27FC236}">
                <a16:creationId xmlns:a16="http://schemas.microsoft.com/office/drawing/2014/main" id="{842ACE13-E64E-022E-F0F6-F15281345CF9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62475" cy="3419475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032196" name="Rectangle 2">
            <a:extLst>
              <a:ext uri="{FF2B5EF4-FFF2-40B4-BE49-F238E27FC236}">
                <a16:creationId xmlns:a16="http://schemas.microsoft.com/office/drawing/2014/main" id="{6DC5EF06-A35E-9A4A-D9C6-3059840EFD66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19675" cy="4105275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48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4242" name="Rectangle 21">
            <a:extLst>
              <a:ext uri="{FF2B5EF4-FFF2-40B4-BE49-F238E27FC236}">
                <a16:creationId xmlns:a16="http://schemas.microsoft.com/office/drawing/2014/main" id="{37DB0C9B-E15F-2448-0BEA-A426598E5FFF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6EDF9437-2211-4FEA-9089-CB43D3D6D14F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483</a:t>
            </a:fld>
            <a:endParaRPr lang="en-US" altLang="ja-JP"/>
          </a:p>
        </p:txBody>
      </p:sp>
      <p:sp>
        <p:nvSpPr>
          <p:cNvPr id="1034243" name="Rectangle 1">
            <a:extLst>
              <a:ext uri="{FF2B5EF4-FFF2-40B4-BE49-F238E27FC236}">
                <a16:creationId xmlns:a16="http://schemas.microsoft.com/office/drawing/2014/main" id="{0149A827-0D17-5A81-E434-A2D0F4430BCD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62475" cy="3419475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034244" name="Rectangle 2">
            <a:extLst>
              <a:ext uri="{FF2B5EF4-FFF2-40B4-BE49-F238E27FC236}">
                <a16:creationId xmlns:a16="http://schemas.microsoft.com/office/drawing/2014/main" id="{675EF456-5C5D-67BC-2F17-D39BB061AC95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19675" cy="4105275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48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6290" name="Rectangle 21">
            <a:extLst>
              <a:ext uri="{FF2B5EF4-FFF2-40B4-BE49-F238E27FC236}">
                <a16:creationId xmlns:a16="http://schemas.microsoft.com/office/drawing/2014/main" id="{4D22D52D-7407-2D28-4E5A-50FC18B209B3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794C92A4-D3EF-41C3-9763-984E9F4E2B48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484</a:t>
            </a:fld>
            <a:endParaRPr lang="en-US" altLang="ja-JP"/>
          </a:p>
        </p:txBody>
      </p:sp>
      <p:sp>
        <p:nvSpPr>
          <p:cNvPr id="1036291" name="Rectangle 1">
            <a:extLst>
              <a:ext uri="{FF2B5EF4-FFF2-40B4-BE49-F238E27FC236}">
                <a16:creationId xmlns:a16="http://schemas.microsoft.com/office/drawing/2014/main" id="{A5955A98-6CA3-2359-8C7E-A7167356D900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62475" cy="3419475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036292" name="Rectangle 2">
            <a:extLst>
              <a:ext uri="{FF2B5EF4-FFF2-40B4-BE49-F238E27FC236}">
                <a16:creationId xmlns:a16="http://schemas.microsoft.com/office/drawing/2014/main" id="{4C16C1B4-8128-2BED-95D3-FE7EBFBC88B8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19675" cy="4105275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48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8338" name="Rectangle 21">
            <a:extLst>
              <a:ext uri="{FF2B5EF4-FFF2-40B4-BE49-F238E27FC236}">
                <a16:creationId xmlns:a16="http://schemas.microsoft.com/office/drawing/2014/main" id="{FC46E6FD-1B7C-2D23-AF81-5A2BFBC52A36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2438FAA2-A4F4-41E3-B573-386C90CD7DE9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485</a:t>
            </a:fld>
            <a:endParaRPr lang="en-US" altLang="ja-JP"/>
          </a:p>
        </p:txBody>
      </p:sp>
      <p:sp>
        <p:nvSpPr>
          <p:cNvPr id="1038339" name="Rectangle 1">
            <a:extLst>
              <a:ext uri="{FF2B5EF4-FFF2-40B4-BE49-F238E27FC236}">
                <a16:creationId xmlns:a16="http://schemas.microsoft.com/office/drawing/2014/main" id="{334F11B5-B024-F9E7-125B-BE318DAA2DAA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62475" cy="3419475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038340" name="Rectangle 2">
            <a:extLst>
              <a:ext uri="{FF2B5EF4-FFF2-40B4-BE49-F238E27FC236}">
                <a16:creationId xmlns:a16="http://schemas.microsoft.com/office/drawing/2014/main" id="{D64AD4C8-AE7B-4DB8-1E55-0CCCD5377943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19675" cy="4105275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48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0386" name="Rectangle 21">
            <a:extLst>
              <a:ext uri="{FF2B5EF4-FFF2-40B4-BE49-F238E27FC236}">
                <a16:creationId xmlns:a16="http://schemas.microsoft.com/office/drawing/2014/main" id="{015C5AD5-F7DE-52A1-CED5-D45036326CD5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A8BCF355-377E-4120-BA3D-0E53CAC86537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486</a:t>
            </a:fld>
            <a:endParaRPr lang="en-US" altLang="ja-JP"/>
          </a:p>
        </p:txBody>
      </p:sp>
      <p:sp>
        <p:nvSpPr>
          <p:cNvPr id="1040387" name="Rectangle 1">
            <a:extLst>
              <a:ext uri="{FF2B5EF4-FFF2-40B4-BE49-F238E27FC236}">
                <a16:creationId xmlns:a16="http://schemas.microsoft.com/office/drawing/2014/main" id="{12378521-904C-96F4-427D-D8FF6AF4486E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62475" cy="3419475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040388" name="Rectangle 2">
            <a:extLst>
              <a:ext uri="{FF2B5EF4-FFF2-40B4-BE49-F238E27FC236}">
                <a16:creationId xmlns:a16="http://schemas.microsoft.com/office/drawing/2014/main" id="{26DF7BC0-F700-B535-3D5D-02338BB39665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19675" cy="4105275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48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2434" name="Rectangle 21">
            <a:extLst>
              <a:ext uri="{FF2B5EF4-FFF2-40B4-BE49-F238E27FC236}">
                <a16:creationId xmlns:a16="http://schemas.microsoft.com/office/drawing/2014/main" id="{425FF541-8AD9-B407-2FB2-14EF29ADFE88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67087180-D0F9-45E1-B75C-9840097537C8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487</a:t>
            </a:fld>
            <a:endParaRPr lang="en-US" altLang="ja-JP"/>
          </a:p>
        </p:txBody>
      </p:sp>
      <p:sp>
        <p:nvSpPr>
          <p:cNvPr id="1042435" name="Rectangle 1">
            <a:extLst>
              <a:ext uri="{FF2B5EF4-FFF2-40B4-BE49-F238E27FC236}">
                <a16:creationId xmlns:a16="http://schemas.microsoft.com/office/drawing/2014/main" id="{A19F38B4-4125-68DF-F945-F19AE7470923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62475" cy="3419475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042436" name="Rectangle 2">
            <a:extLst>
              <a:ext uri="{FF2B5EF4-FFF2-40B4-BE49-F238E27FC236}">
                <a16:creationId xmlns:a16="http://schemas.microsoft.com/office/drawing/2014/main" id="{A496FAD3-7C63-DEC8-9322-756FDF8C5E19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19675" cy="4105275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48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4482" name="Rectangle 21">
            <a:extLst>
              <a:ext uri="{FF2B5EF4-FFF2-40B4-BE49-F238E27FC236}">
                <a16:creationId xmlns:a16="http://schemas.microsoft.com/office/drawing/2014/main" id="{C93E7B71-6099-1ADD-E560-B12AA9A00C40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74958269-471D-4EE5-A33F-AFAB89397ACA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488</a:t>
            </a:fld>
            <a:endParaRPr lang="en-US" altLang="ja-JP"/>
          </a:p>
        </p:txBody>
      </p:sp>
      <p:sp>
        <p:nvSpPr>
          <p:cNvPr id="1044483" name="Rectangle 1">
            <a:extLst>
              <a:ext uri="{FF2B5EF4-FFF2-40B4-BE49-F238E27FC236}">
                <a16:creationId xmlns:a16="http://schemas.microsoft.com/office/drawing/2014/main" id="{C65A2B3A-1F6D-B18B-F719-0E123BC969B3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62475" cy="3419475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044484" name="Rectangle 2">
            <a:extLst>
              <a:ext uri="{FF2B5EF4-FFF2-40B4-BE49-F238E27FC236}">
                <a16:creationId xmlns:a16="http://schemas.microsoft.com/office/drawing/2014/main" id="{BFC42F24-1F8C-B5AE-D786-EDE24D7DCAEC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19675" cy="4105275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48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6530" name="Rectangle 21">
            <a:extLst>
              <a:ext uri="{FF2B5EF4-FFF2-40B4-BE49-F238E27FC236}">
                <a16:creationId xmlns:a16="http://schemas.microsoft.com/office/drawing/2014/main" id="{E89D091D-E7CE-1F5E-744B-F46F7C5D0E16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A166B98B-EB82-4198-B637-E95A2E1FC144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489</a:t>
            </a:fld>
            <a:endParaRPr lang="en-US" altLang="ja-JP"/>
          </a:p>
        </p:txBody>
      </p:sp>
      <p:sp>
        <p:nvSpPr>
          <p:cNvPr id="1046531" name="Rectangle 1">
            <a:extLst>
              <a:ext uri="{FF2B5EF4-FFF2-40B4-BE49-F238E27FC236}">
                <a16:creationId xmlns:a16="http://schemas.microsoft.com/office/drawing/2014/main" id="{4843303C-AC9F-B37C-F874-5D9133B2C0DD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62475" cy="3419475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046532" name="Rectangle 2">
            <a:extLst>
              <a:ext uri="{FF2B5EF4-FFF2-40B4-BE49-F238E27FC236}">
                <a16:creationId xmlns:a16="http://schemas.microsoft.com/office/drawing/2014/main" id="{244AF393-05A7-F979-F3D2-7E68975A0A13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19675" cy="4105275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4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5410" name="Rectangle 21">
            <a:extLst>
              <a:ext uri="{FF2B5EF4-FFF2-40B4-BE49-F238E27FC236}">
                <a16:creationId xmlns:a16="http://schemas.microsoft.com/office/drawing/2014/main" id="{B0B3C3FE-4E84-E618-F7AE-AD54DC6F9F46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A80997AA-86D8-46E0-9AB6-5670F4BC2AF6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49</a:t>
            </a:fld>
            <a:endParaRPr lang="en-US" altLang="ja-JP"/>
          </a:p>
        </p:txBody>
      </p:sp>
      <p:sp>
        <p:nvSpPr>
          <p:cNvPr id="145411" name="Rectangle 1">
            <a:extLst>
              <a:ext uri="{FF2B5EF4-FFF2-40B4-BE49-F238E27FC236}">
                <a16:creationId xmlns:a16="http://schemas.microsoft.com/office/drawing/2014/main" id="{D6C75BF3-E9DB-A76C-AC8B-0431A01652B8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45412" name="Rectangle 2">
            <a:extLst>
              <a:ext uri="{FF2B5EF4-FFF2-40B4-BE49-F238E27FC236}">
                <a16:creationId xmlns:a16="http://schemas.microsoft.com/office/drawing/2014/main" id="{07B54A8F-58EA-A347-2D83-B8920A66C917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26025" cy="4111625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49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8578" name="Rectangle 21">
            <a:extLst>
              <a:ext uri="{FF2B5EF4-FFF2-40B4-BE49-F238E27FC236}">
                <a16:creationId xmlns:a16="http://schemas.microsoft.com/office/drawing/2014/main" id="{C9B6A84C-1CB2-9C45-EDA5-ED8C3ED7609D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ED8D11EC-1BDB-4031-B309-6BD3DE26DB8F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490</a:t>
            </a:fld>
            <a:endParaRPr lang="en-US" altLang="ja-JP"/>
          </a:p>
        </p:txBody>
      </p:sp>
      <p:sp>
        <p:nvSpPr>
          <p:cNvPr id="1048579" name="Rectangle 1">
            <a:extLst>
              <a:ext uri="{FF2B5EF4-FFF2-40B4-BE49-F238E27FC236}">
                <a16:creationId xmlns:a16="http://schemas.microsoft.com/office/drawing/2014/main" id="{2DB0CBA3-F41E-3AAB-6A72-EB20B49DEF1B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62475" cy="3419475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048580" name="Rectangle 2">
            <a:extLst>
              <a:ext uri="{FF2B5EF4-FFF2-40B4-BE49-F238E27FC236}">
                <a16:creationId xmlns:a16="http://schemas.microsoft.com/office/drawing/2014/main" id="{65853EC8-6ADA-88A6-31E1-47D5C3CE934F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19675" cy="4105275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49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0626" name="Rectangle 21">
            <a:extLst>
              <a:ext uri="{FF2B5EF4-FFF2-40B4-BE49-F238E27FC236}">
                <a16:creationId xmlns:a16="http://schemas.microsoft.com/office/drawing/2014/main" id="{CFB3DE2E-AAD6-3BCF-AD4E-AC480E02DE20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DC2F3E9A-D12F-47A5-B8F3-5A7D68A6AD7D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491</a:t>
            </a:fld>
            <a:endParaRPr lang="en-US" altLang="ja-JP"/>
          </a:p>
        </p:txBody>
      </p:sp>
      <p:sp>
        <p:nvSpPr>
          <p:cNvPr id="1050627" name="Rectangle 1">
            <a:extLst>
              <a:ext uri="{FF2B5EF4-FFF2-40B4-BE49-F238E27FC236}">
                <a16:creationId xmlns:a16="http://schemas.microsoft.com/office/drawing/2014/main" id="{922FF141-450E-7935-1FA4-AF7DA982BD4C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62475" cy="3419475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050628" name="Rectangle 2">
            <a:extLst>
              <a:ext uri="{FF2B5EF4-FFF2-40B4-BE49-F238E27FC236}">
                <a16:creationId xmlns:a16="http://schemas.microsoft.com/office/drawing/2014/main" id="{0A5265DD-C1D2-4934-97C3-166614AE1BD2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19675" cy="4105275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49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2674" name="Rectangle 21">
            <a:extLst>
              <a:ext uri="{FF2B5EF4-FFF2-40B4-BE49-F238E27FC236}">
                <a16:creationId xmlns:a16="http://schemas.microsoft.com/office/drawing/2014/main" id="{BB8FC605-566A-CE0C-01FC-3BBFDF2DEDD3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99C3C612-E941-4448-9E9E-93C7D22CB008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492</a:t>
            </a:fld>
            <a:endParaRPr lang="en-US" altLang="ja-JP"/>
          </a:p>
        </p:txBody>
      </p:sp>
      <p:sp>
        <p:nvSpPr>
          <p:cNvPr id="1052675" name="Rectangle 1">
            <a:extLst>
              <a:ext uri="{FF2B5EF4-FFF2-40B4-BE49-F238E27FC236}">
                <a16:creationId xmlns:a16="http://schemas.microsoft.com/office/drawing/2014/main" id="{EE34E09E-7AB1-6941-EA71-9DB8F7C9008A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62475" cy="3419475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052676" name="Rectangle 2">
            <a:extLst>
              <a:ext uri="{FF2B5EF4-FFF2-40B4-BE49-F238E27FC236}">
                <a16:creationId xmlns:a16="http://schemas.microsoft.com/office/drawing/2014/main" id="{417F8B49-B6E9-CAA9-EE52-F43BC1E201BA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19675" cy="4105275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49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4722" name="Rectangle 21">
            <a:extLst>
              <a:ext uri="{FF2B5EF4-FFF2-40B4-BE49-F238E27FC236}">
                <a16:creationId xmlns:a16="http://schemas.microsoft.com/office/drawing/2014/main" id="{5120F3DA-247E-D047-25B1-6ADDCF6119A5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59B51D70-C527-415B-A4EB-3476EB63AA96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493</a:t>
            </a:fld>
            <a:endParaRPr lang="en-US" altLang="ja-JP"/>
          </a:p>
        </p:txBody>
      </p:sp>
      <p:sp>
        <p:nvSpPr>
          <p:cNvPr id="1054723" name="Rectangle 1">
            <a:extLst>
              <a:ext uri="{FF2B5EF4-FFF2-40B4-BE49-F238E27FC236}">
                <a16:creationId xmlns:a16="http://schemas.microsoft.com/office/drawing/2014/main" id="{30E3E260-11BC-C2DC-BEE2-E43994218BCA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62475" cy="3419475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054724" name="Rectangle 2">
            <a:extLst>
              <a:ext uri="{FF2B5EF4-FFF2-40B4-BE49-F238E27FC236}">
                <a16:creationId xmlns:a16="http://schemas.microsoft.com/office/drawing/2014/main" id="{2119F6C1-C1EF-69AF-866D-704963D74E9D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19675" cy="4105275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49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6770" name="Rectangle 21">
            <a:extLst>
              <a:ext uri="{FF2B5EF4-FFF2-40B4-BE49-F238E27FC236}">
                <a16:creationId xmlns:a16="http://schemas.microsoft.com/office/drawing/2014/main" id="{6D111BB6-396F-8AFF-9C5F-655E3AA5B867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B3FEAB03-735A-4B7C-AF2C-AB23DA676CA7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494</a:t>
            </a:fld>
            <a:endParaRPr lang="en-US" altLang="ja-JP"/>
          </a:p>
        </p:txBody>
      </p:sp>
      <p:sp>
        <p:nvSpPr>
          <p:cNvPr id="1056771" name="Rectangle 1">
            <a:extLst>
              <a:ext uri="{FF2B5EF4-FFF2-40B4-BE49-F238E27FC236}">
                <a16:creationId xmlns:a16="http://schemas.microsoft.com/office/drawing/2014/main" id="{BC15DDDD-EEF0-F206-743D-F8F1423AFB1D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62475" cy="3419475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056772" name="Rectangle 2">
            <a:extLst>
              <a:ext uri="{FF2B5EF4-FFF2-40B4-BE49-F238E27FC236}">
                <a16:creationId xmlns:a16="http://schemas.microsoft.com/office/drawing/2014/main" id="{7E3E7546-AB7D-0C8B-2B7A-A5D9193E2883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19675" cy="4105275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49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8818" name="Rectangle 21">
            <a:extLst>
              <a:ext uri="{FF2B5EF4-FFF2-40B4-BE49-F238E27FC236}">
                <a16:creationId xmlns:a16="http://schemas.microsoft.com/office/drawing/2014/main" id="{E978824D-2FA7-54E0-E58A-7A81549AEE69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1E4C5D71-7812-4B04-BE37-392981888875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495</a:t>
            </a:fld>
            <a:endParaRPr lang="en-US" altLang="ja-JP"/>
          </a:p>
        </p:txBody>
      </p:sp>
      <p:sp>
        <p:nvSpPr>
          <p:cNvPr id="1058819" name="Rectangle 1">
            <a:extLst>
              <a:ext uri="{FF2B5EF4-FFF2-40B4-BE49-F238E27FC236}">
                <a16:creationId xmlns:a16="http://schemas.microsoft.com/office/drawing/2014/main" id="{B4204E21-411E-8EE1-46CF-20324EBED0D2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62475" cy="3419475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058820" name="Rectangle 2">
            <a:extLst>
              <a:ext uri="{FF2B5EF4-FFF2-40B4-BE49-F238E27FC236}">
                <a16:creationId xmlns:a16="http://schemas.microsoft.com/office/drawing/2014/main" id="{55D98283-0F64-01DF-24D1-23DA0CD22A1F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19675" cy="4105275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49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0866" name="Rectangle 21">
            <a:extLst>
              <a:ext uri="{FF2B5EF4-FFF2-40B4-BE49-F238E27FC236}">
                <a16:creationId xmlns:a16="http://schemas.microsoft.com/office/drawing/2014/main" id="{62837065-12D1-2751-72BB-40F924B19BF8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0EC7306C-A477-4B01-AA07-079BD2A82128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496</a:t>
            </a:fld>
            <a:endParaRPr lang="en-US" altLang="ja-JP"/>
          </a:p>
        </p:txBody>
      </p:sp>
      <p:sp>
        <p:nvSpPr>
          <p:cNvPr id="1060867" name="Rectangle 1">
            <a:extLst>
              <a:ext uri="{FF2B5EF4-FFF2-40B4-BE49-F238E27FC236}">
                <a16:creationId xmlns:a16="http://schemas.microsoft.com/office/drawing/2014/main" id="{33DE7087-412B-6172-8990-04DF706474B0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62475" cy="3419475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060868" name="Rectangle 2">
            <a:extLst>
              <a:ext uri="{FF2B5EF4-FFF2-40B4-BE49-F238E27FC236}">
                <a16:creationId xmlns:a16="http://schemas.microsoft.com/office/drawing/2014/main" id="{39FA9FF4-7670-F8BF-9A1B-E8BF846C4368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19675" cy="4105275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49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2914" name="Rectangle 21">
            <a:extLst>
              <a:ext uri="{FF2B5EF4-FFF2-40B4-BE49-F238E27FC236}">
                <a16:creationId xmlns:a16="http://schemas.microsoft.com/office/drawing/2014/main" id="{C1D461F5-1D41-81F4-8335-1DAFEB2A324B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0415611A-E02C-4D96-B460-D162290CB2E0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497</a:t>
            </a:fld>
            <a:endParaRPr lang="en-US" altLang="ja-JP"/>
          </a:p>
        </p:txBody>
      </p:sp>
      <p:sp>
        <p:nvSpPr>
          <p:cNvPr id="1062915" name="Rectangle 1">
            <a:extLst>
              <a:ext uri="{FF2B5EF4-FFF2-40B4-BE49-F238E27FC236}">
                <a16:creationId xmlns:a16="http://schemas.microsoft.com/office/drawing/2014/main" id="{BE9BE909-15AA-27E4-F127-7E7817CE4EAE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62475" cy="3419475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062916" name="Rectangle 2">
            <a:extLst>
              <a:ext uri="{FF2B5EF4-FFF2-40B4-BE49-F238E27FC236}">
                <a16:creationId xmlns:a16="http://schemas.microsoft.com/office/drawing/2014/main" id="{BD85A0F5-7B51-0AC0-C754-3C153E31967F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19675" cy="4105275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49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4962" name="Rectangle 21">
            <a:extLst>
              <a:ext uri="{FF2B5EF4-FFF2-40B4-BE49-F238E27FC236}">
                <a16:creationId xmlns:a16="http://schemas.microsoft.com/office/drawing/2014/main" id="{ECE2F426-04F6-7BBC-DCBD-7F8F3A35FB46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241419B4-5365-4356-A97C-E2119F63B5E0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498</a:t>
            </a:fld>
            <a:endParaRPr lang="en-US" altLang="ja-JP"/>
          </a:p>
        </p:txBody>
      </p:sp>
      <p:sp>
        <p:nvSpPr>
          <p:cNvPr id="1064963" name="Rectangle 1">
            <a:extLst>
              <a:ext uri="{FF2B5EF4-FFF2-40B4-BE49-F238E27FC236}">
                <a16:creationId xmlns:a16="http://schemas.microsoft.com/office/drawing/2014/main" id="{2343A7E4-42A8-D595-67FF-C24E8F7E2BE8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62475" cy="3419475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064964" name="Rectangle 2">
            <a:extLst>
              <a:ext uri="{FF2B5EF4-FFF2-40B4-BE49-F238E27FC236}">
                <a16:creationId xmlns:a16="http://schemas.microsoft.com/office/drawing/2014/main" id="{B8FA1DA8-626D-6CA0-F1C9-9363AE5B1165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19675" cy="4105275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49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7010" name="Rectangle 21">
            <a:extLst>
              <a:ext uri="{FF2B5EF4-FFF2-40B4-BE49-F238E27FC236}">
                <a16:creationId xmlns:a16="http://schemas.microsoft.com/office/drawing/2014/main" id="{FB7C2A27-9986-24F9-1D04-F498E0356FF9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DF4EB0F1-1665-426B-BFED-D3883A74A08F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499</a:t>
            </a:fld>
            <a:endParaRPr lang="en-US" altLang="ja-JP"/>
          </a:p>
        </p:txBody>
      </p:sp>
      <p:sp>
        <p:nvSpPr>
          <p:cNvPr id="1067011" name="Rectangle 1">
            <a:extLst>
              <a:ext uri="{FF2B5EF4-FFF2-40B4-BE49-F238E27FC236}">
                <a16:creationId xmlns:a16="http://schemas.microsoft.com/office/drawing/2014/main" id="{00FC1B9F-1B0E-8BD0-23D8-4EAAF2A72162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62475" cy="3419475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067012" name="Rectangle 2">
            <a:extLst>
              <a:ext uri="{FF2B5EF4-FFF2-40B4-BE49-F238E27FC236}">
                <a16:creationId xmlns:a16="http://schemas.microsoft.com/office/drawing/2014/main" id="{0AF90C2B-2BB5-D18E-7DBC-7392CA41737F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19675" cy="4105275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298" name="Rectangle 21">
            <a:extLst>
              <a:ext uri="{FF2B5EF4-FFF2-40B4-BE49-F238E27FC236}">
                <a16:creationId xmlns:a16="http://schemas.microsoft.com/office/drawing/2014/main" id="{6B2BAC73-02AC-BFF8-7F3F-28C76760213F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2CDE4584-27AB-497D-8E56-B218BE8A8D3B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5</a:t>
            </a:fld>
            <a:endParaRPr lang="en-US" altLang="ja-JP"/>
          </a:p>
        </p:txBody>
      </p:sp>
      <p:sp>
        <p:nvSpPr>
          <p:cNvPr id="55299" name="Rectangle 1">
            <a:extLst>
              <a:ext uri="{FF2B5EF4-FFF2-40B4-BE49-F238E27FC236}">
                <a16:creationId xmlns:a16="http://schemas.microsoft.com/office/drawing/2014/main" id="{3D215C13-0A95-BD7F-8ABD-4D98E9DFF819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55300" name="Rectangle 2">
            <a:extLst>
              <a:ext uri="{FF2B5EF4-FFF2-40B4-BE49-F238E27FC236}">
                <a16:creationId xmlns:a16="http://schemas.microsoft.com/office/drawing/2014/main" id="{13CF930D-3F63-6B5D-3E50-67489FFBCFA6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5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7458" name="Rectangle 21">
            <a:extLst>
              <a:ext uri="{FF2B5EF4-FFF2-40B4-BE49-F238E27FC236}">
                <a16:creationId xmlns:a16="http://schemas.microsoft.com/office/drawing/2014/main" id="{4814CFA9-FED4-81AC-025A-288F84BD0E0D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894EC503-52A3-442E-A907-23B968A06968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50</a:t>
            </a:fld>
            <a:endParaRPr lang="en-US" altLang="ja-JP"/>
          </a:p>
        </p:txBody>
      </p:sp>
      <p:sp>
        <p:nvSpPr>
          <p:cNvPr id="147459" name="Rectangle 1">
            <a:extLst>
              <a:ext uri="{FF2B5EF4-FFF2-40B4-BE49-F238E27FC236}">
                <a16:creationId xmlns:a16="http://schemas.microsoft.com/office/drawing/2014/main" id="{85229B49-9955-F5F0-5F55-11D87BA1339F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47460" name="Rectangle 2">
            <a:extLst>
              <a:ext uri="{FF2B5EF4-FFF2-40B4-BE49-F238E27FC236}">
                <a16:creationId xmlns:a16="http://schemas.microsoft.com/office/drawing/2014/main" id="{64E6ECB1-EC08-6004-291A-5A808F870360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26025" cy="4111625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50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9058" name="Rectangle 21">
            <a:extLst>
              <a:ext uri="{FF2B5EF4-FFF2-40B4-BE49-F238E27FC236}">
                <a16:creationId xmlns:a16="http://schemas.microsoft.com/office/drawing/2014/main" id="{7F3EB5C3-5E5E-3405-BC58-C95D2ED56D8B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C32D8E55-2EFE-4BD8-AD68-F8B1EB290F12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500</a:t>
            </a:fld>
            <a:endParaRPr lang="en-US" altLang="ja-JP"/>
          </a:p>
        </p:txBody>
      </p:sp>
      <p:sp>
        <p:nvSpPr>
          <p:cNvPr id="1069059" name="Rectangle 1">
            <a:extLst>
              <a:ext uri="{FF2B5EF4-FFF2-40B4-BE49-F238E27FC236}">
                <a16:creationId xmlns:a16="http://schemas.microsoft.com/office/drawing/2014/main" id="{35612D5B-D966-2262-FF27-B24CF3D1B707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62475" cy="3419475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069060" name="Rectangle 2">
            <a:extLst>
              <a:ext uri="{FF2B5EF4-FFF2-40B4-BE49-F238E27FC236}">
                <a16:creationId xmlns:a16="http://schemas.microsoft.com/office/drawing/2014/main" id="{3A629E8F-5A77-9D0B-9AC2-1F2E31EEFF44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19675" cy="4105275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50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1106" name="Rectangle 21">
            <a:extLst>
              <a:ext uri="{FF2B5EF4-FFF2-40B4-BE49-F238E27FC236}">
                <a16:creationId xmlns:a16="http://schemas.microsoft.com/office/drawing/2014/main" id="{8F2299DD-2DBB-F6C9-82DF-0B43CC25AF47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1436F12C-3096-4EA0-86D7-EBE67823055E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501</a:t>
            </a:fld>
            <a:endParaRPr lang="en-US" altLang="ja-JP"/>
          </a:p>
        </p:txBody>
      </p:sp>
      <p:sp>
        <p:nvSpPr>
          <p:cNvPr id="1071107" name="Rectangle 1">
            <a:extLst>
              <a:ext uri="{FF2B5EF4-FFF2-40B4-BE49-F238E27FC236}">
                <a16:creationId xmlns:a16="http://schemas.microsoft.com/office/drawing/2014/main" id="{DEA24DEA-4665-EE27-A1FC-45589C7D268F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62475" cy="3419475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071108" name="Rectangle 2">
            <a:extLst>
              <a:ext uri="{FF2B5EF4-FFF2-40B4-BE49-F238E27FC236}">
                <a16:creationId xmlns:a16="http://schemas.microsoft.com/office/drawing/2014/main" id="{ABFABE50-2F7A-7A44-A5B7-1E0808B9C639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19675" cy="4105275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50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3154" name="Rectangle 21">
            <a:extLst>
              <a:ext uri="{FF2B5EF4-FFF2-40B4-BE49-F238E27FC236}">
                <a16:creationId xmlns:a16="http://schemas.microsoft.com/office/drawing/2014/main" id="{AABD2381-7E1A-E1CC-43AE-F0CB5ECB2855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BA44B99F-5167-4CB7-A6C7-E0C004C5409E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502</a:t>
            </a:fld>
            <a:endParaRPr lang="en-US" altLang="ja-JP"/>
          </a:p>
        </p:txBody>
      </p:sp>
      <p:sp>
        <p:nvSpPr>
          <p:cNvPr id="1073155" name="Rectangle 1">
            <a:extLst>
              <a:ext uri="{FF2B5EF4-FFF2-40B4-BE49-F238E27FC236}">
                <a16:creationId xmlns:a16="http://schemas.microsoft.com/office/drawing/2014/main" id="{713FE3D1-B2A8-3102-B637-ED8D850B6A05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62475" cy="3419475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073156" name="Rectangle 2">
            <a:extLst>
              <a:ext uri="{FF2B5EF4-FFF2-40B4-BE49-F238E27FC236}">
                <a16:creationId xmlns:a16="http://schemas.microsoft.com/office/drawing/2014/main" id="{8F12D3E1-293A-17FD-2E91-2E5896CDD9FF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19675" cy="4105275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50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5202" name="Rectangle 21">
            <a:extLst>
              <a:ext uri="{FF2B5EF4-FFF2-40B4-BE49-F238E27FC236}">
                <a16:creationId xmlns:a16="http://schemas.microsoft.com/office/drawing/2014/main" id="{1DDD68E6-F63F-59D1-7BB0-E2C8C47AE765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1A06DD90-BF72-4BF9-8F9C-BD750835A92E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503</a:t>
            </a:fld>
            <a:endParaRPr lang="en-US" altLang="ja-JP"/>
          </a:p>
        </p:txBody>
      </p:sp>
      <p:sp>
        <p:nvSpPr>
          <p:cNvPr id="1075203" name="Rectangle 1">
            <a:extLst>
              <a:ext uri="{FF2B5EF4-FFF2-40B4-BE49-F238E27FC236}">
                <a16:creationId xmlns:a16="http://schemas.microsoft.com/office/drawing/2014/main" id="{A3783610-628A-126A-5A6C-747D24CF9F9E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62475" cy="3419475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075204" name="Rectangle 2">
            <a:extLst>
              <a:ext uri="{FF2B5EF4-FFF2-40B4-BE49-F238E27FC236}">
                <a16:creationId xmlns:a16="http://schemas.microsoft.com/office/drawing/2014/main" id="{F8A924DE-2664-D9B4-A25A-648C59ECE35D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19675" cy="4105275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50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7250" name="Rectangle 21">
            <a:extLst>
              <a:ext uri="{FF2B5EF4-FFF2-40B4-BE49-F238E27FC236}">
                <a16:creationId xmlns:a16="http://schemas.microsoft.com/office/drawing/2014/main" id="{9FE99F5C-EE32-CCA4-2BC2-6BD488EBD9B4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46FD2CD9-0F53-43E8-81DB-5D6D0514ADEC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504</a:t>
            </a:fld>
            <a:endParaRPr lang="en-US" altLang="ja-JP"/>
          </a:p>
        </p:txBody>
      </p:sp>
      <p:sp>
        <p:nvSpPr>
          <p:cNvPr id="1077251" name="Rectangle 1">
            <a:extLst>
              <a:ext uri="{FF2B5EF4-FFF2-40B4-BE49-F238E27FC236}">
                <a16:creationId xmlns:a16="http://schemas.microsoft.com/office/drawing/2014/main" id="{6408D473-6EAE-40B7-1139-250F067115D8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62475" cy="3419475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077252" name="Rectangle 2">
            <a:extLst>
              <a:ext uri="{FF2B5EF4-FFF2-40B4-BE49-F238E27FC236}">
                <a16:creationId xmlns:a16="http://schemas.microsoft.com/office/drawing/2014/main" id="{E664F1DA-ED7F-FA0A-9772-DC638A4A931C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19675" cy="4105275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50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9298" name="Rectangle 21">
            <a:extLst>
              <a:ext uri="{FF2B5EF4-FFF2-40B4-BE49-F238E27FC236}">
                <a16:creationId xmlns:a16="http://schemas.microsoft.com/office/drawing/2014/main" id="{90BF6D53-71B6-489F-38E4-BF620219A5C1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E2DF7ABB-F816-493C-937F-1F2B3A39BDC6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505</a:t>
            </a:fld>
            <a:endParaRPr lang="en-US" altLang="ja-JP"/>
          </a:p>
        </p:txBody>
      </p:sp>
      <p:sp>
        <p:nvSpPr>
          <p:cNvPr id="1079299" name="Rectangle 1">
            <a:extLst>
              <a:ext uri="{FF2B5EF4-FFF2-40B4-BE49-F238E27FC236}">
                <a16:creationId xmlns:a16="http://schemas.microsoft.com/office/drawing/2014/main" id="{A6C57D2B-96E7-CAF2-CF60-2217240A37B0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62475" cy="3419475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079300" name="Rectangle 2">
            <a:extLst>
              <a:ext uri="{FF2B5EF4-FFF2-40B4-BE49-F238E27FC236}">
                <a16:creationId xmlns:a16="http://schemas.microsoft.com/office/drawing/2014/main" id="{E784D675-6AB5-155D-B058-57D03DF577CA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19675" cy="4105275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50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1346" name="Rectangle 21">
            <a:extLst>
              <a:ext uri="{FF2B5EF4-FFF2-40B4-BE49-F238E27FC236}">
                <a16:creationId xmlns:a16="http://schemas.microsoft.com/office/drawing/2014/main" id="{4D360F98-32AC-197C-BC78-DF1A527BA553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58311332-5802-4FBA-95B7-D1CB76F5E682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506</a:t>
            </a:fld>
            <a:endParaRPr lang="en-US" altLang="ja-JP"/>
          </a:p>
        </p:txBody>
      </p:sp>
      <p:sp>
        <p:nvSpPr>
          <p:cNvPr id="1081347" name="Rectangle 1">
            <a:extLst>
              <a:ext uri="{FF2B5EF4-FFF2-40B4-BE49-F238E27FC236}">
                <a16:creationId xmlns:a16="http://schemas.microsoft.com/office/drawing/2014/main" id="{3D8A158B-DF3D-372A-735D-D1B5293844D0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62475" cy="3419475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081348" name="Rectangle 2">
            <a:extLst>
              <a:ext uri="{FF2B5EF4-FFF2-40B4-BE49-F238E27FC236}">
                <a16:creationId xmlns:a16="http://schemas.microsoft.com/office/drawing/2014/main" id="{74614F1F-D73E-3B9A-6E88-0A3FBACA019E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19675" cy="4105275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50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3394" name="Rectangle 21">
            <a:extLst>
              <a:ext uri="{FF2B5EF4-FFF2-40B4-BE49-F238E27FC236}">
                <a16:creationId xmlns:a16="http://schemas.microsoft.com/office/drawing/2014/main" id="{735AD8B4-0109-4429-B946-4EC418ABEC6F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77711902-BCD8-48B7-A923-DCDD06F66313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507</a:t>
            </a:fld>
            <a:endParaRPr lang="en-US" altLang="ja-JP"/>
          </a:p>
        </p:txBody>
      </p:sp>
      <p:sp>
        <p:nvSpPr>
          <p:cNvPr id="1083395" name="Rectangle 1">
            <a:extLst>
              <a:ext uri="{FF2B5EF4-FFF2-40B4-BE49-F238E27FC236}">
                <a16:creationId xmlns:a16="http://schemas.microsoft.com/office/drawing/2014/main" id="{438C1661-5B8B-86C1-F8CF-6608199926AE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62475" cy="3419475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083396" name="Rectangle 2">
            <a:extLst>
              <a:ext uri="{FF2B5EF4-FFF2-40B4-BE49-F238E27FC236}">
                <a16:creationId xmlns:a16="http://schemas.microsoft.com/office/drawing/2014/main" id="{E118B9EC-75C1-07F2-BB35-1D0DBC3FF4B2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19675" cy="4105275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50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5442" name="Rectangle 21">
            <a:extLst>
              <a:ext uri="{FF2B5EF4-FFF2-40B4-BE49-F238E27FC236}">
                <a16:creationId xmlns:a16="http://schemas.microsoft.com/office/drawing/2014/main" id="{F4B6800E-80B8-5297-17AB-BFFB8A8532E8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5024C21F-739C-4F71-B1DB-3E772B81B449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508</a:t>
            </a:fld>
            <a:endParaRPr lang="en-US" altLang="ja-JP"/>
          </a:p>
        </p:txBody>
      </p:sp>
      <p:sp>
        <p:nvSpPr>
          <p:cNvPr id="1085443" name="Rectangle 1">
            <a:extLst>
              <a:ext uri="{FF2B5EF4-FFF2-40B4-BE49-F238E27FC236}">
                <a16:creationId xmlns:a16="http://schemas.microsoft.com/office/drawing/2014/main" id="{B6AACB92-B4B3-14D3-177D-03578FFCB74F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62475" cy="3419475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085444" name="Rectangle 2">
            <a:extLst>
              <a:ext uri="{FF2B5EF4-FFF2-40B4-BE49-F238E27FC236}">
                <a16:creationId xmlns:a16="http://schemas.microsoft.com/office/drawing/2014/main" id="{6EF4DD34-2BF6-4F16-0884-6928C73D2F2D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19675" cy="4105275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50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7490" name="Rectangle 21">
            <a:extLst>
              <a:ext uri="{FF2B5EF4-FFF2-40B4-BE49-F238E27FC236}">
                <a16:creationId xmlns:a16="http://schemas.microsoft.com/office/drawing/2014/main" id="{6867FBC7-EF8A-A797-0C5D-043460B0C61D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93F99ADF-65B9-44D9-ADB1-F300EDF9F886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509</a:t>
            </a:fld>
            <a:endParaRPr lang="en-US" altLang="ja-JP"/>
          </a:p>
        </p:txBody>
      </p:sp>
      <p:sp>
        <p:nvSpPr>
          <p:cNvPr id="1087491" name="Rectangle 1">
            <a:extLst>
              <a:ext uri="{FF2B5EF4-FFF2-40B4-BE49-F238E27FC236}">
                <a16:creationId xmlns:a16="http://schemas.microsoft.com/office/drawing/2014/main" id="{96448077-5EB7-61ED-2341-DAB426712EC6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62475" cy="3419475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087492" name="Rectangle 2">
            <a:extLst>
              <a:ext uri="{FF2B5EF4-FFF2-40B4-BE49-F238E27FC236}">
                <a16:creationId xmlns:a16="http://schemas.microsoft.com/office/drawing/2014/main" id="{80994C7B-A7EF-5251-008B-320DAEAF23E3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19675" cy="4105275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5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9506" name="Rectangle 21">
            <a:extLst>
              <a:ext uri="{FF2B5EF4-FFF2-40B4-BE49-F238E27FC236}">
                <a16:creationId xmlns:a16="http://schemas.microsoft.com/office/drawing/2014/main" id="{141D0263-2197-F8CD-2190-B2D446BA2ADB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ED734D0B-C4DC-4AAC-A7BE-43510486C254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51</a:t>
            </a:fld>
            <a:endParaRPr lang="en-US" altLang="ja-JP"/>
          </a:p>
        </p:txBody>
      </p:sp>
      <p:sp>
        <p:nvSpPr>
          <p:cNvPr id="149507" name="Rectangle 1">
            <a:extLst>
              <a:ext uri="{FF2B5EF4-FFF2-40B4-BE49-F238E27FC236}">
                <a16:creationId xmlns:a16="http://schemas.microsoft.com/office/drawing/2014/main" id="{8743ACD3-CF7A-1446-959B-E47D17D72D0E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49508" name="Rectangle 2">
            <a:extLst>
              <a:ext uri="{FF2B5EF4-FFF2-40B4-BE49-F238E27FC236}">
                <a16:creationId xmlns:a16="http://schemas.microsoft.com/office/drawing/2014/main" id="{60967E8B-FF21-DCCE-44AB-3A4BF4232EFE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26025" cy="4111625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5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9538" name="Rectangle 21">
            <a:extLst>
              <a:ext uri="{FF2B5EF4-FFF2-40B4-BE49-F238E27FC236}">
                <a16:creationId xmlns:a16="http://schemas.microsoft.com/office/drawing/2014/main" id="{A90348B7-538D-9773-9445-6B931A605B0E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F0611E15-0A85-456F-A752-387F9D9C9127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510</a:t>
            </a:fld>
            <a:endParaRPr lang="en-US" altLang="ja-JP"/>
          </a:p>
        </p:txBody>
      </p:sp>
      <p:sp>
        <p:nvSpPr>
          <p:cNvPr id="1089539" name="Rectangle 1">
            <a:extLst>
              <a:ext uri="{FF2B5EF4-FFF2-40B4-BE49-F238E27FC236}">
                <a16:creationId xmlns:a16="http://schemas.microsoft.com/office/drawing/2014/main" id="{565F2967-7F8F-941F-C68D-61A46923D0AB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62475" cy="3419475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089540" name="Rectangle 2">
            <a:extLst>
              <a:ext uri="{FF2B5EF4-FFF2-40B4-BE49-F238E27FC236}">
                <a16:creationId xmlns:a16="http://schemas.microsoft.com/office/drawing/2014/main" id="{1768E72D-77E9-99FF-C14B-B9DD35314E7F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19675" cy="4105275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5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1586" name="Rectangle 21">
            <a:extLst>
              <a:ext uri="{FF2B5EF4-FFF2-40B4-BE49-F238E27FC236}">
                <a16:creationId xmlns:a16="http://schemas.microsoft.com/office/drawing/2014/main" id="{9B4C7335-3B2D-06F1-AE30-0C1B0AED1F8B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E85EBEBF-ADB7-4591-99F7-1765AC581B99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511</a:t>
            </a:fld>
            <a:endParaRPr lang="en-US" altLang="ja-JP"/>
          </a:p>
        </p:txBody>
      </p:sp>
      <p:sp>
        <p:nvSpPr>
          <p:cNvPr id="1091587" name="Rectangle 1">
            <a:extLst>
              <a:ext uri="{FF2B5EF4-FFF2-40B4-BE49-F238E27FC236}">
                <a16:creationId xmlns:a16="http://schemas.microsoft.com/office/drawing/2014/main" id="{0D635820-52CD-5635-E515-0DCB5D4B5563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62475" cy="3419475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091588" name="Rectangle 2">
            <a:extLst>
              <a:ext uri="{FF2B5EF4-FFF2-40B4-BE49-F238E27FC236}">
                <a16:creationId xmlns:a16="http://schemas.microsoft.com/office/drawing/2014/main" id="{64615E27-B60E-E219-DE2C-B4ED10D0B333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19675" cy="4105275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5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3634" name="Rectangle 21">
            <a:extLst>
              <a:ext uri="{FF2B5EF4-FFF2-40B4-BE49-F238E27FC236}">
                <a16:creationId xmlns:a16="http://schemas.microsoft.com/office/drawing/2014/main" id="{CB109DC7-0614-95EC-3857-CA41D4BAB829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A10098BE-AB42-4A1A-9672-AB202AA70603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512</a:t>
            </a:fld>
            <a:endParaRPr lang="en-US" altLang="ja-JP"/>
          </a:p>
        </p:txBody>
      </p:sp>
      <p:sp>
        <p:nvSpPr>
          <p:cNvPr id="1093635" name="Rectangle 1">
            <a:extLst>
              <a:ext uri="{FF2B5EF4-FFF2-40B4-BE49-F238E27FC236}">
                <a16:creationId xmlns:a16="http://schemas.microsoft.com/office/drawing/2014/main" id="{9837DF70-94B0-45CD-CBF7-7D7775101B08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62475" cy="3419475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093636" name="Rectangle 2">
            <a:extLst>
              <a:ext uri="{FF2B5EF4-FFF2-40B4-BE49-F238E27FC236}">
                <a16:creationId xmlns:a16="http://schemas.microsoft.com/office/drawing/2014/main" id="{6C977598-D144-0C1A-EC0C-2909A80A6017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19675" cy="4105275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5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5682" name="Rectangle 21">
            <a:extLst>
              <a:ext uri="{FF2B5EF4-FFF2-40B4-BE49-F238E27FC236}">
                <a16:creationId xmlns:a16="http://schemas.microsoft.com/office/drawing/2014/main" id="{6F7277F8-3D19-1BBC-3AB6-B0A9A57F0FB5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2B60BE10-29C8-4323-B04D-1BAD7EFD0777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513</a:t>
            </a:fld>
            <a:endParaRPr lang="en-US" altLang="ja-JP"/>
          </a:p>
        </p:txBody>
      </p:sp>
      <p:sp>
        <p:nvSpPr>
          <p:cNvPr id="1095683" name="Rectangle 1">
            <a:extLst>
              <a:ext uri="{FF2B5EF4-FFF2-40B4-BE49-F238E27FC236}">
                <a16:creationId xmlns:a16="http://schemas.microsoft.com/office/drawing/2014/main" id="{5B987448-2FA4-5349-96C3-E84EE86C47E5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095684" name="Rectangle 2">
            <a:extLst>
              <a:ext uri="{FF2B5EF4-FFF2-40B4-BE49-F238E27FC236}">
                <a16:creationId xmlns:a16="http://schemas.microsoft.com/office/drawing/2014/main" id="{FA446D89-8EE7-9647-E81D-7F3076C32260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27613" cy="4113213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5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7730" name="Rectangle 21">
            <a:extLst>
              <a:ext uri="{FF2B5EF4-FFF2-40B4-BE49-F238E27FC236}">
                <a16:creationId xmlns:a16="http://schemas.microsoft.com/office/drawing/2014/main" id="{C94331A1-73D1-7613-07BE-F6F7F6139146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44D18C56-1837-4749-B159-1E4A4D680AC9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514</a:t>
            </a:fld>
            <a:endParaRPr lang="en-US" altLang="ja-JP"/>
          </a:p>
        </p:txBody>
      </p:sp>
      <p:sp>
        <p:nvSpPr>
          <p:cNvPr id="1097731" name="Rectangle 1">
            <a:extLst>
              <a:ext uri="{FF2B5EF4-FFF2-40B4-BE49-F238E27FC236}">
                <a16:creationId xmlns:a16="http://schemas.microsoft.com/office/drawing/2014/main" id="{FAC5E481-5BC7-F279-5CD4-614213F3CE4F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097732" name="Rectangle 2">
            <a:extLst>
              <a:ext uri="{FF2B5EF4-FFF2-40B4-BE49-F238E27FC236}">
                <a16:creationId xmlns:a16="http://schemas.microsoft.com/office/drawing/2014/main" id="{4443D08B-91DA-AC44-0FD5-0E8D886D901E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27613" cy="4113213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5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9778" name="Rectangle 21">
            <a:extLst>
              <a:ext uri="{FF2B5EF4-FFF2-40B4-BE49-F238E27FC236}">
                <a16:creationId xmlns:a16="http://schemas.microsoft.com/office/drawing/2014/main" id="{38D55BFA-A7A1-45EA-5F52-A6E052020B0E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600ADB06-0D23-4817-A958-85242F5051A6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515</a:t>
            </a:fld>
            <a:endParaRPr lang="en-US" altLang="ja-JP"/>
          </a:p>
        </p:txBody>
      </p:sp>
      <p:sp>
        <p:nvSpPr>
          <p:cNvPr id="1099779" name="Rectangle 1">
            <a:extLst>
              <a:ext uri="{FF2B5EF4-FFF2-40B4-BE49-F238E27FC236}">
                <a16:creationId xmlns:a16="http://schemas.microsoft.com/office/drawing/2014/main" id="{B74CF862-D25F-63E7-01DD-6C256DBDD05D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099780" name="Rectangle 2">
            <a:extLst>
              <a:ext uri="{FF2B5EF4-FFF2-40B4-BE49-F238E27FC236}">
                <a16:creationId xmlns:a16="http://schemas.microsoft.com/office/drawing/2014/main" id="{ED3524F7-A80F-2F0D-7307-23860CF31282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27613" cy="4113213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5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1826" name="Rectangle 21">
            <a:extLst>
              <a:ext uri="{FF2B5EF4-FFF2-40B4-BE49-F238E27FC236}">
                <a16:creationId xmlns:a16="http://schemas.microsoft.com/office/drawing/2014/main" id="{4489D6B4-9F22-421E-2901-C6955F78887E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AE0E7686-C7DE-4BCF-8869-7704DEEC4551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516</a:t>
            </a:fld>
            <a:endParaRPr lang="en-US" altLang="ja-JP"/>
          </a:p>
        </p:txBody>
      </p:sp>
      <p:sp>
        <p:nvSpPr>
          <p:cNvPr id="1101827" name="Rectangle 1">
            <a:extLst>
              <a:ext uri="{FF2B5EF4-FFF2-40B4-BE49-F238E27FC236}">
                <a16:creationId xmlns:a16="http://schemas.microsoft.com/office/drawing/2014/main" id="{541F97C8-96E3-4FDF-C5CA-8FF72EF4AFF1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101828" name="Rectangle 2">
            <a:extLst>
              <a:ext uri="{FF2B5EF4-FFF2-40B4-BE49-F238E27FC236}">
                <a16:creationId xmlns:a16="http://schemas.microsoft.com/office/drawing/2014/main" id="{372BD7E0-8734-EDFD-477B-DAEEC37D4A9F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27613" cy="4113213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5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3874" name="Rectangle 21">
            <a:extLst>
              <a:ext uri="{FF2B5EF4-FFF2-40B4-BE49-F238E27FC236}">
                <a16:creationId xmlns:a16="http://schemas.microsoft.com/office/drawing/2014/main" id="{88ADDE7C-65CF-E031-4008-BFC1AB785FA1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85DF6383-75EC-436F-8B24-B25B71DFC796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517</a:t>
            </a:fld>
            <a:endParaRPr lang="en-US" altLang="ja-JP"/>
          </a:p>
        </p:txBody>
      </p:sp>
      <p:sp>
        <p:nvSpPr>
          <p:cNvPr id="1103875" name="Rectangle 1">
            <a:extLst>
              <a:ext uri="{FF2B5EF4-FFF2-40B4-BE49-F238E27FC236}">
                <a16:creationId xmlns:a16="http://schemas.microsoft.com/office/drawing/2014/main" id="{5A012EC2-9BFC-5473-4550-F446EE0CF624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103876" name="Rectangle 2">
            <a:extLst>
              <a:ext uri="{FF2B5EF4-FFF2-40B4-BE49-F238E27FC236}">
                <a16:creationId xmlns:a16="http://schemas.microsoft.com/office/drawing/2014/main" id="{96058853-B392-02E6-0DD9-990B7B532A6C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27613" cy="4113213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5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5922" name="Rectangle 21">
            <a:extLst>
              <a:ext uri="{FF2B5EF4-FFF2-40B4-BE49-F238E27FC236}">
                <a16:creationId xmlns:a16="http://schemas.microsoft.com/office/drawing/2014/main" id="{812875BF-8C71-4A88-E2F2-BC868A5D351E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E7F4961C-CAF2-49A2-A536-8B3EDDFD0044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518</a:t>
            </a:fld>
            <a:endParaRPr lang="en-US" altLang="ja-JP"/>
          </a:p>
        </p:txBody>
      </p:sp>
      <p:sp>
        <p:nvSpPr>
          <p:cNvPr id="1105923" name="Rectangle 1">
            <a:extLst>
              <a:ext uri="{FF2B5EF4-FFF2-40B4-BE49-F238E27FC236}">
                <a16:creationId xmlns:a16="http://schemas.microsoft.com/office/drawing/2014/main" id="{9A352905-34E3-B62C-01F0-BA676CF9D91E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105924" name="Rectangle 2">
            <a:extLst>
              <a:ext uri="{FF2B5EF4-FFF2-40B4-BE49-F238E27FC236}">
                <a16:creationId xmlns:a16="http://schemas.microsoft.com/office/drawing/2014/main" id="{A946B7F1-DE99-4124-F922-C3282F9737EC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27613" cy="4113213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5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7970" name="Rectangle 21">
            <a:extLst>
              <a:ext uri="{FF2B5EF4-FFF2-40B4-BE49-F238E27FC236}">
                <a16:creationId xmlns:a16="http://schemas.microsoft.com/office/drawing/2014/main" id="{43C97F9E-1EA7-679B-5615-D915DC2A3AD1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C2576999-39A5-4C19-8767-86DFC3C31722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519</a:t>
            </a:fld>
            <a:endParaRPr lang="en-US" altLang="ja-JP"/>
          </a:p>
        </p:txBody>
      </p:sp>
      <p:sp>
        <p:nvSpPr>
          <p:cNvPr id="1107971" name="Rectangle 1">
            <a:extLst>
              <a:ext uri="{FF2B5EF4-FFF2-40B4-BE49-F238E27FC236}">
                <a16:creationId xmlns:a16="http://schemas.microsoft.com/office/drawing/2014/main" id="{D123208B-B8B0-EEDA-DA87-DF8B6D828931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107972" name="Rectangle 2">
            <a:extLst>
              <a:ext uri="{FF2B5EF4-FFF2-40B4-BE49-F238E27FC236}">
                <a16:creationId xmlns:a16="http://schemas.microsoft.com/office/drawing/2014/main" id="{B6B7F954-A0A1-5022-DD19-A57EDD7EC11F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27613" cy="4113213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5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1554" name="Rectangle 21">
            <a:extLst>
              <a:ext uri="{FF2B5EF4-FFF2-40B4-BE49-F238E27FC236}">
                <a16:creationId xmlns:a16="http://schemas.microsoft.com/office/drawing/2014/main" id="{068EFF6C-1264-788A-7A5E-5E825CCE240B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F0490FB8-BE53-425B-BC99-0B45F079EF31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52</a:t>
            </a:fld>
            <a:endParaRPr lang="en-US" altLang="ja-JP"/>
          </a:p>
        </p:txBody>
      </p:sp>
      <p:sp>
        <p:nvSpPr>
          <p:cNvPr id="151555" name="Rectangle 1">
            <a:extLst>
              <a:ext uri="{FF2B5EF4-FFF2-40B4-BE49-F238E27FC236}">
                <a16:creationId xmlns:a16="http://schemas.microsoft.com/office/drawing/2014/main" id="{B0D89CA7-88AE-6F93-5DD0-24CB5B3B94D8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51556" name="Rectangle 2">
            <a:extLst>
              <a:ext uri="{FF2B5EF4-FFF2-40B4-BE49-F238E27FC236}">
                <a16:creationId xmlns:a16="http://schemas.microsoft.com/office/drawing/2014/main" id="{CA1C2E6C-B44E-102F-E63D-D00B50ED676D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26025" cy="4111625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5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0018" name="Rectangle 21">
            <a:extLst>
              <a:ext uri="{FF2B5EF4-FFF2-40B4-BE49-F238E27FC236}">
                <a16:creationId xmlns:a16="http://schemas.microsoft.com/office/drawing/2014/main" id="{08C25B9A-15F6-ACC7-4D55-EDCC9E04EAD4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551D8697-D292-489D-9C29-C7B2AD213C75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520</a:t>
            </a:fld>
            <a:endParaRPr lang="en-US" altLang="ja-JP"/>
          </a:p>
        </p:txBody>
      </p:sp>
      <p:sp>
        <p:nvSpPr>
          <p:cNvPr id="1110019" name="Rectangle 1">
            <a:extLst>
              <a:ext uri="{FF2B5EF4-FFF2-40B4-BE49-F238E27FC236}">
                <a16:creationId xmlns:a16="http://schemas.microsoft.com/office/drawing/2014/main" id="{A74B31AB-10BA-F4C4-D43A-DCDCA7E487BA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110020" name="Rectangle 2">
            <a:extLst>
              <a:ext uri="{FF2B5EF4-FFF2-40B4-BE49-F238E27FC236}">
                <a16:creationId xmlns:a16="http://schemas.microsoft.com/office/drawing/2014/main" id="{BDC9EF53-5A72-DC89-6057-BBFF70A983D7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27613" cy="4113213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5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2066" name="Rectangle 21">
            <a:extLst>
              <a:ext uri="{FF2B5EF4-FFF2-40B4-BE49-F238E27FC236}">
                <a16:creationId xmlns:a16="http://schemas.microsoft.com/office/drawing/2014/main" id="{113B4701-AF26-4421-09AA-0F93806AA4FD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B9AFB51B-1549-4F4E-9110-9F5359DD0111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521</a:t>
            </a:fld>
            <a:endParaRPr lang="en-US" altLang="ja-JP"/>
          </a:p>
        </p:txBody>
      </p:sp>
      <p:sp>
        <p:nvSpPr>
          <p:cNvPr id="1112067" name="Rectangle 1">
            <a:extLst>
              <a:ext uri="{FF2B5EF4-FFF2-40B4-BE49-F238E27FC236}">
                <a16:creationId xmlns:a16="http://schemas.microsoft.com/office/drawing/2014/main" id="{AC7D99FF-AB73-29DF-30B5-8AFBE915AF17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112068" name="Rectangle 2">
            <a:extLst>
              <a:ext uri="{FF2B5EF4-FFF2-40B4-BE49-F238E27FC236}">
                <a16:creationId xmlns:a16="http://schemas.microsoft.com/office/drawing/2014/main" id="{5EE922EF-24A7-77D8-2F0E-2DD6D39CDF51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27613" cy="4113213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5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4114" name="Rectangle 21">
            <a:extLst>
              <a:ext uri="{FF2B5EF4-FFF2-40B4-BE49-F238E27FC236}">
                <a16:creationId xmlns:a16="http://schemas.microsoft.com/office/drawing/2014/main" id="{2BB041BA-8340-0FD2-3B3A-47ACC65176D4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ED5265AF-2639-4D4A-B378-3E3B50F7835B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522</a:t>
            </a:fld>
            <a:endParaRPr lang="en-US" altLang="ja-JP"/>
          </a:p>
        </p:txBody>
      </p:sp>
      <p:sp>
        <p:nvSpPr>
          <p:cNvPr id="1114115" name="Rectangle 1">
            <a:extLst>
              <a:ext uri="{FF2B5EF4-FFF2-40B4-BE49-F238E27FC236}">
                <a16:creationId xmlns:a16="http://schemas.microsoft.com/office/drawing/2014/main" id="{0F2DA9B8-B20B-DC59-8BE4-1DF6195FCDD1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114116" name="Rectangle 2">
            <a:extLst>
              <a:ext uri="{FF2B5EF4-FFF2-40B4-BE49-F238E27FC236}">
                <a16:creationId xmlns:a16="http://schemas.microsoft.com/office/drawing/2014/main" id="{32EF06D7-D1FE-87DD-F8D0-267C92CE2B2E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27613" cy="4113213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5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6162" name="Rectangle 21">
            <a:extLst>
              <a:ext uri="{FF2B5EF4-FFF2-40B4-BE49-F238E27FC236}">
                <a16:creationId xmlns:a16="http://schemas.microsoft.com/office/drawing/2014/main" id="{CE0656E9-9444-26BA-F332-D33071728F7E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4F5BA98C-8A60-4048-A8AB-4175ED1F6965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523</a:t>
            </a:fld>
            <a:endParaRPr lang="en-US" altLang="ja-JP"/>
          </a:p>
        </p:txBody>
      </p:sp>
      <p:sp>
        <p:nvSpPr>
          <p:cNvPr id="1116163" name="Rectangle 1">
            <a:extLst>
              <a:ext uri="{FF2B5EF4-FFF2-40B4-BE49-F238E27FC236}">
                <a16:creationId xmlns:a16="http://schemas.microsoft.com/office/drawing/2014/main" id="{D48B571A-5B51-45EF-8F47-F65643DCFAA4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116164" name="Rectangle 2">
            <a:extLst>
              <a:ext uri="{FF2B5EF4-FFF2-40B4-BE49-F238E27FC236}">
                <a16:creationId xmlns:a16="http://schemas.microsoft.com/office/drawing/2014/main" id="{99CFD41F-EB34-F030-CB84-FA79057D39B7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27613" cy="4113213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5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8210" name="Rectangle 21">
            <a:extLst>
              <a:ext uri="{FF2B5EF4-FFF2-40B4-BE49-F238E27FC236}">
                <a16:creationId xmlns:a16="http://schemas.microsoft.com/office/drawing/2014/main" id="{B6DCF933-E65F-CBCF-900F-F700832CA2B9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06ECFFA1-A32E-4AF9-B97B-FF64249BF55B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524</a:t>
            </a:fld>
            <a:endParaRPr lang="en-US" altLang="ja-JP"/>
          </a:p>
        </p:txBody>
      </p:sp>
      <p:sp>
        <p:nvSpPr>
          <p:cNvPr id="1118211" name="Rectangle 1">
            <a:extLst>
              <a:ext uri="{FF2B5EF4-FFF2-40B4-BE49-F238E27FC236}">
                <a16:creationId xmlns:a16="http://schemas.microsoft.com/office/drawing/2014/main" id="{F2211DB7-7BA7-DFDD-BE53-2246CAB8DB2A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118212" name="Rectangle 2">
            <a:extLst>
              <a:ext uri="{FF2B5EF4-FFF2-40B4-BE49-F238E27FC236}">
                <a16:creationId xmlns:a16="http://schemas.microsoft.com/office/drawing/2014/main" id="{8C37F36A-5A63-25BC-7EB0-72172E69466C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27613" cy="4113213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5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0258" name="Rectangle 21">
            <a:extLst>
              <a:ext uri="{FF2B5EF4-FFF2-40B4-BE49-F238E27FC236}">
                <a16:creationId xmlns:a16="http://schemas.microsoft.com/office/drawing/2014/main" id="{D752AAE4-6977-C2EF-7CB5-FAE07C3CFC2C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AF11C0EB-D86E-40B6-A298-8BEB9ADE2EC6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525</a:t>
            </a:fld>
            <a:endParaRPr lang="en-US" altLang="ja-JP"/>
          </a:p>
        </p:txBody>
      </p:sp>
      <p:sp>
        <p:nvSpPr>
          <p:cNvPr id="1120259" name="Rectangle 1">
            <a:extLst>
              <a:ext uri="{FF2B5EF4-FFF2-40B4-BE49-F238E27FC236}">
                <a16:creationId xmlns:a16="http://schemas.microsoft.com/office/drawing/2014/main" id="{823F3F81-C849-66FE-36A0-668A0199452A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120260" name="Rectangle 2">
            <a:extLst>
              <a:ext uri="{FF2B5EF4-FFF2-40B4-BE49-F238E27FC236}">
                <a16:creationId xmlns:a16="http://schemas.microsoft.com/office/drawing/2014/main" id="{A8B7E4A9-7665-67E8-D87A-D9DDA2E010CE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27613" cy="4113213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5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2306" name="Rectangle 21">
            <a:extLst>
              <a:ext uri="{FF2B5EF4-FFF2-40B4-BE49-F238E27FC236}">
                <a16:creationId xmlns:a16="http://schemas.microsoft.com/office/drawing/2014/main" id="{59A40E4D-51D1-D3B0-15CC-54D0D43F7B00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D8C62969-B474-4DF4-8768-6DF080BADB10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526</a:t>
            </a:fld>
            <a:endParaRPr lang="en-US" altLang="ja-JP"/>
          </a:p>
        </p:txBody>
      </p:sp>
      <p:sp>
        <p:nvSpPr>
          <p:cNvPr id="1122307" name="Rectangle 1">
            <a:extLst>
              <a:ext uri="{FF2B5EF4-FFF2-40B4-BE49-F238E27FC236}">
                <a16:creationId xmlns:a16="http://schemas.microsoft.com/office/drawing/2014/main" id="{240B1249-DBBF-8600-8E37-AC4A014833CF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122308" name="Rectangle 2">
            <a:extLst>
              <a:ext uri="{FF2B5EF4-FFF2-40B4-BE49-F238E27FC236}">
                <a16:creationId xmlns:a16="http://schemas.microsoft.com/office/drawing/2014/main" id="{CA7B749E-9339-6D34-EDD7-7BEDFB0869BB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27613" cy="4113213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5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4354" name="Rectangle 21">
            <a:extLst>
              <a:ext uri="{FF2B5EF4-FFF2-40B4-BE49-F238E27FC236}">
                <a16:creationId xmlns:a16="http://schemas.microsoft.com/office/drawing/2014/main" id="{9DB04D45-79CB-E080-0A03-6A7EB4CC1043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DF391015-1193-4DCA-9FD4-55E8E0F86C44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527</a:t>
            </a:fld>
            <a:endParaRPr lang="en-US" altLang="ja-JP"/>
          </a:p>
        </p:txBody>
      </p:sp>
      <p:sp>
        <p:nvSpPr>
          <p:cNvPr id="1124355" name="Rectangle 1">
            <a:extLst>
              <a:ext uri="{FF2B5EF4-FFF2-40B4-BE49-F238E27FC236}">
                <a16:creationId xmlns:a16="http://schemas.microsoft.com/office/drawing/2014/main" id="{B32D4243-F410-C7BA-A804-CABE2B2C127A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124356" name="Rectangle 2">
            <a:extLst>
              <a:ext uri="{FF2B5EF4-FFF2-40B4-BE49-F238E27FC236}">
                <a16:creationId xmlns:a16="http://schemas.microsoft.com/office/drawing/2014/main" id="{C5C980C0-D99B-9A6D-2DB4-3CFB147CE9C7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27613" cy="4113213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5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6402" name="Rectangle 21">
            <a:extLst>
              <a:ext uri="{FF2B5EF4-FFF2-40B4-BE49-F238E27FC236}">
                <a16:creationId xmlns:a16="http://schemas.microsoft.com/office/drawing/2014/main" id="{446694A9-F81D-960E-E5BF-9B7FEB68B118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8479C01F-7E9E-4E63-B861-FB6C778D3A05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528</a:t>
            </a:fld>
            <a:endParaRPr lang="en-US" altLang="ja-JP"/>
          </a:p>
        </p:txBody>
      </p:sp>
      <p:sp>
        <p:nvSpPr>
          <p:cNvPr id="1126403" name="Rectangle 1">
            <a:extLst>
              <a:ext uri="{FF2B5EF4-FFF2-40B4-BE49-F238E27FC236}">
                <a16:creationId xmlns:a16="http://schemas.microsoft.com/office/drawing/2014/main" id="{35380759-E3FD-9B42-D25D-F454AB67F412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126404" name="Rectangle 2">
            <a:extLst>
              <a:ext uri="{FF2B5EF4-FFF2-40B4-BE49-F238E27FC236}">
                <a16:creationId xmlns:a16="http://schemas.microsoft.com/office/drawing/2014/main" id="{8D4EB476-B14C-E95A-EC6C-877600410345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27613" cy="4113213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5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8450" name="Rectangle 21">
            <a:extLst>
              <a:ext uri="{FF2B5EF4-FFF2-40B4-BE49-F238E27FC236}">
                <a16:creationId xmlns:a16="http://schemas.microsoft.com/office/drawing/2014/main" id="{34D4A25A-238E-AAB3-A71C-4F82863E2240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53C83FBA-69D9-49A0-AE2C-D120827AB710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529</a:t>
            </a:fld>
            <a:endParaRPr lang="en-US" altLang="ja-JP"/>
          </a:p>
        </p:txBody>
      </p:sp>
      <p:sp>
        <p:nvSpPr>
          <p:cNvPr id="1128451" name="Rectangle 1">
            <a:extLst>
              <a:ext uri="{FF2B5EF4-FFF2-40B4-BE49-F238E27FC236}">
                <a16:creationId xmlns:a16="http://schemas.microsoft.com/office/drawing/2014/main" id="{4DB11BA1-195D-2550-5830-F5F767ADBEE0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128452" name="Rectangle 2">
            <a:extLst>
              <a:ext uri="{FF2B5EF4-FFF2-40B4-BE49-F238E27FC236}">
                <a16:creationId xmlns:a16="http://schemas.microsoft.com/office/drawing/2014/main" id="{33110A2A-B7E2-49B1-56D7-E06E3040954E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27613" cy="4113213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5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602" name="Rectangle 21">
            <a:extLst>
              <a:ext uri="{FF2B5EF4-FFF2-40B4-BE49-F238E27FC236}">
                <a16:creationId xmlns:a16="http://schemas.microsoft.com/office/drawing/2014/main" id="{39308BEC-9E45-90AE-D1C7-BEB4FFA9F9F2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1CD96330-3C6D-41D6-8FEB-E12734DA135C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53</a:t>
            </a:fld>
            <a:endParaRPr lang="en-US" altLang="ja-JP"/>
          </a:p>
        </p:txBody>
      </p:sp>
      <p:sp>
        <p:nvSpPr>
          <p:cNvPr id="153603" name="Rectangle 1">
            <a:extLst>
              <a:ext uri="{FF2B5EF4-FFF2-40B4-BE49-F238E27FC236}">
                <a16:creationId xmlns:a16="http://schemas.microsoft.com/office/drawing/2014/main" id="{39E6B852-161D-D432-E141-A19E1CA8C410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53604" name="Rectangle 2">
            <a:extLst>
              <a:ext uri="{FF2B5EF4-FFF2-40B4-BE49-F238E27FC236}">
                <a16:creationId xmlns:a16="http://schemas.microsoft.com/office/drawing/2014/main" id="{FCA3457F-5301-5BEB-BFA8-991411C840BA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26025" cy="4111625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5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0498" name="Rectangle 21">
            <a:extLst>
              <a:ext uri="{FF2B5EF4-FFF2-40B4-BE49-F238E27FC236}">
                <a16:creationId xmlns:a16="http://schemas.microsoft.com/office/drawing/2014/main" id="{35D285C4-0837-2DB4-6A80-63B9A46FFDFA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B95706C2-EABB-432B-B300-974E39CFE7A4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530</a:t>
            </a:fld>
            <a:endParaRPr lang="en-US" altLang="ja-JP"/>
          </a:p>
        </p:txBody>
      </p:sp>
      <p:sp>
        <p:nvSpPr>
          <p:cNvPr id="1130499" name="Rectangle 1">
            <a:extLst>
              <a:ext uri="{FF2B5EF4-FFF2-40B4-BE49-F238E27FC236}">
                <a16:creationId xmlns:a16="http://schemas.microsoft.com/office/drawing/2014/main" id="{66335378-E337-AF68-3BF5-B68B647E480F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130500" name="Rectangle 2">
            <a:extLst>
              <a:ext uri="{FF2B5EF4-FFF2-40B4-BE49-F238E27FC236}">
                <a16:creationId xmlns:a16="http://schemas.microsoft.com/office/drawing/2014/main" id="{8A9CC3B4-A11C-868D-97B8-B51957F3EC93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27613" cy="4113213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5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2546" name="Rectangle 21">
            <a:extLst>
              <a:ext uri="{FF2B5EF4-FFF2-40B4-BE49-F238E27FC236}">
                <a16:creationId xmlns:a16="http://schemas.microsoft.com/office/drawing/2014/main" id="{E599DCA7-E3FB-84EA-878C-D2AC9146A1CC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76B5AA08-B792-43E4-B1B7-4DD968138748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531</a:t>
            </a:fld>
            <a:endParaRPr lang="en-US" altLang="ja-JP"/>
          </a:p>
        </p:txBody>
      </p:sp>
      <p:sp>
        <p:nvSpPr>
          <p:cNvPr id="1132547" name="Rectangle 1">
            <a:extLst>
              <a:ext uri="{FF2B5EF4-FFF2-40B4-BE49-F238E27FC236}">
                <a16:creationId xmlns:a16="http://schemas.microsoft.com/office/drawing/2014/main" id="{9A558672-B495-28E2-2F8C-647B2928E37A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132548" name="Rectangle 2">
            <a:extLst>
              <a:ext uri="{FF2B5EF4-FFF2-40B4-BE49-F238E27FC236}">
                <a16:creationId xmlns:a16="http://schemas.microsoft.com/office/drawing/2014/main" id="{6A9A32A5-3397-CFCD-DF99-AE41D6B7E8C1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27613" cy="4113213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5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4594" name="Rectangle 21">
            <a:extLst>
              <a:ext uri="{FF2B5EF4-FFF2-40B4-BE49-F238E27FC236}">
                <a16:creationId xmlns:a16="http://schemas.microsoft.com/office/drawing/2014/main" id="{E3AC00B4-1072-4CAC-B574-86A8654AC0CE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15C3BBBE-F42D-4961-861E-C3B15627C135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532</a:t>
            </a:fld>
            <a:endParaRPr lang="en-US" altLang="ja-JP"/>
          </a:p>
        </p:txBody>
      </p:sp>
      <p:sp>
        <p:nvSpPr>
          <p:cNvPr id="1134595" name="Rectangle 1">
            <a:extLst>
              <a:ext uri="{FF2B5EF4-FFF2-40B4-BE49-F238E27FC236}">
                <a16:creationId xmlns:a16="http://schemas.microsoft.com/office/drawing/2014/main" id="{D83F068E-0DBB-6B01-9C38-1F7EC294E1C8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134596" name="Rectangle 2">
            <a:extLst>
              <a:ext uri="{FF2B5EF4-FFF2-40B4-BE49-F238E27FC236}">
                <a16:creationId xmlns:a16="http://schemas.microsoft.com/office/drawing/2014/main" id="{F458232C-2541-0A0C-4933-118E32A7BD14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27613" cy="4113213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5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6642" name="Rectangle 21">
            <a:extLst>
              <a:ext uri="{FF2B5EF4-FFF2-40B4-BE49-F238E27FC236}">
                <a16:creationId xmlns:a16="http://schemas.microsoft.com/office/drawing/2014/main" id="{51EF8336-145F-04D3-4C20-82397C3CFBDF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A5B55B49-D7E5-4495-B655-F6990B30BD70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533</a:t>
            </a:fld>
            <a:endParaRPr lang="en-US" altLang="ja-JP"/>
          </a:p>
        </p:txBody>
      </p:sp>
      <p:sp>
        <p:nvSpPr>
          <p:cNvPr id="1136643" name="Rectangle 1">
            <a:extLst>
              <a:ext uri="{FF2B5EF4-FFF2-40B4-BE49-F238E27FC236}">
                <a16:creationId xmlns:a16="http://schemas.microsoft.com/office/drawing/2014/main" id="{4175BBA5-3B73-3200-4521-EC88D156D68C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136644" name="Rectangle 2">
            <a:extLst>
              <a:ext uri="{FF2B5EF4-FFF2-40B4-BE49-F238E27FC236}">
                <a16:creationId xmlns:a16="http://schemas.microsoft.com/office/drawing/2014/main" id="{D438867D-C1C6-AE90-5AFF-59B457C6BED3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27613" cy="4113213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5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8690" name="Rectangle 21">
            <a:extLst>
              <a:ext uri="{FF2B5EF4-FFF2-40B4-BE49-F238E27FC236}">
                <a16:creationId xmlns:a16="http://schemas.microsoft.com/office/drawing/2014/main" id="{63AF3EF6-64AF-03AF-0FCA-08B03F5F12BB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5BF7D0C9-8672-4D84-963A-027025054EDD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534</a:t>
            </a:fld>
            <a:endParaRPr lang="en-US" altLang="ja-JP"/>
          </a:p>
        </p:txBody>
      </p:sp>
      <p:sp>
        <p:nvSpPr>
          <p:cNvPr id="1138691" name="Rectangle 1">
            <a:extLst>
              <a:ext uri="{FF2B5EF4-FFF2-40B4-BE49-F238E27FC236}">
                <a16:creationId xmlns:a16="http://schemas.microsoft.com/office/drawing/2014/main" id="{F427BDA3-F275-4F31-EA1A-2F2A0A677C92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138692" name="Rectangle 2">
            <a:extLst>
              <a:ext uri="{FF2B5EF4-FFF2-40B4-BE49-F238E27FC236}">
                <a16:creationId xmlns:a16="http://schemas.microsoft.com/office/drawing/2014/main" id="{18EF280D-31C1-D86E-B474-53014676F44D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27613" cy="4113213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5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0738" name="Rectangle 21">
            <a:extLst>
              <a:ext uri="{FF2B5EF4-FFF2-40B4-BE49-F238E27FC236}">
                <a16:creationId xmlns:a16="http://schemas.microsoft.com/office/drawing/2014/main" id="{9ED0C446-A561-D9E9-4BF1-72AFECF045BA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B54507B8-D9DA-422A-ABAB-FF016FDBF5ED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535</a:t>
            </a:fld>
            <a:endParaRPr lang="en-US" altLang="ja-JP"/>
          </a:p>
        </p:txBody>
      </p:sp>
      <p:sp>
        <p:nvSpPr>
          <p:cNvPr id="1140739" name="Rectangle 1">
            <a:extLst>
              <a:ext uri="{FF2B5EF4-FFF2-40B4-BE49-F238E27FC236}">
                <a16:creationId xmlns:a16="http://schemas.microsoft.com/office/drawing/2014/main" id="{5389421B-57D5-11ED-33CB-E1B878CA13E3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140740" name="Rectangle 2">
            <a:extLst>
              <a:ext uri="{FF2B5EF4-FFF2-40B4-BE49-F238E27FC236}">
                <a16:creationId xmlns:a16="http://schemas.microsoft.com/office/drawing/2014/main" id="{B49A56D0-3411-39B6-32B2-0BD23D77A045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27613" cy="4113213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5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2786" name="Rectangle 21">
            <a:extLst>
              <a:ext uri="{FF2B5EF4-FFF2-40B4-BE49-F238E27FC236}">
                <a16:creationId xmlns:a16="http://schemas.microsoft.com/office/drawing/2014/main" id="{294793B4-8425-F412-14A6-08903B49B989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19D3C726-6646-4F63-8DE7-09EE665B3190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536</a:t>
            </a:fld>
            <a:endParaRPr lang="en-US" altLang="ja-JP"/>
          </a:p>
        </p:txBody>
      </p:sp>
      <p:sp>
        <p:nvSpPr>
          <p:cNvPr id="1142787" name="Rectangle 1">
            <a:extLst>
              <a:ext uri="{FF2B5EF4-FFF2-40B4-BE49-F238E27FC236}">
                <a16:creationId xmlns:a16="http://schemas.microsoft.com/office/drawing/2014/main" id="{F6BDF2D8-1213-26C6-6D80-FFBC9F37EA13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142788" name="Rectangle 2">
            <a:extLst>
              <a:ext uri="{FF2B5EF4-FFF2-40B4-BE49-F238E27FC236}">
                <a16:creationId xmlns:a16="http://schemas.microsoft.com/office/drawing/2014/main" id="{EFB1F727-8266-E5F9-5B4C-767898D577DF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27613" cy="4113213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5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4834" name="Rectangle 21">
            <a:extLst>
              <a:ext uri="{FF2B5EF4-FFF2-40B4-BE49-F238E27FC236}">
                <a16:creationId xmlns:a16="http://schemas.microsoft.com/office/drawing/2014/main" id="{AE061CCA-7782-A407-7916-B3C64A8E14E1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BE617D72-7787-479C-BEEA-71E6C2881AE0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537</a:t>
            </a:fld>
            <a:endParaRPr lang="en-US" altLang="ja-JP"/>
          </a:p>
        </p:txBody>
      </p:sp>
      <p:sp>
        <p:nvSpPr>
          <p:cNvPr id="1144835" name="Rectangle 1">
            <a:extLst>
              <a:ext uri="{FF2B5EF4-FFF2-40B4-BE49-F238E27FC236}">
                <a16:creationId xmlns:a16="http://schemas.microsoft.com/office/drawing/2014/main" id="{46F5C705-2191-71EB-6D2B-4A2867A9DB76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144836" name="Rectangle 2">
            <a:extLst>
              <a:ext uri="{FF2B5EF4-FFF2-40B4-BE49-F238E27FC236}">
                <a16:creationId xmlns:a16="http://schemas.microsoft.com/office/drawing/2014/main" id="{B804A64B-4422-68FA-5CF4-522882EF04D8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27613" cy="4113213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5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6882" name="Rectangle 21">
            <a:extLst>
              <a:ext uri="{FF2B5EF4-FFF2-40B4-BE49-F238E27FC236}">
                <a16:creationId xmlns:a16="http://schemas.microsoft.com/office/drawing/2014/main" id="{CF76AF21-2C8F-8EDA-0634-B0319739A4A2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11FA3CF4-8E72-413A-863D-66FAE498ACF0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538</a:t>
            </a:fld>
            <a:endParaRPr lang="en-US" altLang="ja-JP"/>
          </a:p>
        </p:txBody>
      </p:sp>
      <p:sp>
        <p:nvSpPr>
          <p:cNvPr id="1146883" name="Rectangle 1">
            <a:extLst>
              <a:ext uri="{FF2B5EF4-FFF2-40B4-BE49-F238E27FC236}">
                <a16:creationId xmlns:a16="http://schemas.microsoft.com/office/drawing/2014/main" id="{5EC04F28-CAA1-659C-AE61-8D034103C31D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146884" name="Rectangle 2">
            <a:extLst>
              <a:ext uri="{FF2B5EF4-FFF2-40B4-BE49-F238E27FC236}">
                <a16:creationId xmlns:a16="http://schemas.microsoft.com/office/drawing/2014/main" id="{46666E31-F55B-FC0C-AD3F-C3CBA5B91C98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27613" cy="4113213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5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8930" name="Rectangle 21">
            <a:extLst>
              <a:ext uri="{FF2B5EF4-FFF2-40B4-BE49-F238E27FC236}">
                <a16:creationId xmlns:a16="http://schemas.microsoft.com/office/drawing/2014/main" id="{5655E929-FD17-472C-F6B3-B74B9FAB47F0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6F20F7CA-3989-45AB-84E9-A0C0EEE25E2A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539</a:t>
            </a:fld>
            <a:endParaRPr lang="en-US" altLang="ja-JP"/>
          </a:p>
        </p:txBody>
      </p:sp>
      <p:sp>
        <p:nvSpPr>
          <p:cNvPr id="1148931" name="Rectangle 1">
            <a:extLst>
              <a:ext uri="{FF2B5EF4-FFF2-40B4-BE49-F238E27FC236}">
                <a16:creationId xmlns:a16="http://schemas.microsoft.com/office/drawing/2014/main" id="{D06CB7DA-98B6-A338-052E-D0886144C87B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148932" name="Rectangle 2">
            <a:extLst>
              <a:ext uri="{FF2B5EF4-FFF2-40B4-BE49-F238E27FC236}">
                <a16:creationId xmlns:a16="http://schemas.microsoft.com/office/drawing/2014/main" id="{A6BE3731-A191-0281-1E90-FFCE29CE8FA1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27613" cy="4113213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5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5650" name="Rectangle 21">
            <a:extLst>
              <a:ext uri="{FF2B5EF4-FFF2-40B4-BE49-F238E27FC236}">
                <a16:creationId xmlns:a16="http://schemas.microsoft.com/office/drawing/2014/main" id="{ECF09D02-206A-D0B5-FC75-D0CF03A6A749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DBBB54F4-F4F3-4303-B45D-2D2F6C9011A9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54</a:t>
            </a:fld>
            <a:endParaRPr lang="en-US" altLang="ja-JP"/>
          </a:p>
        </p:txBody>
      </p:sp>
      <p:sp>
        <p:nvSpPr>
          <p:cNvPr id="155651" name="Rectangle 1">
            <a:extLst>
              <a:ext uri="{FF2B5EF4-FFF2-40B4-BE49-F238E27FC236}">
                <a16:creationId xmlns:a16="http://schemas.microsoft.com/office/drawing/2014/main" id="{8D7C3CF8-FA3C-6FAA-ECF1-5598C15CC838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55652" name="Rectangle 2">
            <a:extLst>
              <a:ext uri="{FF2B5EF4-FFF2-40B4-BE49-F238E27FC236}">
                <a16:creationId xmlns:a16="http://schemas.microsoft.com/office/drawing/2014/main" id="{3AAD13F1-1B0B-80DC-9674-9795680EF6B7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26025" cy="4111625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54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0978" name="Rectangle 21">
            <a:extLst>
              <a:ext uri="{FF2B5EF4-FFF2-40B4-BE49-F238E27FC236}">
                <a16:creationId xmlns:a16="http://schemas.microsoft.com/office/drawing/2014/main" id="{F84D64A9-8C17-B90E-A38E-2986E3347FF8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07C3646D-C854-4D4C-87DF-BB7093A5DAC6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540</a:t>
            </a:fld>
            <a:endParaRPr lang="en-US" altLang="ja-JP"/>
          </a:p>
        </p:txBody>
      </p:sp>
      <p:sp>
        <p:nvSpPr>
          <p:cNvPr id="1150979" name="Rectangle 1">
            <a:extLst>
              <a:ext uri="{FF2B5EF4-FFF2-40B4-BE49-F238E27FC236}">
                <a16:creationId xmlns:a16="http://schemas.microsoft.com/office/drawing/2014/main" id="{37F47EC6-89C8-8D72-A243-1E319B3C2E30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150980" name="Rectangle 2">
            <a:extLst>
              <a:ext uri="{FF2B5EF4-FFF2-40B4-BE49-F238E27FC236}">
                <a16:creationId xmlns:a16="http://schemas.microsoft.com/office/drawing/2014/main" id="{939979F0-F08A-35E3-EB2F-387A613D62BE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27613" cy="4113213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54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3026" name="Rectangle 21">
            <a:extLst>
              <a:ext uri="{FF2B5EF4-FFF2-40B4-BE49-F238E27FC236}">
                <a16:creationId xmlns:a16="http://schemas.microsoft.com/office/drawing/2014/main" id="{CC94AE80-5E8E-F826-2BC1-99D752AA7D9A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BFCD3380-CA7F-4A4D-8CF0-A303FFB10A37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541</a:t>
            </a:fld>
            <a:endParaRPr lang="en-US" altLang="ja-JP"/>
          </a:p>
        </p:txBody>
      </p:sp>
      <p:sp>
        <p:nvSpPr>
          <p:cNvPr id="1153027" name="Rectangle 1">
            <a:extLst>
              <a:ext uri="{FF2B5EF4-FFF2-40B4-BE49-F238E27FC236}">
                <a16:creationId xmlns:a16="http://schemas.microsoft.com/office/drawing/2014/main" id="{C360028F-600B-D435-62F6-83AF6718C709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153028" name="Rectangle 2">
            <a:extLst>
              <a:ext uri="{FF2B5EF4-FFF2-40B4-BE49-F238E27FC236}">
                <a16:creationId xmlns:a16="http://schemas.microsoft.com/office/drawing/2014/main" id="{27EE53D1-1FB9-2EF8-6D50-F6F16B672487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27613" cy="4113213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54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5074" name="Rectangle 21">
            <a:extLst>
              <a:ext uri="{FF2B5EF4-FFF2-40B4-BE49-F238E27FC236}">
                <a16:creationId xmlns:a16="http://schemas.microsoft.com/office/drawing/2014/main" id="{8877CB64-EA5E-8156-853F-26B60A406599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C3D4074E-F5A9-4A6D-8CAB-B508DFE042D2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542</a:t>
            </a:fld>
            <a:endParaRPr lang="en-US" altLang="ja-JP"/>
          </a:p>
        </p:txBody>
      </p:sp>
      <p:sp>
        <p:nvSpPr>
          <p:cNvPr id="1155075" name="Rectangle 1">
            <a:extLst>
              <a:ext uri="{FF2B5EF4-FFF2-40B4-BE49-F238E27FC236}">
                <a16:creationId xmlns:a16="http://schemas.microsoft.com/office/drawing/2014/main" id="{29841220-BDB0-A09A-7671-39650A59F77D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155076" name="Rectangle 2">
            <a:extLst>
              <a:ext uri="{FF2B5EF4-FFF2-40B4-BE49-F238E27FC236}">
                <a16:creationId xmlns:a16="http://schemas.microsoft.com/office/drawing/2014/main" id="{04C743F9-9B75-C6D0-375E-D9462EE2427B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27613" cy="4113213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54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7122" name="Rectangle 21">
            <a:extLst>
              <a:ext uri="{FF2B5EF4-FFF2-40B4-BE49-F238E27FC236}">
                <a16:creationId xmlns:a16="http://schemas.microsoft.com/office/drawing/2014/main" id="{A8BF1F9F-42BA-4AED-0331-E44EDAB1A22D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DA6525AF-625B-4BC3-98D9-63B17F831DCF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543</a:t>
            </a:fld>
            <a:endParaRPr lang="en-US" altLang="ja-JP"/>
          </a:p>
        </p:txBody>
      </p:sp>
      <p:sp>
        <p:nvSpPr>
          <p:cNvPr id="1157123" name="Rectangle 1">
            <a:extLst>
              <a:ext uri="{FF2B5EF4-FFF2-40B4-BE49-F238E27FC236}">
                <a16:creationId xmlns:a16="http://schemas.microsoft.com/office/drawing/2014/main" id="{1EE52EA0-9DA3-2EC7-0F89-3CFB21D91919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157124" name="Rectangle 2">
            <a:extLst>
              <a:ext uri="{FF2B5EF4-FFF2-40B4-BE49-F238E27FC236}">
                <a16:creationId xmlns:a16="http://schemas.microsoft.com/office/drawing/2014/main" id="{B4F8ADB5-535B-C15E-A34C-7A3A1EA14686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27613" cy="4113213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54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9170" name="Rectangle 21">
            <a:extLst>
              <a:ext uri="{FF2B5EF4-FFF2-40B4-BE49-F238E27FC236}">
                <a16:creationId xmlns:a16="http://schemas.microsoft.com/office/drawing/2014/main" id="{E22F2FAE-A498-0B85-7B30-A8B39D2A90AC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BDD640B2-044E-40DB-8B9C-144BE9B71E44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544</a:t>
            </a:fld>
            <a:endParaRPr lang="en-US" altLang="ja-JP"/>
          </a:p>
        </p:txBody>
      </p:sp>
      <p:sp>
        <p:nvSpPr>
          <p:cNvPr id="1159171" name="Rectangle 1">
            <a:extLst>
              <a:ext uri="{FF2B5EF4-FFF2-40B4-BE49-F238E27FC236}">
                <a16:creationId xmlns:a16="http://schemas.microsoft.com/office/drawing/2014/main" id="{CDCCE476-E67E-9B41-8FE8-92E01A37905B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159172" name="Rectangle 2">
            <a:extLst>
              <a:ext uri="{FF2B5EF4-FFF2-40B4-BE49-F238E27FC236}">
                <a16:creationId xmlns:a16="http://schemas.microsoft.com/office/drawing/2014/main" id="{498BBBC6-CE8F-1E61-1D8C-2A68E4A18B1D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27613" cy="4113213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54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61218" name="Rectangle 21">
            <a:extLst>
              <a:ext uri="{FF2B5EF4-FFF2-40B4-BE49-F238E27FC236}">
                <a16:creationId xmlns:a16="http://schemas.microsoft.com/office/drawing/2014/main" id="{B27A39F9-D52F-3C41-8F83-0CC10D2BA732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6333B7D8-6349-4CBF-B91A-F7DE9BE8E3E1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545</a:t>
            </a:fld>
            <a:endParaRPr lang="en-US" altLang="ja-JP"/>
          </a:p>
        </p:txBody>
      </p:sp>
      <p:sp>
        <p:nvSpPr>
          <p:cNvPr id="1161219" name="Rectangle 1">
            <a:extLst>
              <a:ext uri="{FF2B5EF4-FFF2-40B4-BE49-F238E27FC236}">
                <a16:creationId xmlns:a16="http://schemas.microsoft.com/office/drawing/2014/main" id="{E6E703E7-2617-20FF-1B02-EEE004E69F33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161220" name="Rectangle 2">
            <a:extLst>
              <a:ext uri="{FF2B5EF4-FFF2-40B4-BE49-F238E27FC236}">
                <a16:creationId xmlns:a16="http://schemas.microsoft.com/office/drawing/2014/main" id="{94AB9B2D-D2C0-8B9F-0E75-532F5D1F8C0F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27613" cy="4113213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54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63266" name="Rectangle 21">
            <a:extLst>
              <a:ext uri="{FF2B5EF4-FFF2-40B4-BE49-F238E27FC236}">
                <a16:creationId xmlns:a16="http://schemas.microsoft.com/office/drawing/2014/main" id="{7BD67028-4F79-BF64-C616-D1240BF0AAA0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F7C561FD-1875-40E9-ADC5-7987305A38F4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546</a:t>
            </a:fld>
            <a:endParaRPr lang="en-US" altLang="ja-JP"/>
          </a:p>
        </p:txBody>
      </p:sp>
      <p:sp>
        <p:nvSpPr>
          <p:cNvPr id="1163267" name="Rectangle 1">
            <a:extLst>
              <a:ext uri="{FF2B5EF4-FFF2-40B4-BE49-F238E27FC236}">
                <a16:creationId xmlns:a16="http://schemas.microsoft.com/office/drawing/2014/main" id="{2AC352BF-B667-4F75-67CE-E44D059224D2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163268" name="Rectangle 2">
            <a:extLst>
              <a:ext uri="{FF2B5EF4-FFF2-40B4-BE49-F238E27FC236}">
                <a16:creationId xmlns:a16="http://schemas.microsoft.com/office/drawing/2014/main" id="{1D928DA4-F27F-063F-8108-4A628FAA154A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27613" cy="4113213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54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65314" name="Rectangle 21">
            <a:extLst>
              <a:ext uri="{FF2B5EF4-FFF2-40B4-BE49-F238E27FC236}">
                <a16:creationId xmlns:a16="http://schemas.microsoft.com/office/drawing/2014/main" id="{C7A66618-3A28-275C-6067-864896727A4A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5FE68D7D-EB2D-499A-A79C-609011543DFE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547</a:t>
            </a:fld>
            <a:endParaRPr lang="en-US" altLang="ja-JP"/>
          </a:p>
        </p:txBody>
      </p:sp>
      <p:sp>
        <p:nvSpPr>
          <p:cNvPr id="1165315" name="Rectangle 1">
            <a:extLst>
              <a:ext uri="{FF2B5EF4-FFF2-40B4-BE49-F238E27FC236}">
                <a16:creationId xmlns:a16="http://schemas.microsoft.com/office/drawing/2014/main" id="{F776887C-F4DE-A1D2-5484-BC7019F6F4CC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165316" name="Rectangle 2">
            <a:extLst>
              <a:ext uri="{FF2B5EF4-FFF2-40B4-BE49-F238E27FC236}">
                <a16:creationId xmlns:a16="http://schemas.microsoft.com/office/drawing/2014/main" id="{E38FAAEC-D34B-7D72-2CC2-1A07F80F83B6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27613" cy="4113213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54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67362" name="Rectangle 21">
            <a:extLst>
              <a:ext uri="{FF2B5EF4-FFF2-40B4-BE49-F238E27FC236}">
                <a16:creationId xmlns:a16="http://schemas.microsoft.com/office/drawing/2014/main" id="{003405C6-A57F-2E76-A0CE-30ABA4CE06E8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89653BDD-C391-4BB5-B025-3EA4CCCB57CD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548</a:t>
            </a:fld>
            <a:endParaRPr lang="en-US" altLang="ja-JP"/>
          </a:p>
        </p:txBody>
      </p:sp>
      <p:sp>
        <p:nvSpPr>
          <p:cNvPr id="1167363" name="Rectangle 1">
            <a:extLst>
              <a:ext uri="{FF2B5EF4-FFF2-40B4-BE49-F238E27FC236}">
                <a16:creationId xmlns:a16="http://schemas.microsoft.com/office/drawing/2014/main" id="{82E431CA-985D-A4E5-2991-0218B1570620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167364" name="Rectangle 2">
            <a:extLst>
              <a:ext uri="{FF2B5EF4-FFF2-40B4-BE49-F238E27FC236}">
                <a16:creationId xmlns:a16="http://schemas.microsoft.com/office/drawing/2014/main" id="{71F18938-E045-1E0F-3EE3-DC5E70CFD1AA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27613" cy="4113213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54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69410" name="Rectangle 21">
            <a:extLst>
              <a:ext uri="{FF2B5EF4-FFF2-40B4-BE49-F238E27FC236}">
                <a16:creationId xmlns:a16="http://schemas.microsoft.com/office/drawing/2014/main" id="{74D78093-BB44-E810-5D29-6AA0A4EAA428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3E387750-BFCB-4ACC-AD0E-B1681F992BF3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549</a:t>
            </a:fld>
            <a:endParaRPr lang="en-US" altLang="ja-JP"/>
          </a:p>
        </p:txBody>
      </p:sp>
      <p:sp>
        <p:nvSpPr>
          <p:cNvPr id="1169411" name="Rectangle 1">
            <a:extLst>
              <a:ext uri="{FF2B5EF4-FFF2-40B4-BE49-F238E27FC236}">
                <a16:creationId xmlns:a16="http://schemas.microsoft.com/office/drawing/2014/main" id="{04736CC7-B083-9A29-68DC-427E0719936C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169412" name="Rectangle 2">
            <a:extLst>
              <a:ext uri="{FF2B5EF4-FFF2-40B4-BE49-F238E27FC236}">
                <a16:creationId xmlns:a16="http://schemas.microsoft.com/office/drawing/2014/main" id="{E842E598-B1CD-DD82-FEAE-2504AEAF7E69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27613" cy="4113213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5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7698" name="Rectangle 21">
            <a:extLst>
              <a:ext uri="{FF2B5EF4-FFF2-40B4-BE49-F238E27FC236}">
                <a16:creationId xmlns:a16="http://schemas.microsoft.com/office/drawing/2014/main" id="{6EF39A49-6F0B-2CC7-817F-6F987983684C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85A94004-9308-4F16-829E-02B6EEA92E64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55</a:t>
            </a:fld>
            <a:endParaRPr lang="en-US" altLang="ja-JP"/>
          </a:p>
        </p:txBody>
      </p:sp>
      <p:sp>
        <p:nvSpPr>
          <p:cNvPr id="157699" name="Rectangle 1">
            <a:extLst>
              <a:ext uri="{FF2B5EF4-FFF2-40B4-BE49-F238E27FC236}">
                <a16:creationId xmlns:a16="http://schemas.microsoft.com/office/drawing/2014/main" id="{6C6A1788-3976-88D4-6F4B-D5300754EFE0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57700" name="Rectangle 2">
            <a:extLst>
              <a:ext uri="{FF2B5EF4-FFF2-40B4-BE49-F238E27FC236}">
                <a16:creationId xmlns:a16="http://schemas.microsoft.com/office/drawing/2014/main" id="{E7639B6D-EFBC-8048-C7F6-06657D54DE8A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26025" cy="4111625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55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1458" name="Rectangle 21">
            <a:extLst>
              <a:ext uri="{FF2B5EF4-FFF2-40B4-BE49-F238E27FC236}">
                <a16:creationId xmlns:a16="http://schemas.microsoft.com/office/drawing/2014/main" id="{F94C1E24-8DF8-B7C5-056F-C6346BC39619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6663CD16-1019-4BD6-933A-DB1214FA7448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550</a:t>
            </a:fld>
            <a:endParaRPr lang="en-US" altLang="ja-JP"/>
          </a:p>
        </p:txBody>
      </p:sp>
      <p:sp>
        <p:nvSpPr>
          <p:cNvPr id="1171459" name="Rectangle 1">
            <a:extLst>
              <a:ext uri="{FF2B5EF4-FFF2-40B4-BE49-F238E27FC236}">
                <a16:creationId xmlns:a16="http://schemas.microsoft.com/office/drawing/2014/main" id="{99CD83B5-DFA2-F962-A3F2-9042A686C821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171460" name="Rectangle 2">
            <a:extLst>
              <a:ext uri="{FF2B5EF4-FFF2-40B4-BE49-F238E27FC236}">
                <a16:creationId xmlns:a16="http://schemas.microsoft.com/office/drawing/2014/main" id="{5257D5B1-A647-BE6D-C930-AD506025C304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27613" cy="4113213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55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3506" name="Rectangle 21">
            <a:extLst>
              <a:ext uri="{FF2B5EF4-FFF2-40B4-BE49-F238E27FC236}">
                <a16:creationId xmlns:a16="http://schemas.microsoft.com/office/drawing/2014/main" id="{A84B9163-F717-0897-94DF-D52754648369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1CD99E44-D1F6-477D-938B-813EA112ED07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551</a:t>
            </a:fld>
            <a:endParaRPr lang="en-US" altLang="ja-JP"/>
          </a:p>
        </p:txBody>
      </p:sp>
      <p:sp>
        <p:nvSpPr>
          <p:cNvPr id="1173507" name="Rectangle 1">
            <a:extLst>
              <a:ext uri="{FF2B5EF4-FFF2-40B4-BE49-F238E27FC236}">
                <a16:creationId xmlns:a16="http://schemas.microsoft.com/office/drawing/2014/main" id="{7DF0B309-7BF7-5608-52CC-8DE208AFD9E0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173508" name="Rectangle 2">
            <a:extLst>
              <a:ext uri="{FF2B5EF4-FFF2-40B4-BE49-F238E27FC236}">
                <a16:creationId xmlns:a16="http://schemas.microsoft.com/office/drawing/2014/main" id="{CD105733-1ECD-4EE2-78EF-696616ACC916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27613" cy="4113213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55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5554" name="Rectangle 21">
            <a:extLst>
              <a:ext uri="{FF2B5EF4-FFF2-40B4-BE49-F238E27FC236}">
                <a16:creationId xmlns:a16="http://schemas.microsoft.com/office/drawing/2014/main" id="{299B7BE1-AFAF-B071-420F-EA7152EE6A8B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71AE760A-9DD8-47C9-9DCF-FECF49535249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552</a:t>
            </a:fld>
            <a:endParaRPr lang="en-US" altLang="ja-JP"/>
          </a:p>
        </p:txBody>
      </p:sp>
      <p:sp>
        <p:nvSpPr>
          <p:cNvPr id="1175555" name="Rectangle 1">
            <a:extLst>
              <a:ext uri="{FF2B5EF4-FFF2-40B4-BE49-F238E27FC236}">
                <a16:creationId xmlns:a16="http://schemas.microsoft.com/office/drawing/2014/main" id="{22378E8A-873C-69E5-6EE5-C1A626E57DB0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175556" name="Rectangle 2">
            <a:extLst>
              <a:ext uri="{FF2B5EF4-FFF2-40B4-BE49-F238E27FC236}">
                <a16:creationId xmlns:a16="http://schemas.microsoft.com/office/drawing/2014/main" id="{9CFD8C8C-0068-6840-0AE0-DB48EF04B21D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55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7602" name="Rectangle 21">
            <a:extLst>
              <a:ext uri="{FF2B5EF4-FFF2-40B4-BE49-F238E27FC236}">
                <a16:creationId xmlns:a16="http://schemas.microsoft.com/office/drawing/2014/main" id="{11AB824E-414E-0816-5C58-7D086FBA8964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240B19D9-5C70-46E6-9BA1-AC1E951939E2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553</a:t>
            </a:fld>
            <a:endParaRPr lang="en-US" altLang="ja-JP"/>
          </a:p>
        </p:txBody>
      </p:sp>
      <p:sp>
        <p:nvSpPr>
          <p:cNvPr id="1177603" name="Rectangle 1">
            <a:extLst>
              <a:ext uri="{FF2B5EF4-FFF2-40B4-BE49-F238E27FC236}">
                <a16:creationId xmlns:a16="http://schemas.microsoft.com/office/drawing/2014/main" id="{7DA502C3-2A38-B739-3527-79F21A7579AE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177604" name="Rectangle 2">
            <a:extLst>
              <a:ext uri="{FF2B5EF4-FFF2-40B4-BE49-F238E27FC236}">
                <a16:creationId xmlns:a16="http://schemas.microsoft.com/office/drawing/2014/main" id="{BE89C6D4-B0C0-0316-2EF8-18F2F307147A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55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9650" name="Rectangle 21">
            <a:extLst>
              <a:ext uri="{FF2B5EF4-FFF2-40B4-BE49-F238E27FC236}">
                <a16:creationId xmlns:a16="http://schemas.microsoft.com/office/drawing/2014/main" id="{7CDFC7BE-EDB0-89B9-3D5A-03B52C2CCF6D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E88FA86D-579B-4912-BF7F-F46BC45A42B2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554</a:t>
            </a:fld>
            <a:endParaRPr lang="en-US" altLang="ja-JP"/>
          </a:p>
        </p:txBody>
      </p:sp>
      <p:sp>
        <p:nvSpPr>
          <p:cNvPr id="1179651" name="Rectangle 1">
            <a:extLst>
              <a:ext uri="{FF2B5EF4-FFF2-40B4-BE49-F238E27FC236}">
                <a16:creationId xmlns:a16="http://schemas.microsoft.com/office/drawing/2014/main" id="{C8991BD4-1C27-0833-FE35-F84BBFAF2136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179652" name="Rectangle 2">
            <a:extLst>
              <a:ext uri="{FF2B5EF4-FFF2-40B4-BE49-F238E27FC236}">
                <a16:creationId xmlns:a16="http://schemas.microsoft.com/office/drawing/2014/main" id="{20215806-73F5-2F91-C6C9-D89AEFACA9E1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55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1698" name="Rectangle 21">
            <a:extLst>
              <a:ext uri="{FF2B5EF4-FFF2-40B4-BE49-F238E27FC236}">
                <a16:creationId xmlns:a16="http://schemas.microsoft.com/office/drawing/2014/main" id="{B2CC3449-19B9-FF56-59AB-1837567E497C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BF76F534-B3FA-4FD5-BFCD-6675B88A3465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555</a:t>
            </a:fld>
            <a:endParaRPr lang="en-US" altLang="ja-JP"/>
          </a:p>
        </p:txBody>
      </p:sp>
      <p:sp>
        <p:nvSpPr>
          <p:cNvPr id="1181699" name="Rectangle 1">
            <a:extLst>
              <a:ext uri="{FF2B5EF4-FFF2-40B4-BE49-F238E27FC236}">
                <a16:creationId xmlns:a16="http://schemas.microsoft.com/office/drawing/2014/main" id="{87078777-773E-87F1-A470-CBABC02AAD3F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181700" name="Rectangle 2">
            <a:extLst>
              <a:ext uri="{FF2B5EF4-FFF2-40B4-BE49-F238E27FC236}">
                <a16:creationId xmlns:a16="http://schemas.microsoft.com/office/drawing/2014/main" id="{95B13C59-6417-8C01-252A-ED1E9C7B8527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55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3746" name="Rectangle 21">
            <a:extLst>
              <a:ext uri="{FF2B5EF4-FFF2-40B4-BE49-F238E27FC236}">
                <a16:creationId xmlns:a16="http://schemas.microsoft.com/office/drawing/2014/main" id="{E95B34C5-EF0D-1C3A-FA0D-1C459DB189DB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7BC45DB8-1581-4286-8928-C1906F9B0E5C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556</a:t>
            </a:fld>
            <a:endParaRPr lang="en-US" altLang="ja-JP"/>
          </a:p>
        </p:txBody>
      </p:sp>
      <p:sp>
        <p:nvSpPr>
          <p:cNvPr id="1183747" name="Rectangle 1">
            <a:extLst>
              <a:ext uri="{FF2B5EF4-FFF2-40B4-BE49-F238E27FC236}">
                <a16:creationId xmlns:a16="http://schemas.microsoft.com/office/drawing/2014/main" id="{89C90091-6B47-4DAE-E120-3E467A7C415B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183748" name="Rectangle 2">
            <a:extLst>
              <a:ext uri="{FF2B5EF4-FFF2-40B4-BE49-F238E27FC236}">
                <a16:creationId xmlns:a16="http://schemas.microsoft.com/office/drawing/2014/main" id="{D19ADA74-490E-9BD0-9EDA-98E840C7A24C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55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5794" name="Rectangle 21">
            <a:extLst>
              <a:ext uri="{FF2B5EF4-FFF2-40B4-BE49-F238E27FC236}">
                <a16:creationId xmlns:a16="http://schemas.microsoft.com/office/drawing/2014/main" id="{F0D9D739-438C-5A6A-B613-88341CFF8624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EB91F537-DCFF-4862-AFF6-298C1A7152F6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557</a:t>
            </a:fld>
            <a:endParaRPr lang="en-US" altLang="ja-JP"/>
          </a:p>
        </p:txBody>
      </p:sp>
      <p:sp>
        <p:nvSpPr>
          <p:cNvPr id="1185795" name="Rectangle 1">
            <a:extLst>
              <a:ext uri="{FF2B5EF4-FFF2-40B4-BE49-F238E27FC236}">
                <a16:creationId xmlns:a16="http://schemas.microsoft.com/office/drawing/2014/main" id="{9449E923-1F35-0C86-787C-9E444EA30FFF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185796" name="Rectangle 2">
            <a:extLst>
              <a:ext uri="{FF2B5EF4-FFF2-40B4-BE49-F238E27FC236}">
                <a16:creationId xmlns:a16="http://schemas.microsoft.com/office/drawing/2014/main" id="{980A3E12-FCA1-5AAD-33CA-E90FD827E435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55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42" name="Rectangle 21">
            <a:extLst>
              <a:ext uri="{FF2B5EF4-FFF2-40B4-BE49-F238E27FC236}">
                <a16:creationId xmlns:a16="http://schemas.microsoft.com/office/drawing/2014/main" id="{A4DC0ADA-7BA7-247F-6596-FD59303BB009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91771267-37C3-4A46-8F38-F48B9CA7F269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558</a:t>
            </a:fld>
            <a:endParaRPr lang="en-US" altLang="ja-JP"/>
          </a:p>
        </p:txBody>
      </p:sp>
      <p:sp>
        <p:nvSpPr>
          <p:cNvPr id="1187843" name="Rectangle 1">
            <a:extLst>
              <a:ext uri="{FF2B5EF4-FFF2-40B4-BE49-F238E27FC236}">
                <a16:creationId xmlns:a16="http://schemas.microsoft.com/office/drawing/2014/main" id="{0214C288-FA6A-80A2-B8A8-B064E950B151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187844" name="Rectangle 2">
            <a:extLst>
              <a:ext uri="{FF2B5EF4-FFF2-40B4-BE49-F238E27FC236}">
                <a16:creationId xmlns:a16="http://schemas.microsoft.com/office/drawing/2014/main" id="{62CCA9E9-DCBD-1F9C-F3D8-E35E40311E19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55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9890" name="Rectangle 21">
            <a:extLst>
              <a:ext uri="{FF2B5EF4-FFF2-40B4-BE49-F238E27FC236}">
                <a16:creationId xmlns:a16="http://schemas.microsoft.com/office/drawing/2014/main" id="{67A31F87-4C52-66CD-2452-5E0CD0CB04FB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F9CAB58D-C712-47A3-9B91-16A90682EF10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559</a:t>
            </a:fld>
            <a:endParaRPr lang="en-US" altLang="ja-JP"/>
          </a:p>
        </p:txBody>
      </p:sp>
      <p:sp>
        <p:nvSpPr>
          <p:cNvPr id="1189891" name="Rectangle 1">
            <a:extLst>
              <a:ext uri="{FF2B5EF4-FFF2-40B4-BE49-F238E27FC236}">
                <a16:creationId xmlns:a16="http://schemas.microsoft.com/office/drawing/2014/main" id="{06A77478-90DF-FB42-60BA-08DF69B45577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189892" name="Rectangle 2">
            <a:extLst>
              <a:ext uri="{FF2B5EF4-FFF2-40B4-BE49-F238E27FC236}">
                <a16:creationId xmlns:a16="http://schemas.microsoft.com/office/drawing/2014/main" id="{59B75A7B-A7E1-6FDB-FB65-BA7C00CB2F49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5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9746" name="Rectangle 21">
            <a:extLst>
              <a:ext uri="{FF2B5EF4-FFF2-40B4-BE49-F238E27FC236}">
                <a16:creationId xmlns:a16="http://schemas.microsoft.com/office/drawing/2014/main" id="{FFCCF86E-392B-63FE-6DBB-227B6DF76AED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F21FD3C7-2907-41DD-83C0-3E1C1F5A3839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56</a:t>
            </a:fld>
            <a:endParaRPr lang="en-US" altLang="ja-JP"/>
          </a:p>
        </p:txBody>
      </p:sp>
      <p:sp>
        <p:nvSpPr>
          <p:cNvPr id="159747" name="Rectangle 1">
            <a:extLst>
              <a:ext uri="{FF2B5EF4-FFF2-40B4-BE49-F238E27FC236}">
                <a16:creationId xmlns:a16="http://schemas.microsoft.com/office/drawing/2014/main" id="{7B3DC95E-5A0B-B07D-02DB-7C1D4E61BB23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59748" name="Rectangle 2">
            <a:extLst>
              <a:ext uri="{FF2B5EF4-FFF2-40B4-BE49-F238E27FC236}">
                <a16:creationId xmlns:a16="http://schemas.microsoft.com/office/drawing/2014/main" id="{ACF8E685-B58C-19AA-F875-7C4F587A5D60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26025" cy="4111625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56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1938" name="Rectangle 21">
            <a:extLst>
              <a:ext uri="{FF2B5EF4-FFF2-40B4-BE49-F238E27FC236}">
                <a16:creationId xmlns:a16="http://schemas.microsoft.com/office/drawing/2014/main" id="{8EAB384A-F0F4-81B1-CA59-28D2A8834463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1DF639DC-D1B4-42DD-A18E-ADEF46B3D5D8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560</a:t>
            </a:fld>
            <a:endParaRPr lang="en-US" altLang="ja-JP"/>
          </a:p>
        </p:txBody>
      </p:sp>
      <p:sp>
        <p:nvSpPr>
          <p:cNvPr id="1191939" name="Rectangle 1">
            <a:extLst>
              <a:ext uri="{FF2B5EF4-FFF2-40B4-BE49-F238E27FC236}">
                <a16:creationId xmlns:a16="http://schemas.microsoft.com/office/drawing/2014/main" id="{6A41932B-8274-8E35-485D-7547758A726B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191940" name="Rectangle 2">
            <a:extLst>
              <a:ext uri="{FF2B5EF4-FFF2-40B4-BE49-F238E27FC236}">
                <a16:creationId xmlns:a16="http://schemas.microsoft.com/office/drawing/2014/main" id="{7DD68B04-C88C-3570-F3A1-00A77D422389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56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3986" name="Rectangle 21">
            <a:extLst>
              <a:ext uri="{FF2B5EF4-FFF2-40B4-BE49-F238E27FC236}">
                <a16:creationId xmlns:a16="http://schemas.microsoft.com/office/drawing/2014/main" id="{A6816E18-779B-CAA4-D206-AC1334717E8C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CF661BB0-3402-49CF-8040-E2BB69EC5184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561</a:t>
            </a:fld>
            <a:endParaRPr lang="en-US" altLang="ja-JP"/>
          </a:p>
        </p:txBody>
      </p:sp>
      <p:sp>
        <p:nvSpPr>
          <p:cNvPr id="1193987" name="Rectangle 1">
            <a:extLst>
              <a:ext uri="{FF2B5EF4-FFF2-40B4-BE49-F238E27FC236}">
                <a16:creationId xmlns:a16="http://schemas.microsoft.com/office/drawing/2014/main" id="{87C7A13C-734F-8C5B-9102-6D8B6D1F93F4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193988" name="Rectangle 2">
            <a:extLst>
              <a:ext uri="{FF2B5EF4-FFF2-40B4-BE49-F238E27FC236}">
                <a16:creationId xmlns:a16="http://schemas.microsoft.com/office/drawing/2014/main" id="{B0BFA25D-CE71-1DE7-CAC4-8F9A8163E920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56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6034" name="Rectangle 21">
            <a:extLst>
              <a:ext uri="{FF2B5EF4-FFF2-40B4-BE49-F238E27FC236}">
                <a16:creationId xmlns:a16="http://schemas.microsoft.com/office/drawing/2014/main" id="{ED4ADDE9-B360-BEA0-5CD5-143617001580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F87F48C0-3E19-4F3B-900D-58BAA020F653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562</a:t>
            </a:fld>
            <a:endParaRPr lang="en-US" altLang="ja-JP"/>
          </a:p>
        </p:txBody>
      </p:sp>
      <p:sp>
        <p:nvSpPr>
          <p:cNvPr id="1196035" name="Rectangle 1">
            <a:extLst>
              <a:ext uri="{FF2B5EF4-FFF2-40B4-BE49-F238E27FC236}">
                <a16:creationId xmlns:a16="http://schemas.microsoft.com/office/drawing/2014/main" id="{32435123-7B12-70DF-A945-9A02E9F87948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196036" name="Rectangle 2">
            <a:extLst>
              <a:ext uri="{FF2B5EF4-FFF2-40B4-BE49-F238E27FC236}">
                <a16:creationId xmlns:a16="http://schemas.microsoft.com/office/drawing/2014/main" id="{74C95AF5-0196-46CD-6C18-12FC42D0D13A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56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8082" name="Rectangle 21">
            <a:extLst>
              <a:ext uri="{FF2B5EF4-FFF2-40B4-BE49-F238E27FC236}">
                <a16:creationId xmlns:a16="http://schemas.microsoft.com/office/drawing/2014/main" id="{CEBE3449-C307-0812-DAA7-E92A2D20095B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608B8444-CB2A-4016-ACEB-715D9EDA1D01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563</a:t>
            </a:fld>
            <a:endParaRPr lang="en-US" altLang="ja-JP"/>
          </a:p>
        </p:txBody>
      </p:sp>
      <p:sp>
        <p:nvSpPr>
          <p:cNvPr id="1198083" name="Rectangle 1">
            <a:extLst>
              <a:ext uri="{FF2B5EF4-FFF2-40B4-BE49-F238E27FC236}">
                <a16:creationId xmlns:a16="http://schemas.microsoft.com/office/drawing/2014/main" id="{22F92F54-5E7A-23AA-4F9E-CAF2E5B77E19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198084" name="Rectangle 2">
            <a:extLst>
              <a:ext uri="{FF2B5EF4-FFF2-40B4-BE49-F238E27FC236}">
                <a16:creationId xmlns:a16="http://schemas.microsoft.com/office/drawing/2014/main" id="{40510830-5F97-E23A-5919-B6794129FFFE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56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0130" name="Rectangle 21">
            <a:extLst>
              <a:ext uri="{FF2B5EF4-FFF2-40B4-BE49-F238E27FC236}">
                <a16:creationId xmlns:a16="http://schemas.microsoft.com/office/drawing/2014/main" id="{EB0EC90F-4DEF-BC2A-3E24-9C0CA8ED25B5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A747BD73-B957-488A-B3F5-724915017CDA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564</a:t>
            </a:fld>
            <a:endParaRPr lang="en-US" altLang="ja-JP"/>
          </a:p>
        </p:txBody>
      </p:sp>
      <p:sp>
        <p:nvSpPr>
          <p:cNvPr id="1200131" name="Rectangle 1">
            <a:extLst>
              <a:ext uri="{FF2B5EF4-FFF2-40B4-BE49-F238E27FC236}">
                <a16:creationId xmlns:a16="http://schemas.microsoft.com/office/drawing/2014/main" id="{A8B3271D-1CB1-5332-BD39-7F9985D0D3B1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200132" name="Rectangle 2">
            <a:extLst>
              <a:ext uri="{FF2B5EF4-FFF2-40B4-BE49-F238E27FC236}">
                <a16:creationId xmlns:a16="http://schemas.microsoft.com/office/drawing/2014/main" id="{CB132D74-4A49-8CC5-9DBC-32E1F1C988B2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56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2178" name="Rectangle 21">
            <a:extLst>
              <a:ext uri="{FF2B5EF4-FFF2-40B4-BE49-F238E27FC236}">
                <a16:creationId xmlns:a16="http://schemas.microsoft.com/office/drawing/2014/main" id="{D487B431-A845-C9CF-489F-A762C1BFB683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086D2CF1-C504-413B-AF9C-0D90C006C825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565</a:t>
            </a:fld>
            <a:endParaRPr lang="en-US" altLang="ja-JP"/>
          </a:p>
        </p:txBody>
      </p:sp>
      <p:sp>
        <p:nvSpPr>
          <p:cNvPr id="1202179" name="Rectangle 1">
            <a:extLst>
              <a:ext uri="{FF2B5EF4-FFF2-40B4-BE49-F238E27FC236}">
                <a16:creationId xmlns:a16="http://schemas.microsoft.com/office/drawing/2014/main" id="{8AA8D91E-7491-5C17-E5FC-78121D056B84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202180" name="Rectangle 2">
            <a:extLst>
              <a:ext uri="{FF2B5EF4-FFF2-40B4-BE49-F238E27FC236}">
                <a16:creationId xmlns:a16="http://schemas.microsoft.com/office/drawing/2014/main" id="{1E8EC24A-9BAB-A63E-4CC4-48AA5EF9FF52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56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4226" name="Rectangle 21">
            <a:extLst>
              <a:ext uri="{FF2B5EF4-FFF2-40B4-BE49-F238E27FC236}">
                <a16:creationId xmlns:a16="http://schemas.microsoft.com/office/drawing/2014/main" id="{1B40D012-F0D8-8378-D458-7E1E84C2B8A0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A3F44815-3CD1-47AF-9E9C-AED103592E42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566</a:t>
            </a:fld>
            <a:endParaRPr lang="en-US" altLang="ja-JP"/>
          </a:p>
        </p:txBody>
      </p:sp>
      <p:sp>
        <p:nvSpPr>
          <p:cNvPr id="1204227" name="Rectangle 1">
            <a:extLst>
              <a:ext uri="{FF2B5EF4-FFF2-40B4-BE49-F238E27FC236}">
                <a16:creationId xmlns:a16="http://schemas.microsoft.com/office/drawing/2014/main" id="{D5446DC3-BBFF-F375-97C1-51B6AE292470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204228" name="Rectangle 2">
            <a:extLst>
              <a:ext uri="{FF2B5EF4-FFF2-40B4-BE49-F238E27FC236}">
                <a16:creationId xmlns:a16="http://schemas.microsoft.com/office/drawing/2014/main" id="{EE8197B1-3456-1CF9-9998-0A1C6B6B8A8D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56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6274" name="Rectangle 21">
            <a:extLst>
              <a:ext uri="{FF2B5EF4-FFF2-40B4-BE49-F238E27FC236}">
                <a16:creationId xmlns:a16="http://schemas.microsoft.com/office/drawing/2014/main" id="{D847C427-6F1D-D5D1-9283-B53D38952698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F8C8FE60-164A-48C3-9FCF-E43F25202407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567</a:t>
            </a:fld>
            <a:endParaRPr lang="en-US" altLang="ja-JP"/>
          </a:p>
        </p:txBody>
      </p:sp>
      <p:sp>
        <p:nvSpPr>
          <p:cNvPr id="1206275" name="Rectangle 1">
            <a:extLst>
              <a:ext uri="{FF2B5EF4-FFF2-40B4-BE49-F238E27FC236}">
                <a16:creationId xmlns:a16="http://schemas.microsoft.com/office/drawing/2014/main" id="{6EBA201E-9B87-E66E-61AF-0754B5121E5F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206276" name="Rectangle 2">
            <a:extLst>
              <a:ext uri="{FF2B5EF4-FFF2-40B4-BE49-F238E27FC236}">
                <a16:creationId xmlns:a16="http://schemas.microsoft.com/office/drawing/2014/main" id="{1B61D0D0-1EF1-35B9-F7BA-91822FD5CC4B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56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8322" name="Rectangle 21">
            <a:extLst>
              <a:ext uri="{FF2B5EF4-FFF2-40B4-BE49-F238E27FC236}">
                <a16:creationId xmlns:a16="http://schemas.microsoft.com/office/drawing/2014/main" id="{ACE9BA94-F68E-EABD-C38B-3D70C1A85FA7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33AAC339-F927-4849-8C00-8846E8952FBD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568</a:t>
            </a:fld>
            <a:endParaRPr lang="en-US" altLang="ja-JP"/>
          </a:p>
        </p:txBody>
      </p:sp>
      <p:sp>
        <p:nvSpPr>
          <p:cNvPr id="1208323" name="Rectangle 1">
            <a:extLst>
              <a:ext uri="{FF2B5EF4-FFF2-40B4-BE49-F238E27FC236}">
                <a16:creationId xmlns:a16="http://schemas.microsoft.com/office/drawing/2014/main" id="{2D2D346B-EE7B-AFCC-8360-2E157C70E599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208324" name="Rectangle 2">
            <a:extLst>
              <a:ext uri="{FF2B5EF4-FFF2-40B4-BE49-F238E27FC236}">
                <a16:creationId xmlns:a16="http://schemas.microsoft.com/office/drawing/2014/main" id="{28165245-EB26-3BDF-B009-4F657AFEF823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56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0370" name="Rectangle 21">
            <a:extLst>
              <a:ext uri="{FF2B5EF4-FFF2-40B4-BE49-F238E27FC236}">
                <a16:creationId xmlns:a16="http://schemas.microsoft.com/office/drawing/2014/main" id="{5591F650-A9E3-323E-8450-BD3FDDAEAC20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874F3027-4648-4F58-9C7D-FB732AB4335F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569</a:t>
            </a:fld>
            <a:endParaRPr lang="en-US" altLang="ja-JP"/>
          </a:p>
        </p:txBody>
      </p:sp>
      <p:sp>
        <p:nvSpPr>
          <p:cNvPr id="1210371" name="Rectangle 1">
            <a:extLst>
              <a:ext uri="{FF2B5EF4-FFF2-40B4-BE49-F238E27FC236}">
                <a16:creationId xmlns:a16="http://schemas.microsoft.com/office/drawing/2014/main" id="{CB97C9CA-36A0-6842-FA40-79A639A7CD31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210372" name="Rectangle 2">
            <a:extLst>
              <a:ext uri="{FF2B5EF4-FFF2-40B4-BE49-F238E27FC236}">
                <a16:creationId xmlns:a16="http://schemas.microsoft.com/office/drawing/2014/main" id="{EA33B78C-B145-4789-3417-E168C173A0DA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5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1794" name="Rectangle 21">
            <a:extLst>
              <a:ext uri="{FF2B5EF4-FFF2-40B4-BE49-F238E27FC236}">
                <a16:creationId xmlns:a16="http://schemas.microsoft.com/office/drawing/2014/main" id="{9C589DA5-22EC-BA5F-1C04-88A0E20B144F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590CA95B-2E51-407C-B9BB-8F4BAD2A5CF6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57</a:t>
            </a:fld>
            <a:endParaRPr lang="en-US" altLang="ja-JP"/>
          </a:p>
        </p:txBody>
      </p:sp>
      <p:sp>
        <p:nvSpPr>
          <p:cNvPr id="161795" name="Rectangle 1">
            <a:extLst>
              <a:ext uri="{FF2B5EF4-FFF2-40B4-BE49-F238E27FC236}">
                <a16:creationId xmlns:a16="http://schemas.microsoft.com/office/drawing/2014/main" id="{EAF1D0C5-0536-D65E-C5BD-DEBE95B0B9C2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61796" name="Rectangle 2">
            <a:extLst>
              <a:ext uri="{FF2B5EF4-FFF2-40B4-BE49-F238E27FC236}">
                <a16:creationId xmlns:a16="http://schemas.microsoft.com/office/drawing/2014/main" id="{85ECDF79-FF59-E5BA-12E4-5F2C532A3D19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26025" cy="4111625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57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2418" name="Rectangle 21">
            <a:extLst>
              <a:ext uri="{FF2B5EF4-FFF2-40B4-BE49-F238E27FC236}">
                <a16:creationId xmlns:a16="http://schemas.microsoft.com/office/drawing/2014/main" id="{6C9FB56D-8B54-E21F-C7C9-30DE5E1186D9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5D76CE05-B250-4A3C-A7E2-BA61BDE4D6EA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570</a:t>
            </a:fld>
            <a:endParaRPr lang="en-US" altLang="ja-JP"/>
          </a:p>
        </p:txBody>
      </p:sp>
      <p:sp>
        <p:nvSpPr>
          <p:cNvPr id="1212419" name="Rectangle 1">
            <a:extLst>
              <a:ext uri="{FF2B5EF4-FFF2-40B4-BE49-F238E27FC236}">
                <a16:creationId xmlns:a16="http://schemas.microsoft.com/office/drawing/2014/main" id="{BEB20F6A-2265-B4F2-6B40-6549B97AEAA2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212420" name="Rectangle 2">
            <a:extLst>
              <a:ext uri="{FF2B5EF4-FFF2-40B4-BE49-F238E27FC236}">
                <a16:creationId xmlns:a16="http://schemas.microsoft.com/office/drawing/2014/main" id="{40FFB3CC-2767-6659-65EE-5DFC7B0E8CC6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57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4466" name="Rectangle 21">
            <a:extLst>
              <a:ext uri="{FF2B5EF4-FFF2-40B4-BE49-F238E27FC236}">
                <a16:creationId xmlns:a16="http://schemas.microsoft.com/office/drawing/2014/main" id="{478D2A95-663A-A2C2-D506-555F79000745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26C8CB01-4E4C-4429-A963-DDA4DFF95AC3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571</a:t>
            </a:fld>
            <a:endParaRPr lang="en-US" altLang="ja-JP"/>
          </a:p>
        </p:txBody>
      </p:sp>
      <p:sp>
        <p:nvSpPr>
          <p:cNvPr id="1214467" name="Rectangle 1">
            <a:extLst>
              <a:ext uri="{FF2B5EF4-FFF2-40B4-BE49-F238E27FC236}">
                <a16:creationId xmlns:a16="http://schemas.microsoft.com/office/drawing/2014/main" id="{199F95BE-1FDC-7D3C-B34F-4B11949D4337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214468" name="Rectangle 2">
            <a:extLst>
              <a:ext uri="{FF2B5EF4-FFF2-40B4-BE49-F238E27FC236}">
                <a16:creationId xmlns:a16="http://schemas.microsoft.com/office/drawing/2014/main" id="{3E2535DE-E2D7-E767-8744-68F25E213E14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57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6514" name="Rectangle 21">
            <a:extLst>
              <a:ext uri="{FF2B5EF4-FFF2-40B4-BE49-F238E27FC236}">
                <a16:creationId xmlns:a16="http://schemas.microsoft.com/office/drawing/2014/main" id="{60B5F7EC-5E45-1598-8C27-E88D9C57514E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C821C999-3731-416E-8C7F-B443E38D501C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572</a:t>
            </a:fld>
            <a:endParaRPr lang="en-US" altLang="ja-JP"/>
          </a:p>
        </p:txBody>
      </p:sp>
      <p:sp>
        <p:nvSpPr>
          <p:cNvPr id="1216515" name="Rectangle 1">
            <a:extLst>
              <a:ext uri="{FF2B5EF4-FFF2-40B4-BE49-F238E27FC236}">
                <a16:creationId xmlns:a16="http://schemas.microsoft.com/office/drawing/2014/main" id="{E245339E-6F74-4D6E-27FA-3CDA1D61797A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216516" name="Rectangle 2">
            <a:extLst>
              <a:ext uri="{FF2B5EF4-FFF2-40B4-BE49-F238E27FC236}">
                <a16:creationId xmlns:a16="http://schemas.microsoft.com/office/drawing/2014/main" id="{9C14000C-5C96-9E49-49FE-B480EE173751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57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8562" name="Rectangle 21">
            <a:extLst>
              <a:ext uri="{FF2B5EF4-FFF2-40B4-BE49-F238E27FC236}">
                <a16:creationId xmlns:a16="http://schemas.microsoft.com/office/drawing/2014/main" id="{0C240F63-2195-5113-944D-748617CF8C6D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3482B289-15F5-4C5B-8FBF-F801F0160FE5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573</a:t>
            </a:fld>
            <a:endParaRPr lang="en-US" altLang="ja-JP"/>
          </a:p>
        </p:txBody>
      </p:sp>
      <p:sp>
        <p:nvSpPr>
          <p:cNvPr id="1218563" name="Rectangle 1">
            <a:extLst>
              <a:ext uri="{FF2B5EF4-FFF2-40B4-BE49-F238E27FC236}">
                <a16:creationId xmlns:a16="http://schemas.microsoft.com/office/drawing/2014/main" id="{517651EE-A267-B6BC-BB83-E2D04F5D2BA5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218564" name="Rectangle 2">
            <a:extLst>
              <a:ext uri="{FF2B5EF4-FFF2-40B4-BE49-F238E27FC236}">
                <a16:creationId xmlns:a16="http://schemas.microsoft.com/office/drawing/2014/main" id="{37E239A5-DF18-FED1-F48E-42AE4BDFA7F3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57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0610" name="Rectangle 21">
            <a:extLst>
              <a:ext uri="{FF2B5EF4-FFF2-40B4-BE49-F238E27FC236}">
                <a16:creationId xmlns:a16="http://schemas.microsoft.com/office/drawing/2014/main" id="{AA33750F-965C-7669-15E1-C7EAA659DDD3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35AFB7B8-DCE8-48CD-B97B-2688CA32E312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574</a:t>
            </a:fld>
            <a:endParaRPr lang="en-US" altLang="ja-JP"/>
          </a:p>
        </p:txBody>
      </p:sp>
      <p:sp>
        <p:nvSpPr>
          <p:cNvPr id="1220611" name="Rectangle 1">
            <a:extLst>
              <a:ext uri="{FF2B5EF4-FFF2-40B4-BE49-F238E27FC236}">
                <a16:creationId xmlns:a16="http://schemas.microsoft.com/office/drawing/2014/main" id="{2A6FE4FF-7D01-4626-445E-2648BF016504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220612" name="Rectangle 2">
            <a:extLst>
              <a:ext uri="{FF2B5EF4-FFF2-40B4-BE49-F238E27FC236}">
                <a16:creationId xmlns:a16="http://schemas.microsoft.com/office/drawing/2014/main" id="{AE32D0F0-1FF8-0DE2-8026-A2D9F253DFCC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57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2658" name="Rectangle 21">
            <a:extLst>
              <a:ext uri="{FF2B5EF4-FFF2-40B4-BE49-F238E27FC236}">
                <a16:creationId xmlns:a16="http://schemas.microsoft.com/office/drawing/2014/main" id="{3A7D6708-F354-3BE6-93FC-C7BA329F9778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8D805EB2-67C1-4039-A9FC-FDA4351B7249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575</a:t>
            </a:fld>
            <a:endParaRPr lang="en-US" altLang="ja-JP"/>
          </a:p>
        </p:txBody>
      </p:sp>
      <p:sp>
        <p:nvSpPr>
          <p:cNvPr id="1222659" name="Rectangle 1">
            <a:extLst>
              <a:ext uri="{FF2B5EF4-FFF2-40B4-BE49-F238E27FC236}">
                <a16:creationId xmlns:a16="http://schemas.microsoft.com/office/drawing/2014/main" id="{348DBE20-B14F-ED50-9B74-EE019FAD704A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222660" name="Rectangle 2">
            <a:extLst>
              <a:ext uri="{FF2B5EF4-FFF2-40B4-BE49-F238E27FC236}">
                <a16:creationId xmlns:a16="http://schemas.microsoft.com/office/drawing/2014/main" id="{BE29D1BC-E4DF-33B3-1A7D-18C93270FAB6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57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4706" name="Rectangle 21">
            <a:extLst>
              <a:ext uri="{FF2B5EF4-FFF2-40B4-BE49-F238E27FC236}">
                <a16:creationId xmlns:a16="http://schemas.microsoft.com/office/drawing/2014/main" id="{8FD8597F-E12A-6720-EFF4-9F1868B3EB61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5A390957-A5D8-4174-804C-7657E7C36666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576</a:t>
            </a:fld>
            <a:endParaRPr lang="en-US" altLang="ja-JP"/>
          </a:p>
        </p:txBody>
      </p:sp>
      <p:sp>
        <p:nvSpPr>
          <p:cNvPr id="1224707" name="Rectangle 1">
            <a:extLst>
              <a:ext uri="{FF2B5EF4-FFF2-40B4-BE49-F238E27FC236}">
                <a16:creationId xmlns:a16="http://schemas.microsoft.com/office/drawing/2014/main" id="{C698ABEE-DB37-7CF9-9365-943882869A07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224708" name="Rectangle 2">
            <a:extLst>
              <a:ext uri="{FF2B5EF4-FFF2-40B4-BE49-F238E27FC236}">
                <a16:creationId xmlns:a16="http://schemas.microsoft.com/office/drawing/2014/main" id="{9945AD9E-2EA4-965A-E421-56F1C03F3ECC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57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6754" name="Rectangle 21">
            <a:extLst>
              <a:ext uri="{FF2B5EF4-FFF2-40B4-BE49-F238E27FC236}">
                <a16:creationId xmlns:a16="http://schemas.microsoft.com/office/drawing/2014/main" id="{10CD2008-5793-A3E6-5D0B-7DD70DA99E2B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50694763-4679-437D-9DC1-BD9D54BAA516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577</a:t>
            </a:fld>
            <a:endParaRPr lang="en-US" altLang="ja-JP"/>
          </a:p>
        </p:txBody>
      </p:sp>
      <p:sp>
        <p:nvSpPr>
          <p:cNvPr id="1226755" name="Rectangle 1">
            <a:extLst>
              <a:ext uri="{FF2B5EF4-FFF2-40B4-BE49-F238E27FC236}">
                <a16:creationId xmlns:a16="http://schemas.microsoft.com/office/drawing/2014/main" id="{33F0C4BB-C418-A76B-8E6D-989567D79434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226756" name="Rectangle 2">
            <a:extLst>
              <a:ext uri="{FF2B5EF4-FFF2-40B4-BE49-F238E27FC236}">
                <a16:creationId xmlns:a16="http://schemas.microsoft.com/office/drawing/2014/main" id="{8394B035-A94D-B7FC-EEF3-B8B295028E0A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57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8802" name="Rectangle 21">
            <a:extLst>
              <a:ext uri="{FF2B5EF4-FFF2-40B4-BE49-F238E27FC236}">
                <a16:creationId xmlns:a16="http://schemas.microsoft.com/office/drawing/2014/main" id="{60FD804C-EBA3-1F0A-3E9F-AA28E529D7C7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3BB305B3-CAF5-4951-9386-1F73396B298B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578</a:t>
            </a:fld>
            <a:endParaRPr lang="en-US" altLang="ja-JP"/>
          </a:p>
        </p:txBody>
      </p:sp>
      <p:sp>
        <p:nvSpPr>
          <p:cNvPr id="1228803" name="Rectangle 1">
            <a:extLst>
              <a:ext uri="{FF2B5EF4-FFF2-40B4-BE49-F238E27FC236}">
                <a16:creationId xmlns:a16="http://schemas.microsoft.com/office/drawing/2014/main" id="{51851648-12D9-1765-6A05-F14DC7D8772C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228804" name="Rectangle 2">
            <a:extLst>
              <a:ext uri="{FF2B5EF4-FFF2-40B4-BE49-F238E27FC236}">
                <a16:creationId xmlns:a16="http://schemas.microsoft.com/office/drawing/2014/main" id="{7C156EC9-CFC6-0B45-27CD-6C61C0FC85EE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57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0850" name="Rectangle 21">
            <a:extLst>
              <a:ext uri="{FF2B5EF4-FFF2-40B4-BE49-F238E27FC236}">
                <a16:creationId xmlns:a16="http://schemas.microsoft.com/office/drawing/2014/main" id="{F284C4F6-0B33-F73A-3627-91482229DC64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D7E3B568-ED49-4C9C-968C-00B0568E1287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579</a:t>
            </a:fld>
            <a:endParaRPr lang="en-US" altLang="ja-JP"/>
          </a:p>
        </p:txBody>
      </p:sp>
      <p:sp>
        <p:nvSpPr>
          <p:cNvPr id="1230851" name="Rectangle 1">
            <a:extLst>
              <a:ext uri="{FF2B5EF4-FFF2-40B4-BE49-F238E27FC236}">
                <a16:creationId xmlns:a16="http://schemas.microsoft.com/office/drawing/2014/main" id="{F9534027-72C2-6BE1-7A0B-9EDA157F6147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230852" name="Rectangle 2">
            <a:extLst>
              <a:ext uri="{FF2B5EF4-FFF2-40B4-BE49-F238E27FC236}">
                <a16:creationId xmlns:a16="http://schemas.microsoft.com/office/drawing/2014/main" id="{F264AEE5-7DF6-339D-25AA-69D4C4D6109B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5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842" name="Rectangle 21">
            <a:extLst>
              <a:ext uri="{FF2B5EF4-FFF2-40B4-BE49-F238E27FC236}">
                <a16:creationId xmlns:a16="http://schemas.microsoft.com/office/drawing/2014/main" id="{C6718F05-1751-4C55-1366-6FDFE4E443F8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D54BD34C-F147-40A0-9455-32DD39B15F05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58</a:t>
            </a:fld>
            <a:endParaRPr lang="en-US" altLang="ja-JP"/>
          </a:p>
        </p:txBody>
      </p:sp>
      <p:sp>
        <p:nvSpPr>
          <p:cNvPr id="163843" name="Rectangle 1">
            <a:extLst>
              <a:ext uri="{FF2B5EF4-FFF2-40B4-BE49-F238E27FC236}">
                <a16:creationId xmlns:a16="http://schemas.microsoft.com/office/drawing/2014/main" id="{B4982FEF-125F-9307-7241-CA8CC3121469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63844" name="Rectangle 2">
            <a:extLst>
              <a:ext uri="{FF2B5EF4-FFF2-40B4-BE49-F238E27FC236}">
                <a16:creationId xmlns:a16="http://schemas.microsoft.com/office/drawing/2014/main" id="{40417ED4-AD87-638D-F35D-D5F042B815A7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26025" cy="4111625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58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2898" name="Rectangle 21">
            <a:extLst>
              <a:ext uri="{FF2B5EF4-FFF2-40B4-BE49-F238E27FC236}">
                <a16:creationId xmlns:a16="http://schemas.microsoft.com/office/drawing/2014/main" id="{CC151684-9D5B-D9E0-CA22-DC7D0275E279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206BCB01-A2ED-469A-9A81-D6B203E2DAF8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580</a:t>
            </a:fld>
            <a:endParaRPr lang="en-US" altLang="ja-JP"/>
          </a:p>
        </p:txBody>
      </p:sp>
      <p:sp>
        <p:nvSpPr>
          <p:cNvPr id="1232899" name="Rectangle 1">
            <a:extLst>
              <a:ext uri="{FF2B5EF4-FFF2-40B4-BE49-F238E27FC236}">
                <a16:creationId xmlns:a16="http://schemas.microsoft.com/office/drawing/2014/main" id="{1DD31F0E-76F2-3CE9-AAB3-2A4185FDA481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232900" name="Rectangle 2">
            <a:extLst>
              <a:ext uri="{FF2B5EF4-FFF2-40B4-BE49-F238E27FC236}">
                <a16:creationId xmlns:a16="http://schemas.microsoft.com/office/drawing/2014/main" id="{02ACADC6-7B62-6108-1AA7-26BF4B7F79D4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58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4946" name="Rectangle 21">
            <a:extLst>
              <a:ext uri="{FF2B5EF4-FFF2-40B4-BE49-F238E27FC236}">
                <a16:creationId xmlns:a16="http://schemas.microsoft.com/office/drawing/2014/main" id="{2E6B4F9B-5FE9-7008-CF2F-E7366E61ADAE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7A6232E0-B7F3-4A7F-8CF7-0D65DF818320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581</a:t>
            </a:fld>
            <a:endParaRPr lang="en-US" altLang="ja-JP"/>
          </a:p>
        </p:txBody>
      </p:sp>
      <p:sp>
        <p:nvSpPr>
          <p:cNvPr id="1234947" name="Rectangle 1">
            <a:extLst>
              <a:ext uri="{FF2B5EF4-FFF2-40B4-BE49-F238E27FC236}">
                <a16:creationId xmlns:a16="http://schemas.microsoft.com/office/drawing/2014/main" id="{216AE88C-BFDD-BB07-390C-15B120EFCF25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234948" name="Rectangle 2">
            <a:extLst>
              <a:ext uri="{FF2B5EF4-FFF2-40B4-BE49-F238E27FC236}">
                <a16:creationId xmlns:a16="http://schemas.microsoft.com/office/drawing/2014/main" id="{A0BF38B1-2B39-B68E-C98B-453AEBB7A184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58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6994" name="Rectangle 21">
            <a:extLst>
              <a:ext uri="{FF2B5EF4-FFF2-40B4-BE49-F238E27FC236}">
                <a16:creationId xmlns:a16="http://schemas.microsoft.com/office/drawing/2014/main" id="{F67949F5-A488-FE3F-18C7-5A7AD3A89BC1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DC83B302-8CB6-4D79-9807-C00D6E8B8389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582</a:t>
            </a:fld>
            <a:endParaRPr lang="en-US" altLang="ja-JP"/>
          </a:p>
        </p:txBody>
      </p:sp>
      <p:sp>
        <p:nvSpPr>
          <p:cNvPr id="1236995" name="Rectangle 1">
            <a:extLst>
              <a:ext uri="{FF2B5EF4-FFF2-40B4-BE49-F238E27FC236}">
                <a16:creationId xmlns:a16="http://schemas.microsoft.com/office/drawing/2014/main" id="{154FB6F5-F3C1-C0E1-BF57-B1C8C9572297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236996" name="Rectangle 2">
            <a:extLst>
              <a:ext uri="{FF2B5EF4-FFF2-40B4-BE49-F238E27FC236}">
                <a16:creationId xmlns:a16="http://schemas.microsoft.com/office/drawing/2014/main" id="{63A76228-212C-9686-E0F5-7F886DBFF77D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58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9042" name="Rectangle 21">
            <a:extLst>
              <a:ext uri="{FF2B5EF4-FFF2-40B4-BE49-F238E27FC236}">
                <a16:creationId xmlns:a16="http://schemas.microsoft.com/office/drawing/2014/main" id="{D9DB78E8-F7C8-DE68-148B-BF3A69C17C9D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E61EFCA0-5EE8-4543-824F-14008238E2AB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583</a:t>
            </a:fld>
            <a:endParaRPr lang="en-US" altLang="ja-JP"/>
          </a:p>
        </p:txBody>
      </p:sp>
      <p:sp>
        <p:nvSpPr>
          <p:cNvPr id="1239043" name="Rectangle 1">
            <a:extLst>
              <a:ext uri="{FF2B5EF4-FFF2-40B4-BE49-F238E27FC236}">
                <a16:creationId xmlns:a16="http://schemas.microsoft.com/office/drawing/2014/main" id="{826DE316-72CE-3639-18FB-4359A6724BE9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239044" name="Rectangle 2">
            <a:extLst>
              <a:ext uri="{FF2B5EF4-FFF2-40B4-BE49-F238E27FC236}">
                <a16:creationId xmlns:a16="http://schemas.microsoft.com/office/drawing/2014/main" id="{7DFB2729-F28C-F00B-A14A-BAB873C202F6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5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5890" name="Rectangle 21">
            <a:extLst>
              <a:ext uri="{FF2B5EF4-FFF2-40B4-BE49-F238E27FC236}">
                <a16:creationId xmlns:a16="http://schemas.microsoft.com/office/drawing/2014/main" id="{B2C99F37-9BF1-B55E-028E-208D011823AD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857C7B60-5362-46B0-8391-49AB9E7625FE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59</a:t>
            </a:fld>
            <a:endParaRPr lang="en-US" altLang="ja-JP"/>
          </a:p>
        </p:txBody>
      </p:sp>
      <p:sp>
        <p:nvSpPr>
          <p:cNvPr id="165891" name="Rectangle 1">
            <a:extLst>
              <a:ext uri="{FF2B5EF4-FFF2-40B4-BE49-F238E27FC236}">
                <a16:creationId xmlns:a16="http://schemas.microsoft.com/office/drawing/2014/main" id="{C21171BF-7CE4-A5FA-714C-6CA85B07425F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65892" name="Rectangle 2">
            <a:extLst>
              <a:ext uri="{FF2B5EF4-FFF2-40B4-BE49-F238E27FC236}">
                <a16:creationId xmlns:a16="http://schemas.microsoft.com/office/drawing/2014/main" id="{B1E10EED-E755-E106-A5E6-0214705A8EEE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26025" cy="4111625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346" name="Rectangle 21">
            <a:extLst>
              <a:ext uri="{FF2B5EF4-FFF2-40B4-BE49-F238E27FC236}">
                <a16:creationId xmlns:a16="http://schemas.microsoft.com/office/drawing/2014/main" id="{E446EB0C-1FB8-9237-4518-9CE2BB0F1DD3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F700B39E-201C-456A-8796-2E14496AE9F8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6</a:t>
            </a:fld>
            <a:endParaRPr lang="en-US" altLang="ja-JP"/>
          </a:p>
        </p:txBody>
      </p:sp>
      <p:sp>
        <p:nvSpPr>
          <p:cNvPr id="57347" name="Rectangle 1">
            <a:extLst>
              <a:ext uri="{FF2B5EF4-FFF2-40B4-BE49-F238E27FC236}">
                <a16:creationId xmlns:a16="http://schemas.microsoft.com/office/drawing/2014/main" id="{5C2CDE0B-6111-980F-4461-7404E77CF485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57348" name="Rectangle 2">
            <a:extLst>
              <a:ext uri="{FF2B5EF4-FFF2-40B4-BE49-F238E27FC236}">
                <a16:creationId xmlns:a16="http://schemas.microsoft.com/office/drawing/2014/main" id="{C1DAD658-83A3-E16F-D6C2-6D19F28F6590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6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7938" name="Rectangle 21">
            <a:extLst>
              <a:ext uri="{FF2B5EF4-FFF2-40B4-BE49-F238E27FC236}">
                <a16:creationId xmlns:a16="http://schemas.microsoft.com/office/drawing/2014/main" id="{1022A4F8-D6A1-ADCB-9A72-CBD04E32A226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979DB605-99DD-4C6F-BF64-2C6D06B283F8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60</a:t>
            </a:fld>
            <a:endParaRPr lang="en-US" altLang="ja-JP"/>
          </a:p>
        </p:txBody>
      </p:sp>
      <p:sp>
        <p:nvSpPr>
          <p:cNvPr id="167939" name="Rectangle 1">
            <a:extLst>
              <a:ext uri="{FF2B5EF4-FFF2-40B4-BE49-F238E27FC236}">
                <a16:creationId xmlns:a16="http://schemas.microsoft.com/office/drawing/2014/main" id="{BE5CED3C-F235-29CB-6222-BD7AF51C5D82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67940" name="Rectangle 2">
            <a:extLst>
              <a:ext uri="{FF2B5EF4-FFF2-40B4-BE49-F238E27FC236}">
                <a16:creationId xmlns:a16="http://schemas.microsoft.com/office/drawing/2014/main" id="{0C290111-8F34-9401-8457-709A18616AA4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26025" cy="4111625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6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9986" name="Rectangle 21">
            <a:extLst>
              <a:ext uri="{FF2B5EF4-FFF2-40B4-BE49-F238E27FC236}">
                <a16:creationId xmlns:a16="http://schemas.microsoft.com/office/drawing/2014/main" id="{A43FF11E-6E9C-2D6A-9CB3-31E8F45D499E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D01713E3-EDD1-45BB-8BBA-C7FDBB51EF00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61</a:t>
            </a:fld>
            <a:endParaRPr lang="en-US" altLang="ja-JP"/>
          </a:p>
        </p:txBody>
      </p:sp>
      <p:sp>
        <p:nvSpPr>
          <p:cNvPr id="169987" name="Rectangle 1">
            <a:extLst>
              <a:ext uri="{FF2B5EF4-FFF2-40B4-BE49-F238E27FC236}">
                <a16:creationId xmlns:a16="http://schemas.microsoft.com/office/drawing/2014/main" id="{6C92929F-7C39-9879-8FDE-F1D9A366C612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69988" name="Rectangle 2">
            <a:extLst>
              <a:ext uri="{FF2B5EF4-FFF2-40B4-BE49-F238E27FC236}">
                <a16:creationId xmlns:a16="http://schemas.microsoft.com/office/drawing/2014/main" id="{F453CE29-720C-7EB8-EE55-15A9FAECD93C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26025" cy="4111625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6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2034" name="Rectangle 21">
            <a:extLst>
              <a:ext uri="{FF2B5EF4-FFF2-40B4-BE49-F238E27FC236}">
                <a16:creationId xmlns:a16="http://schemas.microsoft.com/office/drawing/2014/main" id="{904192C8-C9EC-96E7-E50E-C6BF7EB1BEF1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9404F27D-6460-438C-BEE5-42A54E68247E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62</a:t>
            </a:fld>
            <a:endParaRPr lang="en-US" altLang="ja-JP"/>
          </a:p>
        </p:txBody>
      </p:sp>
      <p:sp>
        <p:nvSpPr>
          <p:cNvPr id="172035" name="Rectangle 1">
            <a:extLst>
              <a:ext uri="{FF2B5EF4-FFF2-40B4-BE49-F238E27FC236}">
                <a16:creationId xmlns:a16="http://schemas.microsoft.com/office/drawing/2014/main" id="{DFC832FB-B5BF-B8BC-A137-F79EC0690AC7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72036" name="Rectangle 2">
            <a:extLst>
              <a:ext uri="{FF2B5EF4-FFF2-40B4-BE49-F238E27FC236}">
                <a16:creationId xmlns:a16="http://schemas.microsoft.com/office/drawing/2014/main" id="{C3B30278-BAA6-4EA5-5A99-A589632F1E0B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26025" cy="4111625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6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082" name="Rectangle 21">
            <a:extLst>
              <a:ext uri="{FF2B5EF4-FFF2-40B4-BE49-F238E27FC236}">
                <a16:creationId xmlns:a16="http://schemas.microsoft.com/office/drawing/2014/main" id="{39F1D430-206A-273B-3149-DEB5E77E4E9F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61B828A3-B008-4E66-9557-5EAC7078D9C8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63</a:t>
            </a:fld>
            <a:endParaRPr lang="en-US" altLang="ja-JP"/>
          </a:p>
        </p:txBody>
      </p:sp>
      <p:sp>
        <p:nvSpPr>
          <p:cNvPr id="174083" name="Rectangle 1">
            <a:extLst>
              <a:ext uri="{FF2B5EF4-FFF2-40B4-BE49-F238E27FC236}">
                <a16:creationId xmlns:a16="http://schemas.microsoft.com/office/drawing/2014/main" id="{FC30DD1A-4184-FD60-A9DD-B4C5629CBB12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74084" name="Rectangle 2">
            <a:extLst>
              <a:ext uri="{FF2B5EF4-FFF2-40B4-BE49-F238E27FC236}">
                <a16:creationId xmlns:a16="http://schemas.microsoft.com/office/drawing/2014/main" id="{2748530B-DBE0-9B42-7DAF-756600E3C2CF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26025" cy="4111625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6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6130" name="Rectangle 21">
            <a:extLst>
              <a:ext uri="{FF2B5EF4-FFF2-40B4-BE49-F238E27FC236}">
                <a16:creationId xmlns:a16="http://schemas.microsoft.com/office/drawing/2014/main" id="{3F7EC16C-AE24-B8FA-5ED4-10D80EB3B38C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46C29380-96E5-47C7-A9EF-CE1ADFCAEDE0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64</a:t>
            </a:fld>
            <a:endParaRPr lang="en-US" altLang="ja-JP"/>
          </a:p>
        </p:txBody>
      </p:sp>
      <p:sp>
        <p:nvSpPr>
          <p:cNvPr id="176131" name="Rectangle 1">
            <a:extLst>
              <a:ext uri="{FF2B5EF4-FFF2-40B4-BE49-F238E27FC236}">
                <a16:creationId xmlns:a16="http://schemas.microsoft.com/office/drawing/2014/main" id="{54A4169F-892C-0E27-3388-07AA035A138A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76132" name="Rectangle 2">
            <a:extLst>
              <a:ext uri="{FF2B5EF4-FFF2-40B4-BE49-F238E27FC236}">
                <a16:creationId xmlns:a16="http://schemas.microsoft.com/office/drawing/2014/main" id="{FE273191-3FC7-0B44-534E-BE2FBCF176F8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26025" cy="4111625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6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8178" name="Rectangle 21">
            <a:extLst>
              <a:ext uri="{FF2B5EF4-FFF2-40B4-BE49-F238E27FC236}">
                <a16:creationId xmlns:a16="http://schemas.microsoft.com/office/drawing/2014/main" id="{03957FCB-FAB5-F8D1-1723-C0280EC81490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826F6B56-2DBF-4521-BA9A-6CBB73EEE1FC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65</a:t>
            </a:fld>
            <a:endParaRPr lang="en-US" altLang="ja-JP"/>
          </a:p>
        </p:txBody>
      </p:sp>
      <p:sp>
        <p:nvSpPr>
          <p:cNvPr id="178179" name="Rectangle 1">
            <a:extLst>
              <a:ext uri="{FF2B5EF4-FFF2-40B4-BE49-F238E27FC236}">
                <a16:creationId xmlns:a16="http://schemas.microsoft.com/office/drawing/2014/main" id="{204F12B5-C11A-B369-1987-1D4D4E0EA583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78180" name="Rectangle 2">
            <a:extLst>
              <a:ext uri="{FF2B5EF4-FFF2-40B4-BE49-F238E27FC236}">
                <a16:creationId xmlns:a16="http://schemas.microsoft.com/office/drawing/2014/main" id="{FA617DB7-054F-0929-00DF-9B45D039DC47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26025" cy="4111625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6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0226" name="Rectangle 21">
            <a:extLst>
              <a:ext uri="{FF2B5EF4-FFF2-40B4-BE49-F238E27FC236}">
                <a16:creationId xmlns:a16="http://schemas.microsoft.com/office/drawing/2014/main" id="{3E79A6DE-51CE-3ABB-938D-B41BAB7F3874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8821A693-E095-4CD8-B6E9-7F7C3724834F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66</a:t>
            </a:fld>
            <a:endParaRPr lang="en-US" altLang="ja-JP"/>
          </a:p>
        </p:txBody>
      </p:sp>
      <p:sp>
        <p:nvSpPr>
          <p:cNvPr id="180227" name="Rectangle 1">
            <a:extLst>
              <a:ext uri="{FF2B5EF4-FFF2-40B4-BE49-F238E27FC236}">
                <a16:creationId xmlns:a16="http://schemas.microsoft.com/office/drawing/2014/main" id="{58607D17-E688-A4D2-6577-E993B6DA7AF3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80228" name="Rectangle 2">
            <a:extLst>
              <a:ext uri="{FF2B5EF4-FFF2-40B4-BE49-F238E27FC236}">
                <a16:creationId xmlns:a16="http://schemas.microsoft.com/office/drawing/2014/main" id="{51235905-E32D-B309-0CB6-4AF7F092B4D9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26025" cy="4111625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6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2274" name="Rectangle 21">
            <a:extLst>
              <a:ext uri="{FF2B5EF4-FFF2-40B4-BE49-F238E27FC236}">
                <a16:creationId xmlns:a16="http://schemas.microsoft.com/office/drawing/2014/main" id="{CDED10A6-1FE4-2F66-D379-09EB2753AA37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E0A7A31C-EF81-4DA1-9C05-5F85DC4BBA4A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67</a:t>
            </a:fld>
            <a:endParaRPr lang="en-US" altLang="ja-JP"/>
          </a:p>
        </p:txBody>
      </p:sp>
      <p:sp>
        <p:nvSpPr>
          <p:cNvPr id="182275" name="Rectangle 1">
            <a:extLst>
              <a:ext uri="{FF2B5EF4-FFF2-40B4-BE49-F238E27FC236}">
                <a16:creationId xmlns:a16="http://schemas.microsoft.com/office/drawing/2014/main" id="{1A24A109-86BF-45FF-83C8-DF068C925591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82276" name="Rectangle 2">
            <a:extLst>
              <a:ext uri="{FF2B5EF4-FFF2-40B4-BE49-F238E27FC236}">
                <a16:creationId xmlns:a16="http://schemas.microsoft.com/office/drawing/2014/main" id="{5534362A-1DAA-56FC-9ADA-E57B2DBBC8CD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26025" cy="4111625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6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322" name="Rectangle 21">
            <a:extLst>
              <a:ext uri="{FF2B5EF4-FFF2-40B4-BE49-F238E27FC236}">
                <a16:creationId xmlns:a16="http://schemas.microsoft.com/office/drawing/2014/main" id="{F92ECF98-AC15-FD6A-1A16-22DEF727D90F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AAF36436-B50D-4935-B225-4C7939CDB2D1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68</a:t>
            </a:fld>
            <a:endParaRPr lang="en-US" altLang="ja-JP"/>
          </a:p>
        </p:txBody>
      </p:sp>
      <p:sp>
        <p:nvSpPr>
          <p:cNvPr id="184323" name="Rectangle 1">
            <a:extLst>
              <a:ext uri="{FF2B5EF4-FFF2-40B4-BE49-F238E27FC236}">
                <a16:creationId xmlns:a16="http://schemas.microsoft.com/office/drawing/2014/main" id="{59CB708D-DA10-94C5-41C8-D65F5E1E188B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84324" name="Rectangle 2">
            <a:extLst>
              <a:ext uri="{FF2B5EF4-FFF2-40B4-BE49-F238E27FC236}">
                <a16:creationId xmlns:a16="http://schemas.microsoft.com/office/drawing/2014/main" id="{3D7DEBA6-0D49-4A6C-4861-2518A5F04C81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26025" cy="4111625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6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6370" name="Rectangle 21">
            <a:extLst>
              <a:ext uri="{FF2B5EF4-FFF2-40B4-BE49-F238E27FC236}">
                <a16:creationId xmlns:a16="http://schemas.microsoft.com/office/drawing/2014/main" id="{4492897B-42C0-C799-9485-637C385D301A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3C78FF75-7453-4E60-B352-5E99C2CDFCDB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69</a:t>
            </a:fld>
            <a:endParaRPr lang="en-US" altLang="ja-JP"/>
          </a:p>
        </p:txBody>
      </p:sp>
      <p:sp>
        <p:nvSpPr>
          <p:cNvPr id="186371" name="Rectangle 1">
            <a:extLst>
              <a:ext uri="{FF2B5EF4-FFF2-40B4-BE49-F238E27FC236}">
                <a16:creationId xmlns:a16="http://schemas.microsoft.com/office/drawing/2014/main" id="{5474008D-F58C-B017-D981-706CD446975E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86372" name="Rectangle 2">
            <a:extLst>
              <a:ext uri="{FF2B5EF4-FFF2-40B4-BE49-F238E27FC236}">
                <a16:creationId xmlns:a16="http://schemas.microsoft.com/office/drawing/2014/main" id="{AC4C1935-21C7-191A-1B23-8D57353ABFCB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26025" cy="4111625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394" name="Rectangle 21">
            <a:extLst>
              <a:ext uri="{FF2B5EF4-FFF2-40B4-BE49-F238E27FC236}">
                <a16:creationId xmlns:a16="http://schemas.microsoft.com/office/drawing/2014/main" id="{DE5F2BBE-45F6-EAB1-9C62-50A6F9106469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E29853CC-2180-440A-ACF0-22640968F81B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7</a:t>
            </a:fld>
            <a:endParaRPr lang="en-US" altLang="ja-JP"/>
          </a:p>
        </p:txBody>
      </p:sp>
      <p:sp>
        <p:nvSpPr>
          <p:cNvPr id="59395" name="Rectangle 1">
            <a:extLst>
              <a:ext uri="{FF2B5EF4-FFF2-40B4-BE49-F238E27FC236}">
                <a16:creationId xmlns:a16="http://schemas.microsoft.com/office/drawing/2014/main" id="{FE5CCCF6-C2BD-1DDE-DB1E-ACFDFA109221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59396" name="Rectangle 2">
            <a:extLst>
              <a:ext uri="{FF2B5EF4-FFF2-40B4-BE49-F238E27FC236}">
                <a16:creationId xmlns:a16="http://schemas.microsoft.com/office/drawing/2014/main" id="{E5BB5905-65E9-A20B-FE58-79DDBBA29C69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7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8418" name="Rectangle 21">
            <a:extLst>
              <a:ext uri="{FF2B5EF4-FFF2-40B4-BE49-F238E27FC236}">
                <a16:creationId xmlns:a16="http://schemas.microsoft.com/office/drawing/2014/main" id="{6F832BF9-9F6E-2D20-8799-1AB57AB4641F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464AC4C9-2600-47AF-A13F-196100EA116A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70</a:t>
            </a:fld>
            <a:endParaRPr lang="en-US" altLang="ja-JP"/>
          </a:p>
        </p:txBody>
      </p:sp>
      <p:sp>
        <p:nvSpPr>
          <p:cNvPr id="188419" name="Rectangle 1">
            <a:extLst>
              <a:ext uri="{FF2B5EF4-FFF2-40B4-BE49-F238E27FC236}">
                <a16:creationId xmlns:a16="http://schemas.microsoft.com/office/drawing/2014/main" id="{116317FB-8CDC-B6A3-0139-1B3DD186DF54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88420" name="Rectangle 2">
            <a:extLst>
              <a:ext uri="{FF2B5EF4-FFF2-40B4-BE49-F238E27FC236}">
                <a16:creationId xmlns:a16="http://schemas.microsoft.com/office/drawing/2014/main" id="{1726358E-37EE-01E4-536B-B22B5F783F8E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26025" cy="4111625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7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0466" name="Rectangle 21">
            <a:extLst>
              <a:ext uri="{FF2B5EF4-FFF2-40B4-BE49-F238E27FC236}">
                <a16:creationId xmlns:a16="http://schemas.microsoft.com/office/drawing/2014/main" id="{3CD0286B-6C20-0170-4AAE-6FF2E189C491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F33DC66B-D4A0-400A-840F-7106285D0425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71</a:t>
            </a:fld>
            <a:endParaRPr lang="en-US" altLang="ja-JP"/>
          </a:p>
        </p:txBody>
      </p:sp>
      <p:sp>
        <p:nvSpPr>
          <p:cNvPr id="190467" name="Rectangle 1">
            <a:extLst>
              <a:ext uri="{FF2B5EF4-FFF2-40B4-BE49-F238E27FC236}">
                <a16:creationId xmlns:a16="http://schemas.microsoft.com/office/drawing/2014/main" id="{4E6B1F96-7375-D31E-D053-948C09187CB8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90468" name="Rectangle 2">
            <a:extLst>
              <a:ext uri="{FF2B5EF4-FFF2-40B4-BE49-F238E27FC236}">
                <a16:creationId xmlns:a16="http://schemas.microsoft.com/office/drawing/2014/main" id="{5FB94E3C-5097-0727-086F-6B4418EA1752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26025" cy="4111625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7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2514" name="Rectangle 21">
            <a:extLst>
              <a:ext uri="{FF2B5EF4-FFF2-40B4-BE49-F238E27FC236}">
                <a16:creationId xmlns:a16="http://schemas.microsoft.com/office/drawing/2014/main" id="{1AC4FD91-447E-E42A-0221-87C55E1E810C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D4C87F07-21AB-497B-957E-F8634079731D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72</a:t>
            </a:fld>
            <a:endParaRPr lang="en-US" altLang="ja-JP"/>
          </a:p>
        </p:txBody>
      </p:sp>
      <p:sp>
        <p:nvSpPr>
          <p:cNvPr id="192515" name="Rectangle 1">
            <a:extLst>
              <a:ext uri="{FF2B5EF4-FFF2-40B4-BE49-F238E27FC236}">
                <a16:creationId xmlns:a16="http://schemas.microsoft.com/office/drawing/2014/main" id="{F94DA72F-3C42-C317-E518-1344DB1E75FE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92516" name="Rectangle 2">
            <a:extLst>
              <a:ext uri="{FF2B5EF4-FFF2-40B4-BE49-F238E27FC236}">
                <a16:creationId xmlns:a16="http://schemas.microsoft.com/office/drawing/2014/main" id="{5F326BA5-B2DC-9526-8823-A817C659A987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26025" cy="4111625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7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562" name="Rectangle 21">
            <a:extLst>
              <a:ext uri="{FF2B5EF4-FFF2-40B4-BE49-F238E27FC236}">
                <a16:creationId xmlns:a16="http://schemas.microsoft.com/office/drawing/2014/main" id="{357FBC8F-87E0-7F62-B16C-1EEBCD540B8D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3C54A12F-FC06-4F0B-B69F-686BE32CB3E7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73</a:t>
            </a:fld>
            <a:endParaRPr lang="en-US" altLang="ja-JP"/>
          </a:p>
        </p:txBody>
      </p:sp>
      <p:sp>
        <p:nvSpPr>
          <p:cNvPr id="194563" name="Rectangle 1">
            <a:extLst>
              <a:ext uri="{FF2B5EF4-FFF2-40B4-BE49-F238E27FC236}">
                <a16:creationId xmlns:a16="http://schemas.microsoft.com/office/drawing/2014/main" id="{C6537729-7380-CFE9-2C5E-68901993C856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94564" name="Rectangle 2">
            <a:extLst>
              <a:ext uri="{FF2B5EF4-FFF2-40B4-BE49-F238E27FC236}">
                <a16:creationId xmlns:a16="http://schemas.microsoft.com/office/drawing/2014/main" id="{9B4F5530-8597-EDCE-183F-FB5A9F09076A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26025" cy="4111625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7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6610" name="Rectangle 21">
            <a:extLst>
              <a:ext uri="{FF2B5EF4-FFF2-40B4-BE49-F238E27FC236}">
                <a16:creationId xmlns:a16="http://schemas.microsoft.com/office/drawing/2014/main" id="{696C881D-FCDD-6DCE-2F88-25A71EC57262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27ED9320-D1C1-4F8F-9660-668ACA657AE5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74</a:t>
            </a:fld>
            <a:endParaRPr lang="en-US" altLang="ja-JP"/>
          </a:p>
        </p:txBody>
      </p:sp>
      <p:sp>
        <p:nvSpPr>
          <p:cNvPr id="196611" name="Rectangle 1">
            <a:extLst>
              <a:ext uri="{FF2B5EF4-FFF2-40B4-BE49-F238E27FC236}">
                <a16:creationId xmlns:a16="http://schemas.microsoft.com/office/drawing/2014/main" id="{52C16A29-FF5A-416C-71B5-E930364DAE83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96612" name="Rectangle 2">
            <a:extLst>
              <a:ext uri="{FF2B5EF4-FFF2-40B4-BE49-F238E27FC236}">
                <a16:creationId xmlns:a16="http://schemas.microsoft.com/office/drawing/2014/main" id="{B28676B9-5EB0-15F4-6F23-BF256BDB04F3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26025" cy="4111625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7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8658" name="Rectangle 21">
            <a:extLst>
              <a:ext uri="{FF2B5EF4-FFF2-40B4-BE49-F238E27FC236}">
                <a16:creationId xmlns:a16="http://schemas.microsoft.com/office/drawing/2014/main" id="{AEA9749B-393B-F59F-57EE-166EC8E3A058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D903E615-2790-46D3-8FBE-812E341AF9BA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75</a:t>
            </a:fld>
            <a:endParaRPr lang="en-US" altLang="ja-JP"/>
          </a:p>
        </p:txBody>
      </p:sp>
      <p:sp>
        <p:nvSpPr>
          <p:cNvPr id="198659" name="Rectangle 1">
            <a:extLst>
              <a:ext uri="{FF2B5EF4-FFF2-40B4-BE49-F238E27FC236}">
                <a16:creationId xmlns:a16="http://schemas.microsoft.com/office/drawing/2014/main" id="{1573148F-DF63-395D-41C8-0C97181C54F8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98660" name="Rectangle 2">
            <a:extLst>
              <a:ext uri="{FF2B5EF4-FFF2-40B4-BE49-F238E27FC236}">
                <a16:creationId xmlns:a16="http://schemas.microsoft.com/office/drawing/2014/main" id="{AA016105-58A4-822B-E74E-E892826972B5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26025" cy="4111625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7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0706" name="Rectangle 21">
            <a:extLst>
              <a:ext uri="{FF2B5EF4-FFF2-40B4-BE49-F238E27FC236}">
                <a16:creationId xmlns:a16="http://schemas.microsoft.com/office/drawing/2014/main" id="{88F4A378-D83F-BCF7-E404-70C540F753AB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951B4AB1-6630-4F42-A905-16601200B973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76</a:t>
            </a:fld>
            <a:endParaRPr lang="en-US" altLang="ja-JP"/>
          </a:p>
        </p:txBody>
      </p:sp>
      <p:sp>
        <p:nvSpPr>
          <p:cNvPr id="200707" name="Rectangle 1">
            <a:extLst>
              <a:ext uri="{FF2B5EF4-FFF2-40B4-BE49-F238E27FC236}">
                <a16:creationId xmlns:a16="http://schemas.microsoft.com/office/drawing/2014/main" id="{E9D3417A-4CFE-362E-6F3C-F61DECE48E15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200708" name="Rectangle 2">
            <a:extLst>
              <a:ext uri="{FF2B5EF4-FFF2-40B4-BE49-F238E27FC236}">
                <a16:creationId xmlns:a16="http://schemas.microsoft.com/office/drawing/2014/main" id="{F2BD6226-C4D6-F4ED-AD62-D8D3E3196492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26025" cy="4111625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7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2754" name="Rectangle 21">
            <a:extLst>
              <a:ext uri="{FF2B5EF4-FFF2-40B4-BE49-F238E27FC236}">
                <a16:creationId xmlns:a16="http://schemas.microsoft.com/office/drawing/2014/main" id="{93B820CA-BB8E-29AA-3277-FA0EC60C0A21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97152481-59C2-408A-9ACA-45CF2C3F46AE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77</a:t>
            </a:fld>
            <a:endParaRPr lang="en-US" altLang="ja-JP"/>
          </a:p>
        </p:txBody>
      </p:sp>
      <p:sp>
        <p:nvSpPr>
          <p:cNvPr id="202755" name="Rectangle 1">
            <a:extLst>
              <a:ext uri="{FF2B5EF4-FFF2-40B4-BE49-F238E27FC236}">
                <a16:creationId xmlns:a16="http://schemas.microsoft.com/office/drawing/2014/main" id="{BCC08173-B4C4-3171-4BC9-35934609A6E6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202756" name="Rectangle 2">
            <a:extLst>
              <a:ext uri="{FF2B5EF4-FFF2-40B4-BE49-F238E27FC236}">
                <a16:creationId xmlns:a16="http://schemas.microsoft.com/office/drawing/2014/main" id="{A90129C2-E97D-FC4E-8A4B-69FC37A88E0C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26025" cy="4111625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7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802" name="Rectangle 21">
            <a:extLst>
              <a:ext uri="{FF2B5EF4-FFF2-40B4-BE49-F238E27FC236}">
                <a16:creationId xmlns:a16="http://schemas.microsoft.com/office/drawing/2014/main" id="{C6627A0D-ADE6-DF92-A7DC-AAD5AFA3D06D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CC20F43A-1B08-470C-A1F3-0A474F8BCCE1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78</a:t>
            </a:fld>
            <a:endParaRPr lang="en-US" altLang="ja-JP"/>
          </a:p>
        </p:txBody>
      </p:sp>
      <p:sp>
        <p:nvSpPr>
          <p:cNvPr id="204803" name="Rectangle 1">
            <a:extLst>
              <a:ext uri="{FF2B5EF4-FFF2-40B4-BE49-F238E27FC236}">
                <a16:creationId xmlns:a16="http://schemas.microsoft.com/office/drawing/2014/main" id="{E0F14635-ED5B-0BBA-57D5-7CD40BEA947C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204804" name="Rectangle 2">
            <a:extLst>
              <a:ext uri="{FF2B5EF4-FFF2-40B4-BE49-F238E27FC236}">
                <a16:creationId xmlns:a16="http://schemas.microsoft.com/office/drawing/2014/main" id="{1DC9B048-82E1-5976-7DB8-8C2268CF35A9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26025" cy="4111625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7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6850" name="Rectangle 21">
            <a:extLst>
              <a:ext uri="{FF2B5EF4-FFF2-40B4-BE49-F238E27FC236}">
                <a16:creationId xmlns:a16="http://schemas.microsoft.com/office/drawing/2014/main" id="{B792715D-ED6E-658F-3A9F-EA5DA3A709CE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2FFE638A-4BCB-4041-90CE-EE26BD67ABF7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79</a:t>
            </a:fld>
            <a:endParaRPr lang="en-US" altLang="ja-JP"/>
          </a:p>
        </p:txBody>
      </p:sp>
      <p:sp>
        <p:nvSpPr>
          <p:cNvPr id="206851" name="Rectangle 1">
            <a:extLst>
              <a:ext uri="{FF2B5EF4-FFF2-40B4-BE49-F238E27FC236}">
                <a16:creationId xmlns:a16="http://schemas.microsoft.com/office/drawing/2014/main" id="{E3114A9D-63BF-49DC-927E-7CD22B2F1A29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206852" name="Rectangle 2">
            <a:extLst>
              <a:ext uri="{FF2B5EF4-FFF2-40B4-BE49-F238E27FC236}">
                <a16:creationId xmlns:a16="http://schemas.microsoft.com/office/drawing/2014/main" id="{7516B1FC-AE66-D26F-9FE4-0E270147F6A5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26025" cy="4111625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42" name="Rectangle 21">
            <a:extLst>
              <a:ext uri="{FF2B5EF4-FFF2-40B4-BE49-F238E27FC236}">
                <a16:creationId xmlns:a16="http://schemas.microsoft.com/office/drawing/2014/main" id="{91F0FABE-C92E-D172-4094-A834D5F0E4F2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F8A0276C-5BBA-46AD-80AD-134F7B23B0B5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8</a:t>
            </a:fld>
            <a:endParaRPr lang="en-US" altLang="ja-JP"/>
          </a:p>
        </p:txBody>
      </p:sp>
      <p:sp>
        <p:nvSpPr>
          <p:cNvPr id="61443" name="Rectangle 1">
            <a:extLst>
              <a:ext uri="{FF2B5EF4-FFF2-40B4-BE49-F238E27FC236}">
                <a16:creationId xmlns:a16="http://schemas.microsoft.com/office/drawing/2014/main" id="{DA8DCBA9-EAEC-8F05-2BC5-BA4326F12D93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61444" name="Rectangle 2">
            <a:extLst>
              <a:ext uri="{FF2B5EF4-FFF2-40B4-BE49-F238E27FC236}">
                <a16:creationId xmlns:a16="http://schemas.microsoft.com/office/drawing/2014/main" id="{61345ED7-33B5-E12F-028C-B898BC1A23B0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8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8898" name="Rectangle 21">
            <a:extLst>
              <a:ext uri="{FF2B5EF4-FFF2-40B4-BE49-F238E27FC236}">
                <a16:creationId xmlns:a16="http://schemas.microsoft.com/office/drawing/2014/main" id="{288BC668-6F75-AFB0-128A-A8E859D248BC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30587A86-4808-4217-8FEB-DACD129EA63F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80</a:t>
            </a:fld>
            <a:endParaRPr lang="en-US" altLang="ja-JP"/>
          </a:p>
        </p:txBody>
      </p:sp>
      <p:sp>
        <p:nvSpPr>
          <p:cNvPr id="208899" name="Rectangle 1">
            <a:extLst>
              <a:ext uri="{FF2B5EF4-FFF2-40B4-BE49-F238E27FC236}">
                <a16:creationId xmlns:a16="http://schemas.microsoft.com/office/drawing/2014/main" id="{28644BA6-4D9A-0351-673C-D6C82D68707B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208900" name="Rectangle 2">
            <a:extLst>
              <a:ext uri="{FF2B5EF4-FFF2-40B4-BE49-F238E27FC236}">
                <a16:creationId xmlns:a16="http://schemas.microsoft.com/office/drawing/2014/main" id="{42259923-B697-651D-8ADB-94150C084F67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26025" cy="4111625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8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0946" name="Rectangle 21">
            <a:extLst>
              <a:ext uri="{FF2B5EF4-FFF2-40B4-BE49-F238E27FC236}">
                <a16:creationId xmlns:a16="http://schemas.microsoft.com/office/drawing/2014/main" id="{547CFC55-8C9C-2405-2AF6-230D1D2022D4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CA6D9877-C46E-4B39-9487-A0554EEE696B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81</a:t>
            </a:fld>
            <a:endParaRPr lang="en-US" altLang="ja-JP"/>
          </a:p>
        </p:txBody>
      </p:sp>
      <p:sp>
        <p:nvSpPr>
          <p:cNvPr id="210947" name="Rectangle 1">
            <a:extLst>
              <a:ext uri="{FF2B5EF4-FFF2-40B4-BE49-F238E27FC236}">
                <a16:creationId xmlns:a16="http://schemas.microsoft.com/office/drawing/2014/main" id="{88E45961-8010-8648-2D1D-4C0CE76F0446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210948" name="Rectangle 2">
            <a:extLst>
              <a:ext uri="{FF2B5EF4-FFF2-40B4-BE49-F238E27FC236}">
                <a16:creationId xmlns:a16="http://schemas.microsoft.com/office/drawing/2014/main" id="{1808E4CE-3F28-B518-224F-93E5737D2F3A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26025" cy="4111625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8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2994" name="Rectangle 21">
            <a:extLst>
              <a:ext uri="{FF2B5EF4-FFF2-40B4-BE49-F238E27FC236}">
                <a16:creationId xmlns:a16="http://schemas.microsoft.com/office/drawing/2014/main" id="{A19C7501-6438-8954-4CE1-934ABA2C69D5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25D62DA9-21C0-4843-8791-73C5F463F1E6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82</a:t>
            </a:fld>
            <a:endParaRPr lang="en-US" altLang="ja-JP"/>
          </a:p>
        </p:txBody>
      </p:sp>
      <p:sp>
        <p:nvSpPr>
          <p:cNvPr id="212995" name="Rectangle 1">
            <a:extLst>
              <a:ext uri="{FF2B5EF4-FFF2-40B4-BE49-F238E27FC236}">
                <a16:creationId xmlns:a16="http://schemas.microsoft.com/office/drawing/2014/main" id="{00D7B15D-3093-225C-88AB-2C50829A8283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212996" name="Rectangle 2">
            <a:extLst>
              <a:ext uri="{FF2B5EF4-FFF2-40B4-BE49-F238E27FC236}">
                <a16:creationId xmlns:a16="http://schemas.microsoft.com/office/drawing/2014/main" id="{BDD6BA52-DA68-1828-BFA0-A568E97EDF9D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26025" cy="4111625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8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042" name="Rectangle 21">
            <a:extLst>
              <a:ext uri="{FF2B5EF4-FFF2-40B4-BE49-F238E27FC236}">
                <a16:creationId xmlns:a16="http://schemas.microsoft.com/office/drawing/2014/main" id="{72D8A4F4-E50A-99AF-CFFA-5EF4EE624981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8DDBA263-E449-43E5-938E-75C52FF29FF5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83</a:t>
            </a:fld>
            <a:endParaRPr lang="en-US" altLang="ja-JP"/>
          </a:p>
        </p:txBody>
      </p:sp>
      <p:sp>
        <p:nvSpPr>
          <p:cNvPr id="215043" name="Rectangle 1">
            <a:extLst>
              <a:ext uri="{FF2B5EF4-FFF2-40B4-BE49-F238E27FC236}">
                <a16:creationId xmlns:a16="http://schemas.microsoft.com/office/drawing/2014/main" id="{3557EF7E-BF78-D88B-E947-0BB8ECB877E3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215044" name="Rectangle 2">
            <a:extLst>
              <a:ext uri="{FF2B5EF4-FFF2-40B4-BE49-F238E27FC236}">
                <a16:creationId xmlns:a16="http://schemas.microsoft.com/office/drawing/2014/main" id="{1B191D1A-10F2-23AA-D5A3-3F60A0EBD91D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26025" cy="4111625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8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7090" name="Rectangle 21">
            <a:extLst>
              <a:ext uri="{FF2B5EF4-FFF2-40B4-BE49-F238E27FC236}">
                <a16:creationId xmlns:a16="http://schemas.microsoft.com/office/drawing/2014/main" id="{9CB712A0-9C98-6162-152E-C541CA50DC21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98D9AC59-2228-4E1A-97B4-04542FA6F589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84</a:t>
            </a:fld>
            <a:endParaRPr lang="en-US" altLang="ja-JP"/>
          </a:p>
        </p:txBody>
      </p:sp>
      <p:sp>
        <p:nvSpPr>
          <p:cNvPr id="217091" name="Rectangle 1">
            <a:extLst>
              <a:ext uri="{FF2B5EF4-FFF2-40B4-BE49-F238E27FC236}">
                <a16:creationId xmlns:a16="http://schemas.microsoft.com/office/drawing/2014/main" id="{0EC96C60-0184-D8C5-55A4-2707D8832D99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217092" name="Rectangle 2">
            <a:extLst>
              <a:ext uri="{FF2B5EF4-FFF2-40B4-BE49-F238E27FC236}">
                <a16:creationId xmlns:a16="http://schemas.microsoft.com/office/drawing/2014/main" id="{746556AF-70D8-8C69-493B-7CEDA699B8B6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26025" cy="4111625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8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9138" name="Rectangle 21">
            <a:extLst>
              <a:ext uri="{FF2B5EF4-FFF2-40B4-BE49-F238E27FC236}">
                <a16:creationId xmlns:a16="http://schemas.microsoft.com/office/drawing/2014/main" id="{5713D75E-BF99-A0DD-5B92-3770818AB441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93145A1C-73D0-4F8A-A012-B5B969865961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85</a:t>
            </a:fld>
            <a:endParaRPr lang="en-US" altLang="ja-JP"/>
          </a:p>
        </p:txBody>
      </p:sp>
      <p:sp>
        <p:nvSpPr>
          <p:cNvPr id="219139" name="Rectangle 1">
            <a:extLst>
              <a:ext uri="{FF2B5EF4-FFF2-40B4-BE49-F238E27FC236}">
                <a16:creationId xmlns:a16="http://schemas.microsoft.com/office/drawing/2014/main" id="{1A9F8657-0357-1E2D-96BA-6CD6C2EF328E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219140" name="Rectangle 2">
            <a:extLst>
              <a:ext uri="{FF2B5EF4-FFF2-40B4-BE49-F238E27FC236}">
                <a16:creationId xmlns:a16="http://schemas.microsoft.com/office/drawing/2014/main" id="{2D52298E-8F1C-350F-0F70-3B7BA62AD258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26025" cy="4111625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8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1186" name="Rectangle 21">
            <a:extLst>
              <a:ext uri="{FF2B5EF4-FFF2-40B4-BE49-F238E27FC236}">
                <a16:creationId xmlns:a16="http://schemas.microsoft.com/office/drawing/2014/main" id="{6CD7E6D5-30F1-AAF0-8997-D16A52D39A12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5361809D-62D2-4657-B16C-3001903A59EF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86</a:t>
            </a:fld>
            <a:endParaRPr lang="en-US" altLang="ja-JP"/>
          </a:p>
        </p:txBody>
      </p:sp>
      <p:sp>
        <p:nvSpPr>
          <p:cNvPr id="221187" name="Rectangle 1">
            <a:extLst>
              <a:ext uri="{FF2B5EF4-FFF2-40B4-BE49-F238E27FC236}">
                <a16:creationId xmlns:a16="http://schemas.microsoft.com/office/drawing/2014/main" id="{69BDA15A-76F2-C2EA-800B-6D79D7F6A027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221188" name="Rectangle 2">
            <a:extLst>
              <a:ext uri="{FF2B5EF4-FFF2-40B4-BE49-F238E27FC236}">
                <a16:creationId xmlns:a16="http://schemas.microsoft.com/office/drawing/2014/main" id="{9D4E9C46-4596-2065-32E4-263EF8F3E35C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26025" cy="4111625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8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3234" name="Rectangle 21">
            <a:extLst>
              <a:ext uri="{FF2B5EF4-FFF2-40B4-BE49-F238E27FC236}">
                <a16:creationId xmlns:a16="http://schemas.microsoft.com/office/drawing/2014/main" id="{4B2494E5-2E61-404B-B21A-98BC59BFDC6F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243B71FD-17C9-41FA-A05B-F7E04F1FB42C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87</a:t>
            </a:fld>
            <a:endParaRPr lang="en-US" altLang="ja-JP"/>
          </a:p>
        </p:txBody>
      </p:sp>
      <p:sp>
        <p:nvSpPr>
          <p:cNvPr id="223235" name="Rectangle 1">
            <a:extLst>
              <a:ext uri="{FF2B5EF4-FFF2-40B4-BE49-F238E27FC236}">
                <a16:creationId xmlns:a16="http://schemas.microsoft.com/office/drawing/2014/main" id="{0602E5E6-608E-97DA-6A17-8C771AE09FB1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223236" name="Rectangle 2">
            <a:extLst>
              <a:ext uri="{FF2B5EF4-FFF2-40B4-BE49-F238E27FC236}">
                <a16:creationId xmlns:a16="http://schemas.microsoft.com/office/drawing/2014/main" id="{99283605-FA80-1B14-5336-96FE64AA5B87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26025" cy="4111625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8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5282" name="Rectangle 21">
            <a:extLst>
              <a:ext uri="{FF2B5EF4-FFF2-40B4-BE49-F238E27FC236}">
                <a16:creationId xmlns:a16="http://schemas.microsoft.com/office/drawing/2014/main" id="{F731D71F-AE1D-29FF-89C4-D4BE74F4853A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B89C60E1-9418-4F44-BCF2-91E42B212B05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88</a:t>
            </a:fld>
            <a:endParaRPr lang="en-US" altLang="ja-JP"/>
          </a:p>
        </p:txBody>
      </p:sp>
      <p:sp>
        <p:nvSpPr>
          <p:cNvPr id="225283" name="Rectangle 1">
            <a:extLst>
              <a:ext uri="{FF2B5EF4-FFF2-40B4-BE49-F238E27FC236}">
                <a16:creationId xmlns:a16="http://schemas.microsoft.com/office/drawing/2014/main" id="{A0DC4AA2-F687-4055-9073-CC472FB8A797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225284" name="Rectangle 2">
            <a:extLst>
              <a:ext uri="{FF2B5EF4-FFF2-40B4-BE49-F238E27FC236}">
                <a16:creationId xmlns:a16="http://schemas.microsoft.com/office/drawing/2014/main" id="{8E3E36B9-4658-6311-E5CA-96BF43EEE171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26025" cy="4111625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8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7330" name="Rectangle 21">
            <a:extLst>
              <a:ext uri="{FF2B5EF4-FFF2-40B4-BE49-F238E27FC236}">
                <a16:creationId xmlns:a16="http://schemas.microsoft.com/office/drawing/2014/main" id="{7F1BE372-E6A4-FF96-6487-FA73479606FF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3684134A-3766-4054-A1DE-7BF973A9E571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89</a:t>
            </a:fld>
            <a:endParaRPr lang="en-US" altLang="ja-JP"/>
          </a:p>
        </p:txBody>
      </p:sp>
      <p:sp>
        <p:nvSpPr>
          <p:cNvPr id="227331" name="Rectangle 1">
            <a:extLst>
              <a:ext uri="{FF2B5EF4-FFF2-40B4-BE49-F238E27FC236}">
                <a16:creationId xmlns:a16="http://schemas.microsoft.com/office/drawing/2014/main" id="{C88768DE-5F1E-D850-CB62-E338690FCE0D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227332" name="Rectangle 2">
            <a:extLst>
              <a:ext uri="{FF2B5EF4-FFF2-40B4-BE49-F238E27FC236}">
                <a16:creationId xmlns:a16="http://schemas.microsoft.com/office/drawing/2014/main" id="{DB60B139-0E95-03A8-D7D9-F62D3C414348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26025" cy="4111625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490" name="Rectangle 21">
            <a:extLst>
              <a:ext uri="{FF2B5EF4-FFF2-40B4-BE49-F238E27FC236}">
                <a16:creationId xmlns:a16="http://schemas.microsoft.com/office/drawing/2014/main" id="{13C00374-5264-538B-9B33-CD00A0C6AC49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502BE4C8-F543-410A-9428-CA2C126AC5A7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9</a:t>
            </a:fld>
            <a:endParaRPr lang="en-US" altLang="ja-JP"/>
          </a:p>
        </p:txBody>
      </p:sp>
      <p:sp>
        <p:nvSpPr>
          <p:cNvPr id="63491" name="Rectangle 1">
            <a:extLst>
              <a:ext uri="{FF2B5EF4-FFF2-40B4-BE49-F238E27FC236}">
                <a16:creationId xmlns:a16="http://schemas.microsoft.com/office/drawing/2014/main" id="{ABADF67E-9CC8-13D1-C406-BC6364C8F084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63492" name="Rectangle 2">
            <a:extLst>
              <a:ext uri="{FF2B5EF4-FFF2-40B4-BE49-F238E27FC236}">
                <a16:creationId xmlns:a16="http://schemas.microsoft.com/office/drawing/2014/main" id="{52E9F28C-F869-91B4-F15C-6D211229D8D2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9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9378" name="Rectangle 21">
            <a:extLst>
              <a:ext uri="{FF2B5EF4-FFF2-40B4-BE49-F238E27FC236}">
                <a16:creationId xmlns:a16="http://schemas.microsoft.com/office/drawing/2014/main" id="{E49997FC-83DB-2741-4F78-C64465801FDD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8183FB9D-6504-4C07-8770-EAB8DF98F1BD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90</a:t>
            </a:fld>
            <a:endParaRPr lang="en-US" altLang="ja-JP"/>
          </a:p>
        </p:txBody>
      </p:sp>
      <p:sp>
        <p:nvSpPr>
          <p:cNvPr id="229379" name="Rectangle 1">
            <a:extLst>
              <a:ext uri="{FF2B5EF4-FFF2-40B4-BE49-F238E27FC236}">
                <a16:creationId xmlns:a16="http://schemas.microsoft.com/office/drawing/2014/main" id="{01DAFD4A-4DD1-BB3F-950C-F1EA73C2852F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229380" name="Rectangle 2">
            <a:extLst>
              <a:ext uri="{FF2B5EF4-FFF2-40B4-BE49-F238E27FC236}">
                <a16:creationId xmlns:a16="http://schemas.microsoft.com/office/drawing/2014/main" id="{F18D6696-9106-4EBC-94FC-5D4B1574302A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26025" cy="4111625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9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1426" name="Rectangle 21">
            <a:extLst>
              <a:ext uri="{FF2B5EF4-FFF2-40B4-BE49-F238E27FC236}">
                <a16:creationId xmlns:a16="http://schemas.microsoft.com/office/drawing/2014/main" id="{8F836327-9E5C-D2EB-8858-89880B91C69D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573FF8C0-6175-462C-8084-9A6DE2990876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91</a:t>
            </a:fld>
            <a:endParaRPr lang="en-US" altLang="ja-JP"/>
          </a:p>
        </p:txBody>
      </p:sp>
      <p:sp>
        <p:nvSpPr>
          <p:cNvPr id="231427" name="Rectangle 1">
            <a:extLst>
              <a:ext uri="{FF2B5EF4-FFF2-40B4-BE49-F238E27FC236}">
                <a16:creationId xmlns:a16="http://schemas.microsoft.com/office/drawing/2014/main" id="{C8FEBB48-2FB4-F91D-D546-176F5E7D62A2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231428" name="Rectangle 2">
            <a:extLst>
              <a:ext uri="{FF2B5EF4-FFF2-40B4-BE49-F238E27FC236}">
                <a16:creationId xmlns:a16="http://schemas.microsoft.com/office/drawing/2014/main" id="{2FE431C1-C0ED-5E7C-308F-9894D4C919CA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9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3474" name="Rectangle 21">
            <a:extLst>
              <a:ext uri="{FF2B5EF4-FFF2-40B4-BE49-F238E27FC236}">
                <a16:creationId xmlns:a16="http://schemas.microsoft.com/office/drawing/2014/main" id="{54892691-2548-930D-4AA1-952AA930420B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35C6417D-8104-4546-AFA7-1B8359954FF8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92</a:t>
            </a:fld>
            <a:endParaRPr lang="en-US" altLang="ja-JP"/>
          </a:p>
        </p:txBody>
      </p:sp>
      <p:sp>
        <p:nvSpPr>
          <p:cNvPr id="233475" name="Rectangle 1">
            <a:extLst>
              <a:ext uri="{FF2B5EF4-FFF2-40B4-BE49-F238E27FC236}">
                <a16:creationId xmlns:a16="http://schemas.microsoft.com/office/drawing/2014/main" id="{4E59B0A7-212D-92DE-77AD-368724AA3778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233476" name="Rectangle 2">
            <a:extLst>
              <a:ext uri="{FF2B5EF4-FFF2-40B4-BE49-F238E27FC236}">
                <a16:creationId xmlns:a16="http://schemas.microsoft.com/office/drawing/2014/main" id="{DDFEB852-1BAA-81FE-9490-5253852BA1EC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9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522" name="Rectangle 21">
            <a:extLst>
              <a:ext uri="{FF2B5EF4-FFF2-40B4-BE49-F238E27FC236}">
                <a16:creationId xmlns:a16="http://schemas.microsoft.com/office/drawing/2014/main" id="{644ABD5B-EFAB-97C4-B581-3EA14C274DA4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9F611B07-0666-48AE-85E8-0DE4B2EA1EF9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93</a:t>
            </a:fld>
            <a:endParaRPr lang="en-US" altLang="ja-JP"/>
          </a:p>
        </p:txBody>
      </p:sp>
      <p:sp>
        <p:nvSpPr>
          <p:cNvPr id="235523" name="Rectangle 1">
            <a:extLst>
              <a:ext uri="{FF2B5EF4-FFF2-40B4-BE49-F238E27FC236}">
                <a16:creationId xmlns:a16="http://schemas.microsoft.com/office/drawing/2014/main" id="{0DC96FEF-0498-5090-961C-0EE649227FB1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235524" name="Rectangle 2">
            <a:extLst>
              <a:ext uri="{FF2B5EF4-FFF2-40B4-BE49-F238E27FC236}">
                <a16:creationId xmlns:a16="http://schemas.microsoft.com/office/drawing/2014/main" id="{5D619DE3-3516-200F-F77D-04137FDD8154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9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7570" name="Rectangle 21">
            <a:extLst>
              <a:ext uri="{FF2B5EF4-FFF2-40B4-BE49-F238E27FC236}">
                <a16:creationId xmlns:a16="http://schemas.microsoft.com/office/drawing/2014/main" id="{54F7D79D-0260-9845-05BC-F121E753C000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3EBC1A1A-597C-41D5-9CCE-6177841724F5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94</a:t>
            </a:fld>
            <a:endParaRPr lang="en-US" altLang="ja-JP"/>
          </a:p>
        </p:txBody>
      </p:sp>
      <p:sp>
        <p:nvSpPr>
          <p:cNvPr id="237571" name="Rectangle 1">
            <a:extLst>
              <a:ext uri="{FF2B5EF4-FFF2-40B4-BE49-F238E27FC236}">
                <a16:creationId xmlns:a16="http://schemas.microsoft.com/office/drawing/2014/main" id="{01DB8A56-C30E-BFF8-1A6E-6656623BC901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237572" name="Rectangle 2">
            <a:extLst>
              <a:ext uri="{FF2B5EF4-FFF2-40B4-BE49-F238E27FC236}">
                <a16:creationId xmlns:a16="http://schemas.microsoft.com/office/drawing/2014/main" id="{39B97E9C-8FDC-5AE8-7580-ADE09D269AED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9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9618" name="Rectangle 21">
            <a:extLst>
              <a:ext uri="{FF2B5EF4-FFF2-40B4-BE49-F238E27FC236}">
                <a16:creationId xmlns:a16="http://schemas.microsoft.com/office/drawing/2014/main" id="{99E74CD9-21BB-3A27-2245-1021F08F37AA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A444294E-0447-4CF3-BD21-6D7694526924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95</a:t>
            </a:fld>
            <a:endParaRPr lang="en-US" altLang="ja-JP"/>
          </a:p>
        </p:txBody>
      </p:sp>
      <p:sp>
        <p:nvSpPr>
          <p:cNvPr id="239619" name="Rectangle 1">
            <a:extLst>
              <a:ext uri="{FF2B5EF4-FFF2-40B4-BE49-F238E27FC236}">
                <a16:creationId xmlns:a16="http://schemas.microsoft.com/office/drawing/2014/main" id="{B785656A-8631-8308-19B1-2D5BEE845A9A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239620" name="Rectangle 2">
            <a:extLst>
              <a:ext uri="{FF2B5EF4-FFF2-40B4-BE49-F238E27FC236}">
                <a16:creationId xmlns:a16="http://schemas.microsoft.com/office/drawing/2014/main" id="{978F5D23-114B-6C7F-BF21-C2A4FB99F20E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9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1666" name="Rectangle 21">
            <a:extLst>
              <a:ext uri="{FF2B5EF4-FFF2-40B4-BE49-F238E27FC236}">
                <a16:creationId xmlns:a16="http://schemas.microsoft.com/office/drawing/2014/main" id="{BAF36DF0-A959-277B-B446-3632283B9809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EC755AED-41E4-461C-BD21-30B1D9C9F4FC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96</a:t>
            </a:fld>
            <a:endParaRPr lang="en-US" altLang="ja-JP"/>
          </a:p>
        </p:txBody>
      </p:sp>
      <p:sp>
        <p:nvSpPr>
          <p:cNvPr id="241667" name="Rectangle 1">
            <a:extLst>
              <a:ext uri="{FF2B5EF4-FFF2-40B4-BE49-F238E27FC236}">
                <a16:creationId xmlns:a16="http://schemas.microsoft.com/office/drawing/2014/main" id="{264801EF-C499-5A99-C9C5-0080F9AA2291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241668" name="Rectangle 2">
            <a:extLst>
              <a:ext uri="{FF2B5EF4-FFF2-40B4-BE49-F238E27FC236}">
                <a16:creationId xmlns:a16="http://schemas.microsoft.com/office/drawing/2014/main" id="{91278703-A1EF-6EF3-0FBD-67AB9C4F16A7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9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3714" name="Rectangle 21">
            <a:extLst>
              <a:ext uri="{FF2B5EF4-FFF2-40B4-BE49-F238E27FC236}">
                <a16:creationId xmlns:a16="http://schemas.microsoft.com/office/drawing/2014/main" id="{CD15897D-2DFB-EDFC-DA55-208C72CD9156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666E8404-7855-4931-8086-DE18B0FAE788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97</a:t>
            </a:fld>
            <a:endParaRPr lang="en-US" altLang="ja-JP"/>
          </a:p>
        </p:txBody>
      </p:sp>
      <p:sp>
        <p:nvSpPr>
          <p:cNvPr id="243715" name="Rectangle 1">
            <a:extLst>
              <a:ext uri="{FF2B5EF4-FFF2-40B4-BE49-F238E27FC236}">
                <a16:creationId xmlns:a16="http://schemas.microsoft.com/office/drawing/2014/main" id="{1A376C8F-BB0E-1B8F-1666-39B0F8D565DE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243716" name="Rectangle 2">
            <a:extLst>
              <a:ext uri="{FF2B5EF4-FFF2-40B4-BE49-F238E27FC236}">
                <a16:creationId xmlns:a16="http://schemas.microsoft.com/office/drawing/2014/main" id="{5B6CBFED-B4FC-5CF7-5D49-DB71C10FA6D8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9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762" name="Rectangle 21">
            <a:extLst>
              <a:ext uri="{FF2B5EF4-FFF2-40B4-BE49-F238E27FC236}">
                <a16:creationId xmlns:a16="http://schemas.microsoft.com/office/drawing/2014/main" id="{BBFF6B7D-EFA2-823B-F766-6EFEFACD95ED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471BD1FE-7554-48D7-BE65-F86402353145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98</a:t>
            </a:fld>
            <a:endParaRPr lang="en-US" altLang="ja-JP"/>
          </a:p>
        </p:txBody>
      </p:sp>
      <p:sp>
        <p:nvSpPr>
          <p:cNvPr id="245763" name="Rectangle 1">
            <a:extLst>
              <a:ext uri="{FF2B5EF4-FFF2-40B4-BE49-F238E27FC236}">
                <a16:creationId xmlns:a16="http://schemas.microsoft.com/office/drawing/2014/main" id="{96B56CAC-BDA1-1079-CDF0-CE9DF1763EF1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245764" name="Rectangle 2">
            <a:extLst>
              <a:ext uri="{FF2B5EF4-FFF2-40B4-BE49-F238E27FC236}">
                <a16:creationId xmlns:a16="http://schemas.microsoft.com/office/drawing/2014/main" id="{5CF1B7C7-B807-BECC-F975-FC7E4438FD37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notesSlides/notesSlide9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7810" name="Rectangle 21">
            <a:extLst>
              <a:ext uri="{FF2B5EF4-FFF2-40B4-BE49-F238E27FC236}">
                <a16:creationId xmlns:a16="http://schemas.microsoft.com/office/drawing/2014/main" id="{822C28BF-CDA7-28F4-A506-DE50E6A200E8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FontTx/>
              <a:buNone/>
            </a:pPr>
            <a:fld id="{E14EBE05-D134-40BB-A2F2-EF42CD33ACC1}" type="slidenum">
              <a:rPr lang="en-US" altLang="ja-JP" smtClean="0"/>
              <a:pPr>
                <a:spcBef>
                  <a:spcPct val="0"/>
                </a:spcBef>
                <a:buClrTx/>
                <a:buFontTx/>
                <a:buNone/>
              </a:pPr>
              <a:t>99</a:t>
            </a:fld>
            <a:endParaRPr lang="en-US" altLang="ja-JP"/>
          </a:p>
        </p:txBody>
      </p:sp>
      <p:sp>
        <p:nvSpPr>
          <p:cNvPr id="247811" name="Rectangle 1">
            <a:extLst>
              <a:ext uri="{FF2B5EF4-FFF2-40B4-BE49-F238E27FC236}">
                <a16:creationId xmlns:a16="http://schemas.microsoft.com/office/drawing/2014/main" id="{2E1C5C4F-898E-82D9-E33B-571C53D01090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247812" name="Rectangle 2">
            <a:extLst>
              <a:ext uri="{FF2B5EF4-FFF2-40B4-BE49-F238E27FC236}">
                <a16:creationId xmlns:a16="http://schemas.microsoft.com/office/drawing/2014/main" id="{1A907372-8215-CA58-7969-8D44DAADC9FA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1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1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1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1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1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1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1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1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1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1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1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1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1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1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1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1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1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1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1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1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1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1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1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1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1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1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1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1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1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2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2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2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2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2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2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2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2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2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2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2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2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2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2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2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2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2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2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2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2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2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2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2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2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2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2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2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2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2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2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2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2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2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2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2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2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2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2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2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2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2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2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2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2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2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2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2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2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2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2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2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2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2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2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2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2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2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2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2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2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.xml"/></Relationships>
</file>

<file path=ppt/slideLayouts/_rels/slideLayout2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.xml"/></Relationships>
</file>

<file path=ppt/slideLayouts/_rels/slideLayout2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.xml"/></Relationships>
</file>

<file path=ppt/slideLayouts/_rels/slideLayout2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.xml"/></Relationships>
</file>

<file path=ppt/slideLayouts/_rels/slideLayout2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.xml"/></Relationships>
</file>

<file path=ppt/slideLayouts/_rels/slideLayout2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.xml"/></Relationships>
</file>

<file path=ppt/slideLayouts/_rels/slideLayout2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.xml"/></Relationships>
</file>

<file path=ppt/slideLayouts/_rels/slideLayout2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.xml"/></Relationships>
</file>

<file path=ppt/slideLayouts/_rels/slideLayout2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.xml"/></Relationships>
</file>

<file path=ppt/slideLayouts/_rels/slideLayout2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.xml"/></Relationships>
</file>

<file path=ppt/slideLayouts/_rels/slideLayout2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2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2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2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2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2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2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2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2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2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2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.xml"/></Relationships>
</file>

<file path=ppt/slideLayouts/_rels/slideLayout2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.xml"/></Relationships>
</file>

<file path=ppt/slideLayouts/_rels/slideLayout2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.xml"/></Relationships>
</file>

<file path=ppt/slideLayouts/_rels/slideLayout2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.xml"/></Relationships>
</file>

<file path=ppt/slideLayouts/_rels/slideLayout2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.xml"/></Relationships>
</file>

<file path=ppt/slideLayouts/_rels/slideLayout2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.xml"/></Relationships>
</file>

<file path=ppt/slideLayouts/_rels/slideLayout2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.xml"/></Relationships>
</file>

<file path=ppt/slideLayouts/_rels/slideLayout2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.xml"/></Relationships>
</file>

<file path=ppt/slideLayouts/_rels/slideLayout2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.xml"/></Relationships>
</file>

<file path=ppt/slideLayouts/_rels/slideLayout2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.xml"/></Relationships>
</file>

<file path=ppt/slideLayouts/_rels/slideLayout2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.xml"/></Relationships>
</file>

<file path=ppt/slideLayouts/_rels/slideLayout3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.xml"/></Relationships>
</file>

<file path=ppt/slideLayouts/_rels/slideLayout3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.xml"/></Relationships>
</file>

<file path=ppt/slideLayouts/_rels/slideLayout3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.xml"/></Relationships>
</file>

<file path=ppt/slideLayouts/_rels/slideLayout3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.xml"/></Relationships>
</file>

<file path=ppt/slideLayouts/_rels/slideLayout3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.xml"/></Relationships>
</file>

<file path=ppt/slideLayouts/_rels/slideLayout3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.xml"/></Relationships>
</file>

<file path=ppt/slideLayouts/_rels/slideLayout3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.xml"/></Relationships>
</file>

<file path=ppt/slideLayouts/_rels/slideLayout3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.xml"/></Relationships>
</file>

<file path=ppt/slideLayouts/_rels/slideLayout3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3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3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3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3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3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3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3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3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3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3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3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3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3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3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3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3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3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3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3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3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.xml"/></Relationships>
</file>

<file path=ppt/slideLayouts/_rels/slideLayout3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.xml"/></Relationships>
</file>

<file path=ppt/slideLayouts/_rels/slideLayout3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.xml"/></Relationships>
</file>

<file path=ppt/slideLayouts/_rels/slideLayout3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.xml"/></Relationships>
</file>

<file path=ppt/slideLayouts/_rels/slideLayout3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.xml"/></Relationships>
</file>

<file path=ppt/slideLayouts/_rels/slideLayout3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.xml"/></Relationships>
</file>

<file path=ppt/slideLayouts/_rels/slideLayout3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.xml"/></Relationships>
</file>

<file path=ppt/slideLayouts/_rels/slideLayout3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.xml"/></Relationships>
</file>

<file path=ppt/slideLayouts/_rels/slideLayout3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.xml"/></Relationships>
</file>

<file path=ppt/slideLayouts/_rels/slideLayout3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.xml"/></Relationships>
</file>

<file path=ppt/slideLayouts/_rels/slideLayout3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3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3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3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3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3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3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3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3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3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3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3.xml"/></Relationships>
</file>

<file path=ppt/slideLayouts/_rels/slideLayout3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3.xml"/></Relationships>
</file>

<file path=ppt/slideLayouts/_rels/slideLayout3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3.xml"/></Relationships>
</file>

<file path=ppt/slideLayouts/_rels/slideLayout3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3.xml"/></Relationships>
</file>

<file path=ppt/slideLayouts/_rels/slideLayout3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3.xml"/></Relationships>
</file>

<file path=ppt/slideLayouts/_rels/slideLayout3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3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3.xml"/></Relationships>
</file>

<file path=ppt/slideLayouts/_rels/slideLayout3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3.xml"/></Relationships>
</file>

<file path=ppt/slideLayouts/_rels/slideLayout3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3.xml"/></Relationships>
</file>

<file path=ppt/slideLayouts/_rels/slideLayout3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3.xml"/></Relationships>
</file>

<file path=ppt/slideLayouts/_rels/slideLayout3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3.xml"/></Relationships>
</file>

<file path=ppt/slideLayouts/_rels/slideLayout3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4.xml"/></Relationships>
</file>

<file path=ppt/slideLayouts/_rels/slideLayout3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4.xml"/></Relationships>
</file>

<file path=ppt/slideLayouts/_rels/slideLayout3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4.xml"/></Relationships>
</file>

<file path=ppt/slideLayouts/_rels/slideLayout3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4.xml"/></Relationships>
</file>

<file path=ppt/slideLayouts/_rels/slideLayout3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4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4.xml"/></Relationships>
</file>

<file path=ppt/slideLayouts/_rels/slideLayout3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4.xml"/></Relationships>
</file>

<file path=ppt/slideLayouts/_rels/slideLayout3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4.xml"/></Relationships>
</file>

<file path=ppt/slideLayouts/_rels/slideLayout3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4.xml"/></Relationships>
</file>

<file path=ppt/slideLayouts/_rels/slideLayout3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4.xml"/></Relationships>
</file>

<file path=ppt/slideLayouts/_rels/slideLayout3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4.xml"/></Relationships>
</file>

<file path=ppt/slideLayouts/_rels/slideLayout3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3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3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3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3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3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3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3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3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3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3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6.xml"/></Relationships>
</file>

<file path=ppt/slideLayouts/_rels/slideLayout3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6.xml"/></Relationships>
</file>

<file path=ppt/slideLayouts/_rels/slideLayout3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6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6.xml"/></Relationships>
</file>

<file path=ppt/slideLayouts/_rels/slideLayout3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6.xml"/></Relationships>
</file>

<file path=ppt/slideLayouts/_rels/slideLayout3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6.xml"/></Relationships>
</file>

<file path=ppt/slideLayouts/_rels/slideLayout3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6.xml"/></Relationships>
</file>

<file path=ppt/slideLayouts/_rels/slideLayout3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6.xml"/></Relationships>
</file>

<file path=ppt/slideLayouts/_rels/slideLayout3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6.xml"/></Relationships>
</file>

<file path=ppt/slideLayouts/_rels/slideLayout3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6.xml"/></Relationships>
</file>

<file path=ppt/slideLayouts/_rels/slideLayout3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6.xml"/></Relationships>
</file>

<file path=ppt/slideLayouts/_rels/slideLayout3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7.xml"/></Relationships>
</file>

<file path=ppt/slideLayouts/_rels/slideLayout3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7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7.xml"/></Relationships>
</file>

<file path=ppt/slideLayouts/_rels/slideLayout4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7.xml"/></Relationships>
</file>

<file path=ppt/slideLayouts/_rels/slideLayout4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7.xml"/></Relationships>
</file>

<file path=ppt/slideLayouts/_rels/slideLayout4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7.xml"/></Relationships>
</file>

<file path=ppt/slideLayouts/_rels/slideLayout4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7.xml"/></Relationships>
</file>

<file path=ppt/slideLayouts/_rels/slideLayout4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7.xml"/></Relationships>
</file>

<file path=ppt/slideLayouts/_rels/slideLayout4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7.xml"/></Relationships>
</file>

<file path=ppt/slideLayouts/_rels/slideLayout4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7.xml"/></Relationships>
</file>

<file path=ppt/slideLayouts/_rels/slideLayout4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7.xml"/></Relationships>
</file>

<file path=ppt/slideLayouts/_rels/slideLayout4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8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8.xml"/></Relationships>
</file>

<file path=ppt/slideLayouts/_rels/slideLayout4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8.xml"/></Relationships>
</file>

<file path=ppt/slideLayouts/_rels/slideLayout4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8.xml"/></Relationships>
</file>

<file path=ppt/slideLayouts/_rels/slideLayout4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8.xml"/></Relationships>
</file>

<file path=ppt/slideLayouts/_rels/slideLayout4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8.xml"/></Relationships>
</file>

<file path=ppt/slideLayouts/_rels/slideLayout4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8.xml"/></Relationships>
</file>

<file path=ppt/slideLayouts/_rels/slideLayout4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8.xml"/></Relationships>
</file>

<file path=ppt/slideLayouts/_rels/slideLayout4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8.xml"/></Relationships>
</file>

<file path=ppt/slideLayouts/_rels/slideLayout4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8.xml"/></Relationships>
</file>

<file path=ppt/slideLayouts/_rels/slideLayout4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8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9.xml"/></Relationships>
</file>

<file path=ppt/slideLayouts/_rels/slideLayout4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9.xml"/></Relationships>
</file>

<file path=ppt/slideLayouts/_rels/slideLayout4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9.xml"/></Relationships>
</file>

<file path=ppt/slideLayouts/_rels/slideLayout4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9.xml"/></Relationships>
</file>

<file path=ppt/slideLayouts/_rels/slideLayout4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9.xml"/></Relationships>
</file>

<file path=ppt/slideLayouts/_rels/slideLayout4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9.xml"/></Relationships>
</file>

<file path=ppt/slideLayouts/_rels/slideLayout4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9.xml"/></Relationships>
</file>

<file path=ppt/slideLayouts/_rels/slideLayout4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9.xml"/></Relationships>
</file>

<file path=ppt/slideLayouts/_rels/slideLayout4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9.xml"/></Relationships>
</file>

<file path=ppt/slideLayouts/_rels/slideLayout4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9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9.xml"/></Relationships>
</file>

<file path=ppt/slideLayouts/_rels/slideLayout4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0.xml"/></Relationships>
</file>

<file path=ppt/slideLayouts/_rels/slideLayout4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0.xml"/></Relationships>
</file>

<file path=ppt/slideLayouts/_rels/slideLayout4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0.xml"/></Relationships>
</file>

<file path=ppt/slideLayouts/_rels/slideLayout4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0.xml"/></Relationships>
</file>

<file path=ppt/slideLayouts/_rels/slideLayout4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0.xml"/></Relationships>
</file>

<file path=ppt/slideLayouts/_rels/slideLayout4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0.xml"/></Relationships>
</file>

<file path=ppt/slideLayouts/_rels/slideLayout4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0.xml"/></Relationships>
</file>

<file path=ppt/slideLayouts/_rels/slideLayout4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0.xml"/></Relationships>
</file>

<file path=ppt/slideLayouts/_rels/slideLayout4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0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0.xml"/></Relationships>
</file>

<file path=ppt/slideLayouts/_rels/slideLayout4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0.xml"/></Relationships>
</file>

<file path=ppt/slideLayouts/_rels/slideLayout4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1.xml"/></Relationships>
</file>

<file path=ppt/slideLayouts/_rels/slideLayout4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1.xml"/></Relationships>
</file>

<file path=ppt/slideLayouts/_rels/slideLayout4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1.xml"/></Relationships>
</file>

<file path=ppt/slideLayouts/_rels/slideLayout4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1.xml"/></Relationships>
</file>

<file path=ppt/slideLayouts/_rels/slideLayout4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1.xml"/></Relationships>
</file>

<file path=ppt/slideLayouts/_rels/slideLayout4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1.xml"/></Relationships>
</file>

<file path=ppt/slideLayouts/_rels/slideLayout4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1.xml"/></Relationships>
</file>

<file path=ppt/slideLayouts/_rels/slideLayout4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1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1.xml"/></Relationships>
</file>

<file path=ppt/slideLayouts/_rels/slideLayout4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1.xml"/></Relationships>
</file>

<file path=ppt/slideLayouts/_rels/slideLayout4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1.xml"/></Relationships>
</file>

<file path=ppt/slideLayouts/_rels/slideLayout4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2.xml"/></Relationships>
</file>

<file path=ppt/slideLayouts/_rels/slideLayout4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2.xml"/></Relationships>
</file>

<file path=ppt/slideLayouts/_rels/slideLayout4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2.xml"/></Relationships>
</file>

<file path=ppt/slideLayouts/_rels/slideLayout4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2.xml"/></Relationships>
</file>

<file path=ppt/slideLayouts/_rels/slideLayout4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2.xml"/></Relationships>
</file>

<file path=ppt/slideLayouts/_rels/slideLayout4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2.xml"/></Relationships>
</file>

<file path=ppt/slideLayouts/_rels/slideLayout4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2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2.xml"/></Relationships>
</file>

<file path=ppt/slideLayouts/_rels/slideLayout4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2.xml"/></Relationships>
</file>

<file path=ppt/slideLayouts/_rels/slideLayout4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2.xml"/></Relationships>
</file>

<file path=ppt/slideLayouts/_rels/slideLayout4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2.xml"/></Relationships>
</file>

<file path=ppt/slideLayouts/_rels/slideLayout4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2.xml"/></Relationships>
</file>

<file path=ppt/slideLayouts/_rels/slideLayout4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3.xml"/></Relationships>
</file>

<file path=ppt/slideLayouts/_rels/slideLayout4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3.xml"/></Relationships>
</file>

<file path=ppt/slideLayouts/_rels/slideLayout4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3.xml"/></Relationships>
</file>

<file path=ppt/slideLayouts/_rels/slideLayout4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3.xml"/></Relationships>
</file>

<file path=ppt/slideLayouts/_rels/slideLayout4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3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3.xml"/></Relationships>
</file>

<file path=ppt/slideLayouts/_rels/slideLayout4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3.xml"/></Relationships>
</file>

<file path=ppt/slideLayouts/_rels/slideLayout4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3.xml"/></Relationships>
</file>

<file path=ppt/slideLayouts/_rels/slideLayout4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3.xml"/></Relationships>
</file>

<file path=ppt/slideLayouts/_rels/slideLayout4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3.xml"/></Relationships>
</file>

<file path=ppt/slideLayouts/_rels/slideLayout4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3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タイトル スライド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字幕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ja-JP" altLang="en-US"/>
              <a:t>マスター サブタイトルの書式設定</a:t>
            </a:r>
          </a:p>
        </p:txBody>
      </p:sp>
      <p:sp>
        <p:nvSpPr>
          <p:cNvPr id="4" name="Rectangle 7">
            <a:extLst>
              <a:ext uri="{FF2B5EF4-FFF2-40B4-BE49-F238E27FC236}">
                <a16:creationId xmlns:a16="http://schemas.microsoft.com/office/drawing/2014/main" id="{8836CAA4-7BA8-5007-6526-FE3D3A6C6FDF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880D691-CF14-4CA3-80BA-2707A72B48EC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2517560269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タイトルと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縦書きテキスト プレースホルダー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Rectangle 7">
            <a:extLst>
              <a:ext uri="{FF2B5EF4-FFF2-40B4-BE49-F238E27FC236}">
                <a16:creationId xmlns:a16="http://schemas.microsoft.com/office/drawing/2014/main" id="{B67FE41C-84AC-A8FC-DD70-2D4C089FE5EE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D8190DC-0F39-47A8-8EF4-F0A371968CD0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3483684884"/>
      </p:ext>
    </p:extLst>
  </p:cSld>
  <p:clrMapOvr>
    <a:masterClrMapping/>
  </p:clrMapOvr>
</p:sldLayout>
</file>

<file path=ppt/slideLayouts/slideLayout10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ユーザー設定レイアウ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4356100" y="115888"/>
            <a:ext cx="4667250" cy="539750"/>
          </a:xfrm>
        </p:spPr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Rectangle 3">
            <a:extLst>
              <a:ext uri="{FF2B5EF4-FFF2-40B4-BE49-F238E27FC236}">
                <a16:creationId xmlns:a16="http://schemas.microsoft.com/office/drawing/2014/main" id="{F3D3ECA5-25F5-75E8-2955-F1D04A844802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4E4B78A8-F6F3-A037-5C9C-5BED57EC6D9F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8F79F54-38E9-4ADB-812E-F07FE0340290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1065042866"/>
      </p:ext>
    </p:extLst>
  </p:cSld>
  <p:clrMapOvr>
    <a:masterClrMapping/>
  </p:clrMapOvr>
</p:sldLayout>
</file>

<file path=ppt/slideLayouts/slideLayout10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タイトル スライド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字幕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ja-JP" altLang="en-US"/>
              <a:t>マスター サブタイトルの書式設定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0D076F51-D29C-EF07-7C91-448DCE7D63F7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BDCD0AFB-33C1-2A7D-5BDA-8B9E6DC74FC1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C57C0B3-CE70-43D6-93DA-19FE43C22D38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2478577538"/>
      </p:ext>
    </p:extLst>
  </p:cSld>
  <p:clrMapOvr>
    <a:masterClrMapping/>
  </p:clrMapOvr>
</p:sldLayout>
</file>

<file path=ppt/slideLayouts/slideLayout10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タイトルと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F967CA5B-6E53-5B1D-C04D-DC0D14D3E471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CC7CF383-5BA1-6DC5-739B-68D5E97B46AF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1012893-3E30-4881-BF96-DBEDDD48375E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4196501873"/>
      </p:ext>
    </p:extLst>
  </p:cSld>
  <p:clrMapOvr>
    <a:masterClrMapping/>
  </p:clrMapOvr>
</p:sldLayout>
</file>

<file path=ppt/slideLayouts/slideLayout10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セクション見出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テキスト プレースホルダー 2"/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FF217D4A-1460-9491-CC78-3131F0EF46EE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08BECFFF-8159-FA31-E754-FBC9A0FF591C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6D1693A-630A-4A3D-AC6C-896F4BDFA44D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2345276575"/>
      </p:ext>
    </p:extLst>
  </p:cSld>
  <p:clrMapOvr>
    <a:masterClrMapping/>
  </p:clrMapOvr>
</p:sldLayout>
</file>

<file path=ppt/slideLayouts/slideLayout10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2 つ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sz="half" idx="1"/>
          </p:nvPr>
        </p:nvSpPr>
        <p:spPr>
          <a:xfrm>
            <a:off x="468313" y="1052513"/>
            <a:ext cx="4025900" cy="4502150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コンテンツ プレースホルダー 3"/>
          <p:cNvSpPr>
            <a:spLocks noGrp="1"/>
          </p:cNvSpPr>
          <p:nvPr>
            <p:ph sz="half" idx="2"/>
          </p:nvPr>
        </p:nvSpPr>
        <p:spPr>
          <a:xfrm>
            <a:off x="4646613" y="1052513"/>
            <a:ext cx="4027487" cy="4502150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5" name="Rectangle 3">
            <a:extLst>
              <a:ext uri="{FF2B5EF4-FFF2-40B4-BE49-F238E27FC236}">
                <a16:creationId xmlns:a16="http://schemas.microsoft.com/office/drawing/2014/main" id="{933A4B40-4CD1-1CE8-D64F-32D9A5F51AE3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B9B2614D-8EFD-0125-214E-643425362BAE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99ED31A-37D2-47C9-A24E-7D156AC3FC96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2443948641"/>
      </p:ext>
    </p:extLst>
  </p:cSld>
  <p:clrMapOvr>
    <a:masterClrMapping/>
  </p:clrMapOvr>
</p:sldLayout>
</file>

<file path=ppt/slideLayouts/slideLayout10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テキスト プレースホルダー 2"/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4" name="コンテンツ プレースホルダー 3"/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5" name="テキスト プレースホルダー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6" name="コンテンツ プレースホルダー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7" name="Rectangle 3">
            <a:extLst>
              <a:ext uri="{FF2B5EF4-FFF2-40B4-BE49-F238E27FC236}">
                <a16:creationId xmlns:a16="http://schemas.microsoft.com/office/drawing/2014/main" id="{88973614-7507-C618-E0BC-DE5F5FCBFDEC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8" name="Rectangle 5">
            <a:extLst>
              <a:ext uri="{FF2B5EF4-FFF2-40B4-BE49-F238E27FC236}">
                <a16:creationId xmlns:a16="http://schemas.microsoft.com/office/drawing/2014/main" id="{F1C59C9C-F968-688A-EFCD-DBC0F6B833B8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14D0C0E-BD08-49BF-946E-62D4F82BB5BE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557188874"/>
      </p:ext>
    </p:extLst>
  </p:cSld>
  <p:clrMapOvr>
    <a:masterClrMapping/>
  </p:clrMapOvr>
</p:sldLayout>
</file>

<file path=ppt/slideLayouts/slideLayout10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タイトルのみ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Rectangle 3">
            <a:extLst>
              <a:ext uri="{FF2B5EF4-FFF2-40B4-BE49-F238E27FC236}">
                <a16:creationId xmlns:a16="http://schemas.microsoft.com/office/drawing/2014/main" id="{08269624-AA14-DD11-ECC9-0CEC98060B85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A953C822-46C2-26FE-EA72-50D389BA2E21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EF2B8B3-A90D-4425-AE5F-1C02DF7ADB20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1748666212"/>
      </p:ext>
    </p:extLst>
  </p:cSld>
  <p:clrMapOvr>
    <a:masterClrMapping/>
  </p:clrMapOvr>
</p:sldLayout>
</file>

<file path=ppt/slideLayouts/slideLayout10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白紙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3">
            <a:extLst>
              <a:ext uri="{FF2B5EF4-FFF2-40B4-BE49-F238E27FC236}">
                <a16:creationId xmlns:a16="http://schemas.microsoft.com/office/drawing/2014/main" id="{903E1E29-A4FA-BA83-D487-3F5EEBF581AB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3" name="Rectangle 5">
            <a:extLst>
              <a:ext uri="{FF2B5EF4-FFF2-40B4-BE49-F238E27FC236}">
                <a16:creationId xmlns:a16="http://schemas.microsoft.com/office/drawing/2014/main" id="{BC7C86E3-DA7B-9F5E-D991-7975BD7CA667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FA45DAE-BDF6-43BB-9BE3-2611FF24D4FF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3749614394"/>
      </p:ext>
    </p:extLst>
  </p:cSld>
  <p:clrMapOvr>
    <a:masterClrMapping/>
  </p:clrMapOvr>
</p:sldLayout>
</file>

<file path=ppt/slideLayouts/slideLayout10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タイトル付き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テキスト プレースホルダー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5" name="Rectangle 3">
            <a:extLst>
              <a:ext uri="{FF2B5EF4-FFF2-40B4-BE49-F238E27FC236}">
                <a16:creationId xmlns:a16="http://schemas.microsoft.com/office/drawing/2014/main" id="{E73F4300-EF57-FFFA-FD6F-77A1E56306C8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957B3B7C-64E6-2DCD-20DE-77F3081BDB21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7203D20-175D-421F-BF64-7E6BE3BD9168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1723955803"/>
      </p:ext>
    </p:extLst>
  </p:cSld>
  <p:clrMapOvr>
    <a:masterClrMapping/>
  </p:clrMapOvr>
</p:sldLayout>
</file>

<file path=ppt/slideLayouts/slideLayout10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タイトル付きの図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図プレースホルダー 2"/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ja-JP" altLang="en-US" noProof="0"/>
          </a:p>
        </p:txBody>
      </p:sp>
      <p:sp>
        <p:nvSpPr>
          <p:cNvPr id="4" name="テキスト プレースホルダー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5" name="Rectangle 3">
            <a:extLst>
              <a:ext uri="{FF2B5EF4-FFF2-40B4-BE49-F238E27FC236}">
                <a16:creationId xmlns:a16="http://schemas.microsoft.com/office/drawing/2014/main" id="{11AD48C3-858C-22C6-BD2A-8160117C8B64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3E6FFD1B-B0EF-E101-3560-86C16E57DEE5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8D365C6-A6FC-4262-8ACC-56113C996677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2538244785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縦書きタイトルと&#10;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縦書きタイトル 1"/>
          <p:cNvSpPr>
            <a:spLocks noGrp="1"/>
          </p:cNvSpPr>
          <p:nvPr>
            <p:ph type="title" orient="vert"/>
          </p:nvPr>
        </p:nvSpPr>
        <p:spPr>
          <a:xfrm>
            <a:off x="6497638" y="609600"/>
            <a:ext cx="1936750" cy="5462588"/>
          </a:xfrm>
        </p:spPr>
        <p:txBody>
          <a:bodyPr vert="eaVert"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縦書きテキスト プレースホルダー 2"/>
          <p:cNvSpPr>
            <a:spLocks noGrp="1"/>
          </p:cNvSpPr>
          <p:nvPr>
            <p:ph type="body" orient="vert" idx="1"/>
          </p:nvPr>
        </p:nvSpPr>
        <p:spPr>
          <a:xfrm>
            <a:off x="685800" y="609600"/>
            <a:ext cx="5659438" cy="5462588"/>
          </a:xfrm>
        </p:spPr>
        <p:txBody>
          <a:bodyPr vert="eaVert"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Rectangle 7">
            <a:extLst>
              <a:ext uri="{FF2B5EF4-FFF2-40B4-BE49-F238E27FC236}">
                <a16:creationId xmlns:a16="http://schemas.microsoft.com/office/drawing/2014/main" id="{345D46A1-EDDA-2FD3-EC5B-C1470ECB2C42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D2889A7-0561-42CE-A951-8809DF3D1558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2061524565"/>
      </p:ext>
    </p:extLst>
  </p:cSld>
  <p:clrMapOvr>
    <a:masterClrMapping/>
  </p:clrMapOvr>
</p:sldLayout>
</file>

<file path=ppt/slideLayouts/slideLayout1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タイトルと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縦書きテキスト プレースホルダー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D3228844-0F0B-CD82-A824-BBED245CECC5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AAE73FE1-CEAA-5451-B37A-120A51F0788D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A5A6746-2C49-4DBE-83B4-3F712087F3C4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1276212698"/>
      </p:ext>
    </p:extLst>
  </p:cSld>
  <p:clrMapOvr>
    <a:masterClrMapping/>
  </p:clrMapOvr>
</p:sldLayout>
</file>

<file path=ppt/slideLayouts/slideLayout1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縦書きタイトルと&#10;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縦書きタイトル 1"/>
          <p:cNvSpPr>
            <a:spLocks noGrp="1"/>
          </p:cNvSpPr>
          <p:nvPr>
            <p:ph type="title" orient="vert"/>
          </p:nvPr>
        </p:nvSpPr>
        <p:spPr>
          <a:xfrm>
            <a:off x="6884988" y="115888"/>
            <a:ext cx="2138362" cy="5438775"/>
          </a:xfrm>
        </p:spPr>
        <p:txBody>
          <a:bodyPr vert="eaVert"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縦書きテキスト プレースホルダー 2"/>
          <p:cNvSpPr>
            <a:spLocks noGrp="1"/>
          </p:cNvSpPr>
          <p:nvPr>
            <p:ph type="body" orient="vert" idx="1"/>
          </p:nvPr>
        </p:nvSpPr>
        <p:spPr>
          <a:xfrm>
            <a:off x="468313" y="115888"/>
            <a:ext cx="6264275" cy="5438775"/>
          </a:xfrm>
        </p:spPr>
        <p:txBody>
          <a:bodyPr vert="eaVert"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2548F413-DD30-42F8-9CD8-AA59F5B5AC70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52FF8475-E6C3-A7A2-79D6-A596719D90DD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FC2C33E-F1EE-4E91-93DC-B0D38DDD8E88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1139830997"/>
      </p:ext>
    </p:extLst>
  </p:cSld>
  <p:clrMapOvr>
    <a:masterClrMapping/>
  </p:clrMapOvr>
</p:sldLayout>
</file>

<file path=ppt/slideLayouts/slideLayout11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タイトル スライド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字幕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ja-JP" altLang="en-US"/>
              <a:t>マスター サブタイトルの書式設定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1E933B59-8042-BBB4-364B-985DF76ED6C8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DA96145B-6C55-6A97-451D-1A56563D6AA2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5D45F54-534B-4A5F-BD59-26425F9F3A03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1277587510"/>
      </p:ext>
    </p:extLst>
  </p:cSld>
  <p:clrMapOvr>
    <a:masterClrMapping/>
  </p:clrMapOvr>
</p:sldLayout>
</file>

<file path=ppt/slideLayouts/slideLayout11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タイトルと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96B98CFE-34F8-A473-9626-88EAD1CF4068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FF6365CC-9D54-0BFE-0AAC-307C9EFA2843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4864BCC-6B98-4B23-AC56-13E7C1718EAD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1727085339"/>
      </p:ext>
    </p:extLst>
  </p:cSld>
  <p:clrMapOvr>
    <a:masterClrMapping/>
  </p:clrMapOvr>
</p:sldLayout>
</file>

<file path=ppt/slideLayouts/slideLayout11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セクション見出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テキスト プレースホルダー 2"/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A9BFC777-D1A6-BFCA-55A8-9A7D2AF3D7CE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37A7C1DE-BD4F-83A3-DBD7-9A49D3A0A391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B17B0D6-0696-4840-9EBF-29B23B0BCD84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2211337517"/>
      </p:ext>
    </p:extLst>
  </p:cSld>
  <p:clrMapOvr>
    <a:masterClrMapping/>
  </p:clrMapOvr>
</p:sldLayout>
</file>

<file path=ppt/slideLayouts/slideLayout11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2 つ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sz="half" idx="1"/>
          </p:nvPr>
        </p:nvSpPr>
        <p:spPr>
          <a:xfrm>
            <a:off x="468313" y="1052513"/>
            <a:ext cx="4025900" cy="4502150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コンテンツ プレースホルダー 3"/>
          <p:cNvSpPr>
            <a:spLocks noGrp="1"/>
          </p:cNvSpPr>
          <p:nvPr>
            <p:ph sz="half" idx="2"/>
          </p:nvPr>
        </p:nvSpPr>
        <p:spPr>
          <a:xfrm>
            <a:off x="4646613" y="1052513"/>
            <a:ext cx="4027487" cy="4502150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5" name="Rectangle 3">
            <a:extLst>
              <a:ext uri="{FF2B5EF4-FFF2-40B4-BE49-F238E27FC236}">
                <a16:creationId xmlns:a16="http://schemas.microsoft.com/office/drawing/2014/main" id="{C5BF9BAE-8BEF-3720-7EFD-0E15951E843B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2B8E8A9F-0F4E-7A53-BA13-76C42ABD0EA6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0AED6F3-9B61-49F5-8C4A-C44DD49B64D4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3578935827"/>
      </p:ext>
    </p:extLst>
  </p:cSld>
  <p:clrMapOvr>
    <a:masterClrMapping/>
  </p:clrMapOvr>
</p:sldLayout>
</file>

<file path=ppt/slideLayouts/slideLayout11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テキスト プレースホルダー 2"/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4" name="コンテンツ プレースホルダー 3"/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5" name="テキスト プレースホルダー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6" name="コンテンツ プレースホルダー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7" name="Rectangle 3">
            <a:extLst>
              <a:ext uri="{FF2B5EF4-FFF2-40B4-BE49-F238E27FC236}">
                <a16:creationId xmlns:a16="http://schemas.microsoft.com/office/drawing/2014/main" id="{C79AAE7D-6841-C9BD-F8A0-0245C06F35F3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8" name="Rectangle 5">
            <a:extLst>
              <a:ext uri="{FF2B5EF4-FFF2-40B4-BE49-F238E27FC236}">
                <a16:creationId xmlns:a16="http://schemas.microsoft.com/office/drawing/2014/main" id="{75C626D1-5150-311A-39F2-6399A0F4B751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24651F0-EB22-4EF4-8779-44349A900566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3119965610"/>
      </p:ext>
    </p:extLst>
  </p:cSld>
  <p:clrMapOvr>
    <a:masterClrMapping/>
  </p:clrMapOvr>
</p:sldLayout>
</file>

<file path=ppt/slideLayouts/slideLayout11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タイトルのみ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Rectangle 3">
            <a:extLst>
              <a:ext uri="{FF2B5EF4-FFF2-40B4-BE49-F238E27FC236}">
                <a16:creationId xmlns:a16="http://schemas.microsoft.com/office/drawing/2014/main" id="{FACB9F80-E60D-7CA9-B61C-ADD91DAEAE56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CA5DA9CC-C873-1E09-94CF-34A193F09529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577E12F-32C3-42AA-94E5-87BD8877D5A9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1185799630"/>
      </p:ext>
    </p:extLst>
  </p:cSld>
  <p:clrMapOvr>
    <a:masterClrMapping/>
  </p:clrMapOvr>
</p:sldLayout>
</file>

<file path=ppt/slideLayouts/slideLayout11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白紙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3">
            <a:extLst>
              <a:ext uri="{FF2B5EF4-FFF2-40B4-BE49-F238E27FC236}">
                <a16:creationId xmlns:a16="http://schemas.microsoft.com/office/drawing/2014/main" id="{55A7D1C6-E68C-2BC4-7A09-4CC74277FBA6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3" name="Rectangle 5">
            <a:extLst>
              <a:ext uri="{FF2B5EF4-FFF2-40B4-BE49-F238E27FC236}">
                <a16:creationId xmlns:a16="http://schemas.microsoft.com/office/drawing/2014/main" id="{04789BF3-F279-54E9-0914-55A2CE2A995E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EDCB16A-8699-4330-9098-AA43F497B899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1774817674"/>
      </p:ext>
    </p:extLst>
  </p:cSld>
  <p:clrMapOvr>
    <a:masterClrMapping/>
  </p:clrMapOvr>
</p:sldLayout>
</file>

<file path=ppt/slideLayouts/slideLayout11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タイトル付き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テキスト プレースホルダー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5" name="Rectangle 3">
            <a:extLst>
              <a:ext uri="{FF2B5EF4-FFF2-40B4-BE49-F238E27FC236}">
                <a16:creationId xmlns:a16="http://schemas.microsoft.com/office/drawing/2014/main" id="{89DD8F06-0A4D-4C17-FC68-F25EA9AA2C1E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6FC5B939-B653-774A-FE41-260E9356B042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FB9571D-A752-4D27-8ED3-F06F6967F0CE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4194879614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タイトル スライド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字幕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ja-JP" altLang="en-US"/>
              <a:t>マスター サブタイトルの書式設定</a:t>
            </a:r>
          </a:p>
        </p:txBody>
      </p:sp>
    </p:spTree>
    <p:extLst>
      <p:ext uri="{BB962C8B-B14F-4D97-AF65-F5344CB8AC3E}">
        <p14:creationId xmlns:p14="http://schemas.microsoft.com/office/powerpoint/2010/main" val="2199646172"/>
      </p:ext>
    </p:extLst>
  </p:cSld>
  <p:clrMapOvr>
    <a:masterClrMapping/>
  </p:clrMapOvr>
</p:sldLayout>
</file>

<file path=ppt/slideLayouts/slideLayout12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タイトル付きの図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図プレースホルダー 2"/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ja-JP" altLang="en-US" noProof="0"/>
          </a:p>
        </p:txBody>
      </p:sp>
      <p:sp>
        <p:nvSpPr>
          <p:cNvPr id="4" name="テキスト プレースホルダー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5" name="Rectangle 3">
            <a:extLst>
              <a:ext uri="{FF2B5EF4-FFF2-40B4-BE49-F238E27FC236}">
                <a16:creationId xmlns:a16="http://schemas.microsoft.com/office/drawing/2014/main" id="{1D667CFB-807F-DCC3-E176-0B1C97CB7408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EA248EDA-9BFC-15A0-9CEE-56AE40489E60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FAAC1C1-0F3D-484A-99F3-43BF751DCC11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3189528585"/>
      </p:ext>
    </p:extLst>
  </p:cSld>
  <p:clrMapOvr>
    <a:masterClrMapping/>
  </p:clrMapOvr>
</p:sldLayout>
</file>

<file path=ppt/slideLayouts/slideLayout12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タイトルと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縦書きテキスト プレースホルダー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6193E143-A6BD-52C5-AC15-A5819C0AAE6C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C19EAF39-287E-5C3D-D138-FD17D50CDC50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1EB53CB-FB66-4DEF-9D4A-28F84739178F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48507301"/>
      </p:ext>
    </p:extLst>
  </p:cSld>
  <p:clrMapOvr>
    <a:masterClrMapping/>
  </p:clrMapOvr>
</p:sldLayout>
</file>

<file path=ppt/slideLayouts/slideLayout12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縦書きタイトルと&#10;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縦書きタイトル 1"/>
          <p:cNvSpPr>
            <a:spLocks noGrp="1"/>
          </p:cNvSpPr>
          <p:nvPr>
            <p:ph type="title" orient="vert"/>
          </p:nvPr>
        </p:nvSpPr>
        <p:spPr>
          <a:xfrm>
            <a:off x="6884988" y="115888"/>
            <a:ext cx="2138362" cy="5438775"/>
          </a:xfrm>
        </p:spPr>
        <p:txBody>
          <a:bodyPr vert="eaVert"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縦書きテキスト プレースホルダー 2"/>
          <p:cNvSpPr>
            <a:spLocks noGrp="1"/>
          </p:cNvSpPr>
          <p:nvPr>
            <p:ph type="body" orient="vert" idx="1"/>
          </p:nvPr>
        </p:nvSpPr>
        <p:spPr>
          <a:xfrm>
            <a:off x="468313" y="115888"/>
            <a:ext cx="6264275" cy="5438775"/>
          </a:xfrm>
        </p:spPr>
        <p:txBody>
          <a:bodyPr vert="eaVert"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3C6BDFC5-40E4-796B-3EBF-71E6D8898A98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5519F082-380B-F33C-F075-133D9D9B3D3E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2EF6C4F-C003-4AED-8283-37676900A690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28747850"/>
      </p:ext>
    </p:extLst>
  </p:cSld>
  <p:clrMapOvr>
    <a:masterClrMapping/>
  </p:clrMapOvr>
</p:sldLayout>
</file>

<file path=ppt/slideLayouts/slideLayout12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タイトル スライド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字幕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ja-JP" altLang="en-US"/>
              <a:t>マスター サブタイトルの書式設定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809130CE-AEBE-E586-F1B0-ED9F04E2B59F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829C86C2-8EF0-616F-2803-02AE81B06258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2FAAA3E-A7A0-418D-B4B7-79F2884E96C7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947281288"/>
      </p:ext>
    </p:extLst>
  </p:cSld>
  <p:clrMapOvr>
    <a:masterClrMapping/>
  </p:clrMapOvr>
</p:sldLayout>
</file>

<file path=ppt/slideLayouts/slideLayout12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タイトルと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5890E2A0-818D-B074-80EE-D57F85A03AE3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666A582B-6664-0B89-4D58-191476A3ACFB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88D621C-4B70-4305-9373-DFBE3CAA9F5A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3485183885"/>
      </p:ext>
    </p:extLst>
  </p:cSld>
  <p:clrMapOvr>
    <a:masterClrMapping/>
  </p:clrMapOvr>
</p:sldLayout>
</file>

<file path=ppt/slideLayouts/slideLayout12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セクション見出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テキスト プレースホルダー 2"/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719AD7CF-D7EF-9D7E-1E6C-6B39B9E0D8AB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53DB0166-BFA3-D657-8472-28C4925F2FD1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91BA851-114B-4A1F-AEF6-488115DAFDF3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2781946480"/>
      </p:ext>
    </p:extLst>
  </p:cSld>
  <p:clrMapOvr>
    <a:masterClrMapping/>
  </p:clrMapOvr>
</p:sldLayout>
</file>

<file path=ppt/slideLayouts/slideLayout12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2 つ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sz="half" idx="1"/>
          </p:nvPr>
        </p:nvSpPr>
        <p:spPr>
          <a:xfrm>
            <a:off x="468313" y="1052513"/>
            <a:ext cx="4025900" cy="4502150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コンテンツ プレースホルダー 3"/>
          <p:cNvSpPr>
            <a:spLocks noGrp="1"/>
          </p:cNvSpPr>
          <p:nvPr>
            <p:ph sz="half" idx="2"/>
          </p:nvPr>
        </p:nvSpPr>
        <p:spPr>
          <a:xfrm>
            <a:off x="4646613" y="1052513"/>
            <a:ext cx="4027487" cy="4502150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5" name="Rectangle 3">
            <a:extLst>
              <a:ext uri="{FF2B5EF4-FFF2-40B4-BE49-F238E27FC236}">
                <a16:creationId xmlns:a16="http://schemas.microsoft.com/office/drawing/2014/main" id="{6FC61665-22FB-9EBF-9DD5-E93AE47EE50B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E43C525E-298F-DE93-794F-3CE248CD1B7C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F60A139-26F2-4AA7-95BF-B0570A84C91D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1300684195"/>
      </p:ext>
    </p:extLst>
  </p:cSld>
  <p:clrMapOvr>
    <a:masterClrMapping/>
  </p:clrMapOvr>
</p:sldLayout>
</file>

<file path=ppt/slideLayouts/slideLayout12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テキスト プレースホルダー 2"/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4" name="コンテンツ プレースホルダー 3"/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5" name="テキスト プレースホルダー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6" name="コンテンツ プレースホルダー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7" name="Rectangle 3">
            <a:extLst>
              <a:ext uri="{FF2B5EF4-FFF2-40B4-BE49-F238E27FC236}">
                <a16:creationId xmlns:a16="http://schemas.microsoft.com/office/drawing/2014/main" id="{E0F4A09A-D2D7-61A6-BE5D-9E176C509685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8" name="Rectangle 5">
            <a:extLst>
              <a:ext uri="{FF2B5EF4-FFF2-40B4-BE49-F238E27FC236}">
                <a16:creationId xmlns:a16="http://schemas.microsoft.com/office/drawing/2014/main" id="{9EBFBE4C-4038-3363-A7C0-A674D685AC99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0D59796-42F3-4F37-B676-0FCD2D8C3582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444879332"/>
      </p:ext>
    </p:extLst>
  </p:cSld>
  <p:clrMapOvr>
    <a:masterClrMapping/>
  </p:clrMapOvr>
</p:sldLayout>
</file>

<file path=ppt/slideLayouts/slideLayout12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タイトルのみ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Rectangle 3">
            <a:extLst>
              <a:ext uri="{FF2B5EF4-FFF2-40B4-BE49-F238E27FC236}">
                <a16:creationId xmlns:a16="http://schemas.microsoft.com/office/drawing/2014/main" id="{CA87E164-0F1F-89C7-F652-9F0C8D7547E7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02331133-6895-4D7B-EB3C-D97C210134B5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D6E1AC3-4A36-4E19-8EE2-32978E358398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3882470475"/>
      </p:ext>
    </p:extLst>
  </p:cSld>
  <p:clrMapOvr>
    <a:masterClrMapping/>
  </p:clrMapOvr>
</p:sldLayout>
</file>

<file path=ppt/slideLayouts/slideLayout12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白紙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3">
            <a:extLst>
              <a:ext uri="{FF2B5EF4-FFF2-40B4-BE49-F238E27FC236}">
                <a16:creationId xmlns:a16="http://schemas.microsoft.com/office/drawing/2014/main" id="{C253282A-232E-9574-3DFC-9C58FB8FF953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3" name="Rectangle 5">
            <a:extLst>
              <a:ext uri="{FF2B5EF4-FFF2-40B4-BE49-F238E27FC236}">
                <a16:creationId xmlns:a16="http://schemas.microsoft.com/office/drawing/2014/main" id="{65702438-9476-5522-2179-27306EA21C28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DBDE22D-CE61-433C-BCB6-03DD6460B4D1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3087950346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タイトルと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</p:spTree>
    <p:extLst>
      <p:ext uri="{BB962C8B-B14F-4D97-AF65-F5344CB8AC3E}">
        <p14:creationId xmlns:p14="http://schemas.microsoft.com/office/powerpoint/2010/main" val="1145523695"/>
      </p:ext>
    </p:extLst>
  </p:cSld>
  <p:clrMapOvr>
    <a:masterClrMapping/>
  </p:clrMapOvr>
</p:sldLayout>
</file>

<file path=ppt/slideLayouts/slideLayout13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タイトル付き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テキスト プレースホルダー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5" name="Rectangle 3">
            <a:extLst>
              <a:ext uri="{FF2B5EF4-FFF2-40B4-BE49-F238E27FC236}">
                <a16:creationId xmlns:a16="http://schemas.microsoft.com/office/drawing/2014/main" id="{A4892C9B-92DD-348E-1DC3-E4A145C7DD98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3C88B198-9879-98BF-6403-8EFBBCCC24B5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0C060B2-CBF3-4A66-A62D-FE1FCDDC2571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1916531951"/>
      </p:ext>
    </p:extLst>
  </p:cSld>
  <p:clrMapOvr>
    <a:masterClrMapping/>
  </p:clrMapOvr>
</p:sldLayout>
</file>

<file path=ppt/slideLayouts/slideLayout13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タイトル付きの図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図プレースホルダー 2"/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ja-JP" altLang="en-US" noProof="0"/>
          </a:p>
        </p:txBody>
      </p:sp>
      <p:sp>
        <p:nvSpPr>
          <p:cNvPr id="4" name="テキスト プレースホルダー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5" name="Rectangle 3">
            <a:extLst>
              <a:ext uri="{FF2B5EF4-FFF2-40B4-BE49-F238E27FC236}">
                <a16:creationId xmlns:a16="http://schemas.microsoft.com/office/drawing/2014/main" id="{22A9D591-F638-71AC-17B4-56FF7AAEF7D8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D125111B-A4FE-424E-83D6-702C8CF5C778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C204594-1553-4E15-99E4-873E1C1240A6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1080142921"/>
      </p:ext>
    </p:extLst>
  </p:cSld>
  <p:clrMapOvr>
    <a:masterClrMapping/>
  </p:clrMapOvr>
</p:sldLayout>
</file>

<file path=ppt/slideLayouts/slideLayout13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タイトルと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縦書きテキスト プレースホルダー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A8DD2664-3DB9-9338-5992-BC1ED0728F47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48BA7D44-E81B-EA5B-F490-B7240CC443EA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C4A1825-D245-46B4-BE0C-F3FF1ED97A1F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3463460668"/>
      </p:ext>
    </p:extLst>
  </p:cSld>
  <p:clrMapOvr>
    <a:masterClrMapping/>
  </p:clrMapOvr>
</p:sldLayout>
</file>

<file path=ppt/slideLayouts/slideLayout13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縦書きタイトルと&#10;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縦書きタイトル 1"/>
          <p:cNvSpPr>
            <a:spLocks noGrp="1"/>
          </p:cNvSpPr>
          <p:nvPr>
            <p:ph type="title" orient="vert"/>
          </p:nvPr>
        </p:nvSpPr>
        <p:spPr>
          <a:xfrm>
            <a:off x="6884988" y="115888"/>
            <a:ext cx="2138362" cy="5438775"/>
          </a:xfrm>
        </p:spPr>
        <p:txBody>
          <a:bodyPr vert="eaVert"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縦書きテキスト プレースホルダー 2"/>
          <p:cNvSpPr>
            <a:spLocks noGrp="1"/>
          </p:cNvSpPr>
          <p:nvPr>
            <p:ph type="body" orient="vert" idx="1"/>
          </p:nvPr>
        </p:nvSpPr>
        <p:spPr>
          <a:xfrm>
            <a:off x="468313" y="115888"/>
            <a:ext cx="6264275" cy="5438775"/>
          </a:xfrm>
        </p:spPr>
        <p:txBody>
          <a:bodyPr vert="eaVert"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EE62BE8F-2E3A-3566-63AA-350E0C38FCEB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913FF180-AA47-D0C0-0C23-24BDB9D1B6EB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6985DC8-51EE-439F-B17A-333F2EA90BE7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587699546"/>
      </p:ext>
    </p:extLst>
  </p:cSld>
  <p:clrMapOvr>
    <a:masterClrMapping/>
  </p:clrMapOvr>
</p:sldLayout>
</file>

<file path=ppt/slideLayouts/slideLayout13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タイトル スライド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字幕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ja-JP" altLang="en-US"/>
              <a:t>マスター サブタイトルの書式設定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C66415DB-4B97-5852-1120-510BD4614A41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21ED996A-EDB5-4B34-ED38-0E35EBA4281C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4ED64EF-BCD7-4E35-9C2E-AD60D57E309A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2412664030"/>
      </p:ext>
    </p:extLst>
  </p:cSld>
  <p:clrMapOvr>
    <a:masterClrMapping/>
  </p:clrMapOvr>
</p:sldLayout>
</file>

<file path=ppt/slideLayouts/slideLayout13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タイトルと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7592A78D-5F68-A5F0-1AE4-328C6A420440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BE410E93-ADB0-9437-E007-234AC94CA636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07FDD19-8AC6-4D54-99AE-1506DE2CA6D5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3266279421"/>
      </p:ext>
    </p:extLst>
  </p:cSld>
  <p:clrMapOvr>
    <a:masterClrMapping/>
  </p:clrMapOvr>
</p:sldLayout>
</file>

<file path=ppt/slideLayouts/slideLayout13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セクション見出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テキスト プレースホルダー 2"/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AA171612-0AC5-C2B5-C1A7-0CA1831D89D2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2F662416-DFF7-37F3-E49F-2BEE878ACDDA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6B3E91B-19B5-403C-A1A0-BB183EA2EAC4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88104960"/>
      </p:ext>
    </p:extLst>
  </p:cSld>
  <p:clrMapOvr>
    <a:masterClrMapping/>
  </p:clrMapOvr>
</p:sldLayout>
</file>

<file path=ppt/slideLayouts/slideLayout13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2 つ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sz="half" idx="1"/>
          </p:nvPr>
        </p:nvSpPr>
        <p:spPr>
          <a:xfrm>
            <a:off x="468313" y="1052513"/>
            <a:ext cx="4025900" cy="4502150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コンテンツ プレースホルダー 3"/>
          <p:cNvSpPr>
            <a:spLocks noGrp="1"/>
          </p:cNvSpPr>
          <p:nvPr>
            <p:ph sz="half" idx="2"/>
          </p:nvPr>
        </p:nvSpPr>
        <p:spPr>
          <a:xfrm>
            <a:off x="4646613" y="1052513"/>
            <a:ext cx="4027487" cy="4502150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5" name="Rectangle 3">
            <a:extLst>
              <a:ext uri="{FF2B5EF4-FFF2-40B4-BE49-F238E27FC236}">
                <a16:creationId xmlns:a16="http://schemas.microsoft.com/office/drawing/2014/main" id="{F977B34D-3170-4903-8934-B23AE654065A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E6E00287-6E4E-5B60-1CB9-177DC9DC2C19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62FE9AD-B9A3-48FA-8F40-B8A6ABEAF1E1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4002881326"/>
      </p:ext>
    </p:extLst>
  </p:cSld>
  <p:clrMapOvr>
    <a:masterClrMapping/>
  </p:clrMapOvr>
</p:sldLayout>
</file>

<file path=ppt/slideLayouts/slideLayout13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テキスト プレースホルダー 2"/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4" name="コンテンツ プレースホルダー 3"/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5" name="テキスト プレースホルダー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6" name="コンテンツ プレースホルダー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7" name="Rectangle 3">
            <a:extLst>
              <a:ext uri="{FF2B5EF4-FFF2-40B4-BE49-F238E27FC236}">
                <a16:creationId xmlns:a16="http://schemas.microsoft.com/office/drawing/2014/main" id="{F44C9991-E896-9371-286A-58661F60B111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8" name="Rectangle 5">
            <a:extLst>
              <a:ext uri="{FF2B5EF4-FFF2-40B4-BE49-F238E27FC236}">
                <a16:creationId xmlns:a16="http://schemas.microsoft.com/office/drawing/2014/main" id="{36790220-049E-ACE3-CF10-BAAC4DB9C930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7273DF2-0E23-4918-9606-8413EDE7FB1C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434544579"/>
      </p:ext>
    </p:extLst>
  </p:cSld>
  <p:clrMapOvr>
    <a:masterClrMapping/>
  </p:clrMapOvr>
</p:sldLayout>
</file>

<file path=ppt/slideLayouts/slideLayout13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タイトルのみ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Rectangle 3">
            <a:extLst>
              <a:ext uri="{FF2B5EF4-FFF2-40B4-BE49-F238E27FC236}">
                <a16:creationId xmlns:a16="http://schemas.microsoft.com/office/drawing/2014/main" id="{FB9CF7AE-A783-EE58-3964-5F07826BC9D6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490841C7-EEB0-6D1F-A718-56848476035F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177E495-5FAF-4212-90E4-D3F11F0A86CA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3880991172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セクション見出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テキスト プレースホルダー 2"/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</p:spTree>
    <p:extLst>
      <p:ext uri="{BB962C8B-B14F-4D97-AF65-F5344CB8AC3E}">
        <p14:creationId xmlns:p14="http://schemas.microsoft.com/office/powerpoint/2010/main" val="2772383419"/>
      </p:ext>
    </p:extLst>
  </p:cSld>
  <p:clrMapOvr>
    <a:masterClrMapping/>
  </p:clrMapOvr>
</p:sldLayout>
</file>

<file path=ppt/slideLayouts/slideLayout14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白紙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3">
            <a:extLst>
              <a:ext uri="{FF2B5EF4-FFF2-40B4-BE49-F238E27FC236}">
                <a16:creationId xmlns:a16="http://schemas.microsoft.com/office/drawing/2014/main" id="{949673C6-E063-1EF0-E758-45DC7690A33F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3" name="Rectangle 5">
            <a:extLst>
              <a:ext uri="{FF2B5EF4-FFF2-40B4-BE49-F238E27FC236}">
                <a16:creationId xmlns:a16="http://schemas.microsoft.com/office/drawing/2014/main" id="{6691CFC5-5B4D-2D57-691E-A0FE65E84A74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4294474-59BE-4FC3-8675-10BAF58E4B37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1287593991"/>
      </p:ext>
    </p:extLst>
  </p:cSld>
  <p:clrMapOvr>
    <a:masterClrMapping/>
  </p:clrMapOvr>
</p:sldLayout>
</file>

<file path=ppt/slideLayouts/slideLayout14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タイトル付き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テキスト プレースホルダー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5" name="Rectangle 3">
            <a:extLst>
              <a:ext uri="{FF2B5EF4-FFF2-40B4-BE49-F238E27FC236}">
                <a16:creationId xmlns:a16="http://schemas.microsoft.com/office/drawing/2014/main" id="{0C3A6E7C-B69F-4BE5-CDB3-E7312D4FAE18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4ED74A0B-E102-AB69-A431-20C8FB697893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24C2318-76C6-42AE-A7BD-7DF75D6AA436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2829911024"/>
      </p:ext>
    </p:extLst>
  </p:cSld>
  <p:clrMapOvr>
    <a:masterClrMapping/>
  </p:clrMapOvr>
</p:sldLayout>
</file>

<file path=ppt/slideLayouts/slideLayout14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タイトル付きの図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図プレースホルダー 2"/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ja-JP" altLang="en-US" noProof="0"/>
          </a:p>
        </p:txBody>
      </p:sp>
      <p:sp>
        <p:nvSpPr>
          <p:cNvPr id="4" name="テキスト プレースホルダー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5" name="Rectangle 3">
            <a:extLst>
              <a:ext uri="{FF2B5EF4-FFF2-40B4-BE49-F238E27FC236}">
                <a16:creationId xmlns:a16="http://schemas.microsoft.com/office/drawing/2014/main" id="{E5815F49-1325-0918-B024-DDD4D6E2C2F2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2BE9257C-2F63-9BC1-5BB6-B6F0E68F5C2D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B08C362-1A52-4549-A9CC-BC149AF38F64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815654886"/>
      </p:ext>
    </p:extLst>
  </p:cSld>
  <p:clrMapOvr>
    <a:masterClrMapping/>
  </p:clrMapOvr>
</p:sldLayout>
</file>

<file path=ppt/slideLayouts/slideLayout14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タイトルと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縦書きテキスト プレースホルダー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121ECA8D-C644-E81B-6CE7-FBA7C0B57117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5238EE00-8AA1-2E17-262F-28183D3441FF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A4D0495-CDD0-48CB-B2BF-D8F1A699E382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1093235793"/>
      </p:ext>
    </p:extLst>
  </p:cSld>
  <p:clrMapOvr>
    <a:masterClrMapping/>
  </p:clrMapOvr>
</p:sldLayout>
</file>

<file path=ppt/slideLayouts/slideLayout14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縦書きタイトルと&#10;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縦書きタイトル 1"/>
          <p:cNvSpPr>
            <a:spLocks noGrp="1"/>
          </p:cNvSpPr>
          <p:nvPr>
            <p:ph type="title" orient="vert"/>
          </p:nvPr>
        </p:nvSpPr>
        <p:spPr>
          <a:xfrm>
            <a:off x="6884988" y="115888"/>
            <a:ext cx="2138362" cy="5438775"/>
          </a:xfrm>
        </p:spPr>
        <p:txBody>
          <a:bodyPr vert="eaVert"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縦書きテキスト プレースホルダー 2"/>
          <p:cNvSpPr>
            <a:spLocks noGrp="1"/>
          </p:cNvSpPr>
          <p:nvPr>
            <p:ph type="body" orient="vert" idx="1"/>
          </p:nvPr>
        </p:nvSpPr>
        <p:spPr>
          <a:xfrm>
            <a:off x="468313" y="115888"/>
            <a:ext cx="6264275" cy="5438775"/>
          </a:xfrm>
        </p:spPr>
        <p:txBody>
          <a:bodyPr vert="eaVert"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7C225058-41E2-0820-F0F8-FECE04DA909F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0CB8B970-C436-59C8-33CB-9CD5C4E88639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BC939EC-FA11-4F99-A045-08B5DE836A32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4184276163"/>
      </p:ext>
    </p:extLst>
  </p:cSld>
  <p:clrMapOvr>
    <a:masterClrMapping/>
  </p:clrMapOvr>
</p:sldLayout>
</file>

<file path=ppt/slideLayouts/slideLayout14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タイトル スライド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字幕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ja-JP" altLang="en-US"/>
              <a:t>マスター サブタイトルの書式設定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741F39CC-FE4C-90E6-E493-6DC9FADF98F9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C31DA84D-F767-B26B-7C2B-397464EFDBC0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0F5E4CE-0024-4EE3-A913-D470F1B6B6CB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158587728"/>
      </p:ext>
    </p:extLst>
  </p:cSld>
  <p:clrMapOvr>
    <a:masterClrMapping/>
  </p:clrMapOvr>
</p:sldLayout>
</file>

<file path=ppt/slideLayouts/slideLayout14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タイトルと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C6D688CA-1D70-0B3A-238E-23F7BD5F2082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40EC057F-2918-2BF1-0117-78B37EF89AA5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5F4711E-2A7F-478D-8B70-2C0DF3FF47B3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1628597014"/>
      </p:ext>
    </p:extLst>
  </p:cSld>
  <p:clrMapOvr>
    <a:masterClrMapping/>
  </p:clrMapOvr>
</p:sldLayout>
</file>

<file path=ppt/slideLayouts/slideLayout14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セクション見出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テキスト プレースホルダー 2"/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7DEF99F4-33C1-C00A-DC52-7AE00BCBCD7E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B6F94C73-4EE6-77EB-7A9C-9D062C4FAF08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80D8A37-059A-4878-8B09-5FD5D15AF2F8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2907699693"/>
      </p:ext>
    </p:extLst>
  </p:cSld>
  <p:clrMapOvr>
    <a:masterClrMapping/>
  </p:clrMapOvr>
</p:sldLayout>
</file>

<file path=ppt/slideLayouts/slideLayout14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2 つ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sz="half" idx="1"/>
          </p:nvPr>
        </p:nvSpPr>
        <p:spPr>
          <a:xfrm>
            <a:off x="468313" y="1052513"/>
            <a:ext cx="4025900" cy="4502150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コンテンツ プレースホルダー 3"/>
          <p:cNvSpPr>
            <a:spLocks noGrp="1"/>
          </p:cNvSpPr>
          <p:nvPr>
            <p:ph sz="half" idx="2"/>
          </p:nvPr>
        </p:nvSpPr>
        <p:spPr>
          <a:xfrm>
            <a:off x="4646613" y="1052513"/>
            <a:ext cx="4027487" cy="4502150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5" name="Rectangle 3">
            <a:extLst>
              <a:ext uri="{FF2B5EF4-FFF2-40B4-BE49-F238E27FC236}">
                <a16:creationId xmlns:a16="http://schemas.microsoft.com/office/drawing/2014/main" id="{622D98D6-869F-C20D-21A5-C3F0774C9624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960FC87C-A0A0-0CAD-D90D-4FE977B0253E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348302E-2523-4ADC-9C7B-CCBA1D9E5382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455662375"/>
      </p:ext>
    </p:extLst>
  </p:cSld>
  <p:clrMapOvr>
    <a:masterClrMapping/>
  </p:clrMapOvr>
</p:sldLayout>
</file>

<file path=ppt/slideLayouts/slideLayout14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テキスト プレースホルダー 2"/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4" name="コンテンツ プレースホルダー 3"/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5" name="テキスト プレースホルダー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6" name="コンテンツ プレースホルダー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7" name="Rectangle 3">
            <a:extLst>
              <a:ext uri="{FF2B5EF4-FFF2-40B4-BE49-F238E27FC236}">
                <a16:creationId xmlns:a16="http://schemas.microsoft.com/office/drawing/2014/main" id="{A3E9D7BA-5FE0-1B29-F41A-538141611F5C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8" name="Rectangle 5">
            <a:extLst>
              <a:ext uri="{FF2B5EF4-FFF2-40B4-BE49-F238E27FC236}">
                <a16:creationId xmlns:a16="http://schemas.microsoft.com/office/drawing/2014/main" id="{DBD469BC-CD01-B53F-76DD-3CB11AC16E94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52A4C6C-0DEA-4CD5-A4ED-CF17F92B77A1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1869797291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2 つ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sz="half" idx="1"/>
          </p:nvPr>
        </p:nvSpPr>
        <p:spPr>
          <a:xfrm>
            <a:off x="468313" y="1052513"/>
            <a:ext cx="4025900" cy="4502150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コンテンツ プレースホルダー 3"/>
          <p:cNvSpPr>
            <a:spLocks noGrp="1"/>
          </p:cNvSpPr>
          <p:nvPr>
            <p:ph sz="half" idx="2"/>
          </p:nvPr>
        </p:nvSpPr>
        <p:spPr>
          <a:xfrm>
            <a:off x="4646613" y="1052513"/>
            <a:ext cx="4027487" cy="4502150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</p:spTree>
    <p:extLst>
      <p:ext uri="{BB962C8B-B14F-4D97-AF65-F5344CB8AC3E}">
        <p14:creationId xmlns:p14="http://schemas.microsoft.com/office/powerpoint/2010/main" val="2659799754"/>
      </p:ext>
    </p:extLst>
  </p:cSld>
  <p:clrMapOvr>
    <a:masterClrMapping/>
  </p:clrMapOvr>
</p:sldLayout>
</file>

<file path=ppt/slideLayouts/slideLayout15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タイトルのみ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Rectangle 3">
            <a:extLst>
              <a:ext uri="{FF2B5EF4-FFF2-40B4-BE49-F238E27FC236}">
                <a16:creationId xmlns:a16="http://schemas.microsoft.com/office/drawing/2014/main" id="{8DC6572C-460A-99AB-C051-7C12CBD4F8B8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ADBE99FB-624F-EE84-0BE7-48A14B042DEB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32CA201-33F0-4B2D-A18E-D18C7362566D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1258486924"/>
      </p:ext>
    </p:extLst>
  </p:cSld>
  <p:clrMapOvr>
    <a:masterClrMapping/>
  </p:clrMapOvr>
</p:sldLayout>
</file>

<file path=ppt/slideLayouts/slideLayout15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白紙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3">
            <a:extLst>
              <a:ext uri="{FF2B5EF4-FFF2-40B4-BE49-F238E27FC236}">
                <a16:creationId xmlns:a16="http://schemas.microsoft.com/office/drawing/2014/main" id="{E7ADE803-0CE7-B5BE-E45B-309DB85FBD02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3" name="Rectangle 5">
            <a:extLst>
              <a:ext uri="{FF2B5EF4-FFF2-40B4-BE49-F238E27FC236}">
                <a16:creationId xmlns:a16="http://schemas.microsoft.com/office/drawing/2014/main" id="{C24A1088-0222-2DE9-0B68-086685DF66CE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8F75738-BF45-4BD0-8D56-E90077227FD0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3728276668"/>
      </p:ext>
    </p:extLst>
  </p:cSld>
  <p:clrMapOvr>
    <a:masterClrMapping/>
  </p:clrMapOvr>
</p:sldLayout>
</file>

<file path=ppt/slideLayouts/slideLayout15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タイトル付き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テキスト プレースホルダー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5" name="Rectangle 3">
            <a:extLst>
              <a:ext uri="{FF2B5EF4-FFF2-40B4-BE49-F238E27FC236}">
                <a16:creationId xmlns:a16="http://schemas.microsoft.com/office/drawing/2014/main" id="{92A0A866-1904-649E-EE10-E7120412E6CA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3C2B9C69-2E47-19CB-BD97-2FB786E87A0B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9CACD70-BAD7-4FBC-B069-7B9BDAE43C07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1067615818"/>
      </p:ext>
    </p:extLst>
  </p:cSld>
  <p:clrMapOvr>
    <a:masterClrMapping/>
  </p:clrMapOvr>
</p:sldLayout>
</file>

<file path=ppt/slideLayouts/slideLayout15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タイトル付きの図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図プレースホルダー 2"/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ja-JP" altLang="en-US" noProof="0"/>
          </a:p>
        </p:txBody>
      </p:sp>
      <p:sp>
        <p:nvSpPr>
          <p:cNvPr id="4" name="テキスト プレースホルダー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5" name="Rectangle 3">
            <a:extLst>
              <a:ext uri="{FF2B5EF4-FFF2-40B4-BE49-F238E27FC236}">
                <a16:creationId xmlns:a16="http://schemas.microsoft.com/office/drawing/2014/main" id="{03A0F965-5EC3-293E-2C98-FCAA4B47CA3A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FA5C9A3C-F5F3-51DB-87C3-3D5177AA2024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DD86A1F-4F73-4F47-9531-09F4BC03A415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1089483145"/>
      </p:ext>
    </p:extLst>
  </p:cSld>
  <p:clrMapOvr>
    <a:masterClrMapping/>
  </p:clrMapOvr>
</p:sldLayout>
</file>

<file path=ppt/slideLayouts/slideLayout15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タイトルと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縦書きテキスト プレースホルダー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5EF7D9C8-0C2B-FE7E-0BC9-B9694368B04D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02B85F70-228A-3D67-EC5B-E60F4A90CDA7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E4AAD48-ECAA-444B-9769-8DCA101CBA95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2980533775"/>
      </p:ext>
    </p:extLst>
  </p:cSld>
  <p:clrMapOvr>
    <a:masterClrMapping/>
  </p:clrMapOvr>
</p:sldLayout>
</file>

<file path=ppt/slideLayouts/slideLayout15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縦書きタイトルと&#10;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縦書きタイトル 1"/>
          <p:cNvSpPr>
            <a:spLocks noGrp="1"/>
          </p:cNvSpPr>
          <p:nvPr>
            <p:ph type="title" orient="vert"/>
          </p:nvPr>
        </p:nvSpPr>
        <p:spPr>
          <a:xfrm>
            <a:off x="6884988" y="115888"/>
            <a:ext cx="2138362" cy="5438775"/>
          </a:xfrm>
        </p:spPr>
        <p:txBody>
          <a:bodyPr vert="eaVert"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縦書きテキスト プレースホルダー 2"/>
          <p:cNvSpPr>
            <a:spLocks noGrp="1"/>
          </p:cNvSpPr>
          <p:nvPr>
            <p:ph type="body" orient="vert" idx="1"/>
          </p:nvPr>
        </p:nvSpPr>
        <p:spPr>
          <a:xfrm>
            <a:off x="468313" y="115888"/>
            <a:ext cx="6264275" cy="5438775"/>
          </a:xfrm>
        </p:spPr>
        <p:txBody>
          <a:bodyPr vert="eaVert"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B1501C36-1C12-95DA-5E1A-516AC08FD495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CCC54787-1479-A977-2DDB-98ACB56E7E32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9FFAC20-325C-4CF6-9042-1FCD5D0C4EFF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3332086233"/>
      </p:ext>
    </p:extLst>
  </p:cSld>
  <p:clrMapOvr>
    <a:masterClrMapping/>
  </p:clrMapOvr>
</p:sldLayout>
</file>

<file path=ppt/slideLayouts/slideLayout15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タイトル スライド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字幕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ja-JP" altLang="en-US"/>
              <a:t>マスター サブタイトルの書式設定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63B1A49A-0A9D-B213-3DA4-096099068C2C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8CC07A0D-5F3E-40F8-BC42-89E6D8B2B529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872FBF7-0CEC-46C2-8823-E0B8F7297A89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78958082"/>
      </p:ext>
    </p:extLst>
  </p:cSld>
  <p:clrMapOvr>
    <a:masterClrMapping/>
  </p:clrMapOvr>
</p:sldLayout>
</file>

<file path=ppt/slideLayouts/slideLayout15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タイトルと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4E79F9D8-FEC1-25E1-FF01-E0E856247905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F172A088-872E-A95A-5B8F-13E2E8805417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02A6E29-8246-4411-AA01-5438442BD39B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2846884064"/>
      </p:ext>
    </p:extLst>
  </p:cSld>
  <p:clrMapOvr>
    <a:masterClrMapping/>
  </p:clrMapOvr>
</p:sldLayout>
</file>

<file path=ppt/slideLayouts/slideLayout15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セクション見出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テキスト プレースホルダー 2"/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62714AE7-C15D-C5B1-E242-61372959753C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9E87A018-C465-5D8C-B617-54A9109D857D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55338FC-A9DC-4BDF-B7BA-6DDEC008E17A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1949665694"/>
      </p:ext>
    </p:extLst>
  </p:cSld>
  <p:clrMapOvr>
    <a:masterClrMapping/>
  </p:clrMapOvr>
</p:sldLayout>
</file>

<file path=ppt/slideLayouts/slideLayout15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2 つ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sz="half" idx="1"/>
          </p:nvPr>
        </p:nvSpPr>
        <p:spPr>
          <a:xfrm>
            <a:off x="468313" y="1052513"/>
            <a:ext cx="4025900" cy="4502150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コンテンツ プレースホルダー 3"/>
          <p:cNvSpPr>
            <a:spLocks noGrp="1"/>
          </p:cNvSpPr>
          <p:nvPr>
            <p:ph sz="half" idx="2"/>
          </p:nvPr>
        </p:nvSpPr>
        <p:spPr>
          <a:xfrm>
            <a:off x="4646613" y="1052513"/>
            <a:ext cx="4027487" cy="4502150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5" name="Rectangle 3">
            <a:extLst>
              <a:ext uri="{FF2B5EF4-FFF2-40B4-BE49-F238E27FC236}">
                <a16:creationId xmlns:a16="http://schemas.microsoft.com/office/drawing/2014/main" id="{9AB9AEB5-A030-B7A9-5D6F-ED7BC78A3F4C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1FFF9923-F03B-97B0-5913-2E9954A910B4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F5C14ED-7918-490E-8E4C-7EFC4CA2D82E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1699394040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テキスト プレースホルダー 2"/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4" name="コンテンツ プレースホルダー 3"/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5" name="テキスト プレースホルダー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6" name="コンテンツ プレースホルダー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</p:spTree>
    <p:extLst>
      <p:ext uri="{BB962C8B-B14F-4D97-AF65-F5344CB8AC3E}">
        <p14:creationId xmlns:p14="http://schemas.microsoft.com/office/powerpoint/2010/main" val="1290236461"/>
      </p:ext>
    </p:extLst>
  </p:cSld>
  <p:clrMapOvr>
    <a:masterClrMapping/>
  </p:clrMapOvr>
</p:sldLayout>
</file>

<file path=ppt/slideLayouts/slideLayout16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テキスト プレースホルダー 2"/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4" name="コンテンツ プレースホルダー 3"/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5" name="テキスト プレースホルダー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6" name="コンテンツ プレースホルダー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7" name="Rectangle 3">
            <a:extLst>
              <a:ext uri="{FF2B5EF4-FFF2-40B4-BE49-F238E27FC236}">
                <a16:creationId xmlns:a16="http://schemas.microsoft.com/office/drawing/2014/main" id="{F38DD6E7-1834-DAC7-8184-69F5EC574CCB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8" name="Rectangle 5">
            <a:extLst>
              <a:ext uri="{FF2B5EF4-FFF2-40B4-BE49-F238E27FC236}">
                <a16:creationId xmlns:a16="http://schemas.microsoft.com/office/drawing/2014/main" id="{BEB97BFA-6B53-A547-72A2-ACF8FEAB1711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C52247A-6E1A-4D3E-85D3-F0FEBA396F9D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926254134"/>
      </p:ext>
    </p:extLst>
  </p:cSld>
  <p:clrMapOvr>
    <a:masterClrMapping/>
  </p:clrMapOvr>
</p:sldLayout>
</file>

<file path=ppt/slideLayouts/slideLayout16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タイトルのみ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Rectangle 3">
            <a:extLst>
              <a:ext uri="{FF2B5EF4-FFF2-40B4-BE49-F238E27FC236}">
                <a16:creationId xmlns:a16="http://schemas.microsoft.com/office/drawing/2014/main" id="{3FD9FD5A-B53C-1422-5925-192FB9CEBD70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90A6171F-96B1-DBDF-EFAE-685B969C1B71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A2E3D37-3E44-4E40-A420-13F6E8FB5FBF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745476902"/>
      </p:ext>
    </p:extLst>
  </p:cSld>
  <p:clrMapOvr>
    <a:masterClrMapping/>
  </p:clrMapOvr>
</p:sldLayout>
</file>

<file path=ppt/slideLayouts/slideLayout16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白紙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3">
            <a:extLst>
              <a:ext uri="{FF2B5EF4-FFF2-40B4-BE49-F238E27FC236}">
                <a16:creationId xmlns:a16="http://schemas.microsoft.com/office/drawing/2014/main" id="{144D7A0D-B44E-33A7-5496-B62FEDACD43B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3" name="Rectangle 5">
            <a:extLst>
              <a:ext uri="{FF2B5EF4-FFF2-40B4-BE49-F238E27FC236}">
                <a16:creationId xmlns:a16="http://schemas.microsoft.com/office/drawing/2014/main" id="{83C4F10F-CF37-0809-8ADB-CDCA0AE8CC4D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2CAF853-A0AD-491F-9B3D-C0368539F5C9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3460618107"/>
      </p:ext>
    </p:extLst>
  </p:cSld>
  <p:clrMapOvr>
    <a:masterClrMapping/>
  </p:clrMapOvr>
</p:sldLayout>
</file>

<file path=ppt/slideLayouts/slideLayout16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タイトル付き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テキスト プレースホルダー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5" name="Rectangle 3">
            <a:extLst>
              <a:ext uri="{FF2B5EF4-FFF2-40B4-BE49-F238E27FC236}">
                <a16:creationId xmlns:a16="http://schemas.microsoft.com/office/drawing/2014/main" id="{B33E4162-F675-4B6A-CAA1-8DE798A350DA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DB0C331E-B89F-BE23-4D74-B7C7D8902925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02C749F-88FC-4340-8B58-BFF6340DD517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1338045624"/>
      </p:ext>
    </p:extLst>
  </p:cSld>
  <p:clrMapOvr>
    <a:masterClrMapping/>
  </p:clrMapOvr>
</p:sldLayout>
</file>

<file path=ppt/slideLayouts/slideLayout16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タイトル付きの図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図プレースホルダー 2"/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ja-JP" altLang="en-US" noProof="0"/>
          </a:p>
        </p:txBody>
      </p:sp>
      <p:sp>
        <p:nvSpPr>
          <p:cNvPr id="4" name="テキスト プレースホルダー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5" name="Rectangle 3">
            <a:extLst>
              <a:ext uri="{FF2B5EF4-FFF2-40B4-BE49-F238E27FC236}">
                <a16:creationId xmlns:a16="http://schemas.microsoft.com/office/drawing/2014/main" id="{9782FF63-7237-CCA3-4125-5BF5F90FF4A0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83F1430F-F2D9-022B-AD67-7199DF73E66E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E695C91-353B-4985-9572-21E77F9F04B6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414007175"/>
      </p:ext>
    </p:extLst>
  </p:cSld>
  <p:clrMapOvr>
    <a:masterClrMapping/>
  </p:clrMapOvr>
</p:sldLayout>
</file>

<file path=ppt/slideLayouts/slideLayout16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タイトルと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縦書きテキスト プレースホルダー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19314F36-C20F-D16E-8399-4BBB9859FA62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87BAE0A2-952D-C349-2E77-682DB74C0694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D4E731D-8230-451C-8FA1-8766DD00CAF5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2727779902"/>
      </p:ext>
    </p:extLst>
  </p:cSld>
  <p:clrMapOvr>
    <a:masterClrMapping/>
  </p:clrMapOvr>
</p:sldLayout>
</file>

<file path=ppt/slideLayouts/slideLayout16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縦書きタイトルと&#10;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縦書きタイトル 1"/>
          <p:cNvSpPr>
            <a:spLocks noGrp="1"/>
          </p:cNvSpPr>
          <p:nvPr>
            <p:ph type="title" orient="vert"/>
          </p:nvPr>
        </p:nvSpPr>
        <p:spPr>
          <a:xfrm>
            <a:off x="6884988" y="115888"/>
            <a:ext cx="2138362" cy="5438775"/>
          </a:xfrm>
        </p:spPr>
        <p:txBody>
          <a:bodyPr vert="eaVert"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縦書きテキスト プレースホルダー 2"/>
          <p:cNvSpPr>
            <a:spLocks noGrp="1"/>
          </p:cNvSpPr>
          <p:nvPr>
            <p:ph type="body" orient="vert" idx="1"/>
          </p:nvPr>
        </p:nvSpPr>
        <p:spPr>
          <a:xfrm>
            <a:off x="468313" y="115888"/>
            <a:ext cx="6264275" cy="5438775"/>
          </a:xfrm>
        </p:spPr>
        <p:txBody>
          <a:bodyPr vert="eaVert"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6EF83943-217C-F2D1-4B3C-094BA8E642F6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9D9CC3AB-F62A-E5A8-187F-12CACFB8A960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BF8977D-86B9-4447-84BD-6C999B172575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3895583134"/>
      </p:ext>
    </p:extLst>
  </p:cSld>
  <p:clrMapOvr>
    <a:masterClrMapping/>
  </p:clrMapOvr>
</p:sldLayout>
</file>

<file path=ppt/slideLayouts/slideLayout16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タイトル スライド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字幕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ja-JP" altLang="en-US"/>
              <a:t>マスター サブタイトルの書式設定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C364438B-21CA-B2B5-FADB-982CDE26E9E5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97F4D360-72AB-B71A-758C-F66DD0E02872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42D037F-6872-493A-A704-A039B9612C36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801374736"/>
      </p:ext>
    </p:extLst>
  </p:cSld>
  <p:clrMapOvr>
    <a:masterClrMapping/>
  </p:clrMapOvr>
</p:sldLayout>
</file>

<file path=ppt/slideLayouts/slideLayout16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タイトルと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E94DE1D8-027E-9F5D-6F59-62706873C85C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5768900A-8488-77C5-1436-093CB7F02F4B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5524B58-C951-4E14-ACA0-58897DE69E7B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486571164"/>
      </p:ext>
    </p:extLst>
  </p:cSld>
  <p:clrMapOvr>
    <a:masterClrMapping/>
  </p:clrMapOvr>
</p:sldLayout>
</file>

<file path=ppt/slideLayouts/slideLayout16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セクション見出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テキスト プレースホルダー 2"/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F2681FC7-7B48-C032-E085-7869C54EA27F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ED05E5B2-032F-75A1-84A8-648E64DF7466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B93BE7E-8080-4DB9-A36C-F3577F32708D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1399015204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タイトルのみ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</p:spTree>
    <p:extLst>
      <p:ext uri="{BB962C8B-B14F-4D97-AF65-F5344CB8AC3E}">
        <p14:creationId xmlns:p14="http://schemas.microsoft.com/office/powerpoint/2010/main" val="84177410"/>
      </p:ext>
    </p:extLst>
  </p:cSld>
  <p:clrMapOvr>
    <a:masterClrMapping/>
  </p:clrMapOvr>
</p:sldLayout>
</file>

<file path=ppt/slideLayouts/slideLayout17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2 つ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sz="half" idx="1"/>
          </p:nvPr>
        </p:nvSpPr>
        <p:spPr>
          <a:xfrm>
            <a:off x="468313" y="1052513"/>
            <a:ext cx="4025900" cy="4502150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コンテンツ プレースホルダー 3"/>
          <p:cNvSpPr>
            <a:spLocks noGrp="1"/>
          </p:cNvSpPr>
          <p:nvPr>
            <p:ph sz="half" idx="2"/>
          </p:nvPr>
        </p:nvSpPr>
        <p:spPr>
          <a:xfrm>
            <a:off x="4646613" y="1052513"/>
            <a:ext cx="4027487" cy="4502150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5" name="Rectangle 3">
            <a:extLst>
              <a:ext uri="{FF2B5EF4-FFF2-40B4-BE49-F238E27FC236}">
                <a16:creationId xmlns:a16="http://schemas.microsoft.com/office/drawing/2014/main" id="{680603C1-0850-C37F-2369-89148797C204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AEB940EB-49F9-A556-BA65-B035728FE6E5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ABDFA84-F338-4CE0-9068-0809B49D58FC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1701595283"/>
      </p:ext>
    </p:extLst>
  </p:cSld>
  <p:clrMapOvr>
    <a:masterClrMapping/>
  </p:clrMapOvr>
</p:sldLayout>
</file>

<file path=ppt/slideLayouts/slideLayout17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テキスト プレースホルダー 2"/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4" name="コンテンツ プレースホルダー 3"/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5" name="テキスト プレースホルダー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6" name="コンテンツ プレースホルダー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7" name="Rectangle 3">
            <a:extLst>
              <a:ext uri="{FF2B5EF4-FFF2-40B4-BE49-F238E27FC236}">
                <a16:creationId xmlns:a16="http://schemas.microsoft.com/office/drawing/2014/main" id="{697AF7D7-739C-6EB4-47F6-6C2345537495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8" name="Rectangle 5">
            <a:extLst>
              <a:ext uri="{FF2B5EF4-FFF2-40B4-BE49-F238E27FC236}">
                <a16:creationId xmlns:a16="http://schemas.microsoft.com/office/drawing/2014/main" id="{BC495BDC-42EA-E8A2-7C6D-B88697324FC5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11D7964-47FF-4684-890A-C9D67A4D834B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3774965091"/>
      </p:ext>
    </p:extLst>
  </p:cSld>
  <p:clrMapOvr>
    <a:masterClrMapping/>
  </p:clrMapOvr>
</p:sldLayout>
</file>

<file path=ppt/slideLayouts/slideLayout17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タイトルのみ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Rectangle 3">
            <a:extLst>
              <a:ext uri="{FF2B5EF4-FFF2-40B4-BE49-F238E27FC236}">
                <a16:creationId xmlns:a16="http://schemas.microsoft.com/office/drawing/2014/main" id="{80D011D0-BCF5-FC3D-62F3-033D5F182C6F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C3E53CC7-7F0B-5130-B386-66F50DC99E95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5DF9690-091A-4B2D-B09A-4929560BE1E2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3654680054"/>
      </p:ext>
    </p:extLst>
  </p:cSld>
  <p:clrMapOvr>
    <a:masterClrMapping/>
  </p:clrMapOvr>
</p:sldLayout>
</file>

<file path=ppt/slideLayouts/slideLayout17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白紙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3">
            <a:extLst>
              <a:ext uri="{FF2B5EF4-FFF2-40B4-BE49-F238E27FC236}">
                <a16:creationId xmlns:a16="http://schemas.microsoft.com/office/drawing/2014/main" id="{68AD893D-3FA6-176C-44C8-74CB2CB9477F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3" name="Rectangle 5">
            <a:extLst>
              <a:ext uri="{FF2B5EF4-FFF2-40B4-BE49-F238E27FC236}">
                <a16:creationId xmlns:a16="http://schemas.microsoft.com/office/drawing/2014/main" id="{5D0343D4-B749-BE01-D63D-BA5037A1839A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92B8AA7-750F-4F8B-8668-CEED05A3BF41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2479089493"/>
      </p:ext>
    </p:extLst>
  </p:cSld>
  <p:clrMapOvr>
    <a:masterClrMapping/>
  </p:clrMapOvr>
</p:sldLayout>
</file>

<file path=ppt/slideLayouts/slideLayout17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タイトル付き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テキスト プレースホルダー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5" name="Rectangle 3">
            <a:extLst>
              <a:ext uri="{FF2B5EF4-FFF2-40B4-BE49-F238E27FC236}">
                <a16:creationId xmlns:a16="http://schemas.microsoft.com/office/drawing/2014/main" id="{DEDAAC00-EBD7-29C9-DE89-E396F7A48A0E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9DA11F23-C021-0667-4350-61F8093BD2CA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89FCA2C-692E-41EC-963E-12D9B923B5C0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1626038928"/>
      </p:ext>
    </p:extLst>
  </p:cSld>
  <p:clrMapOvr>
    <a:masterClrMapping/>
  </p:clrMapOvr>
</p:sldLayout>
</file>

<file path=ppt/slideLayouts/slideLayout17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タイトル付きの図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図プレースホルダー 2"/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ja-JP" altLang="en-US" noProof="0"/>
          </a:p>
        </p:txBody>
      </p:sp>
      <p:sp>
        <p:nvSpPr>
          <p:cNvPr id="4" name="テキスト プレースホルダー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5" name="Rectangle 3">
            <a:extLst>
              <a:ext uri="{FF2B5EF4-FFF2-40B4-BE49-F238E27FC236}">
                <a16:creationId xmlns:a16="http://schemas.microsoft.com/office/drawing/2014/main" id="{511B7EC0-251A-629B-F101-655AD8E81D8A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469DC3BE-E0F7-156F-6563-A324804C7631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4268D9A-8079-4596-A38F-680157D58EDA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2528625483"/>
      </p:ext>
    </p:extLst>
  </p:cSld>
  <p:clrMapOvr>
    <a:masterClrMapping/>
  </p:clrMapOvr>
</p:sldLayout>
</file>

<file path=ppt/slideLayouts/slideLayout17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タイトルと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縦書きテキスト プレースホルダー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8CADD494-8EEE-071F-6A0D-3DF3DE12B95C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B38C65CE-1FDA-24F0-4303-1A9E7F9D4054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B51626D-DE10-4F1E-BBB7-8CD204008C9A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3390893336"/>
      </p:ext>
    </p:extLst>
  </p:cSld>
  <p:clrMapOvr>
    <a:masterClrMapping/>
  </p:clrMapOvr>
</p:sldLayout>
</file>

<file path=ppt/slideLayouts/slideLayout17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縦書きタイトルと&#10;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縦書きタイトル 1"/>
          <p:cNvSpPr>
            <a:spLocks noGrp="1"/>
          </p:cNvSpPr>
          <p:nvPr>
            <p:ph type="title" orient="vert"/>
          </p:nvPr>
        </p:nvSpPr>
        <p:spPr>
          <a:xfrm>
            <a:off x="6884988" y="115888"/>
            <a:ext cx="2138362" cy="5438775"/>
          </a:xfrm>
        </p:spPr>
        <p:txBody>
          <a:bodyPr vert="eaVert"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縦書きテキスト プレースホルダー 2"/>
          <p:cNvSpPr>
            <a:spLocks noGrp="1"/>
          </p:cNvSpPr>
          <p:nvPr>
            <p:ph type="body" orient="vert" idx="1"/>
          </p:nvPr>
        </p:nvSpPr>
        <p:spPr>
          <a:xfrm>
            <a:off x="468313" y="115888"/>
            <a:ext cx="6264275" cy="5438775"/>
          </a:xfrm>
        </p:spPr>
        <p:txBody>
          <a:bodyPr vert="eaVert"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3E0050D4-59D7-2777-5E06-24510790FAAF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F4854EA9-A5BB-77CD-BA39-FFC569024EA7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62C0CCF-858C-44D7-B3DC-24DF8E8E8009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823643792"/>
      </p:ext>
    </p:extLst>
  </p:cSld>
  <p:clrMapOvr>
    <a:masterClrMapping/>
  </p:clrMapOvr>
</p:sldLayout>
</file>

<file path=ppt/slideLayouts/slideLayout17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タイトル スライド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字幕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ja-JP" altLang="en-US"/>
              <a:t>マスター サブタイトルの書式設定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C8E7C78A-B07D-3578-E68C-04BA028D44A5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E6D3A268-CD7C-4654-6F0F-71FB2EA474A5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B51D808-E3AA-48E6-9C26-8A739D9D28B2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996980901"/>
      </p:ext>
    </p:extLst>
  </p:cSld>
  <p:clrMapOvr>
    <a:masterClrMapping/>
  </p:clrMapOvr>
</p:sldLayout>
</file>

<file path=ppt/slideLayouts/slideLayout17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タイトルと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C9CFEFB1-45C2-6AC9-00EE-C528CA159825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599B3F0C-3204-2760-4F6B-56A6BA37A0B1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86BC7F7-7A29-4187-8B7E-FF0019B9B028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2934851170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白紙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763679124"/>
      </p:ext>
    </p:extLst>
  </p:cSld>
  <p:clrMapOvr>
    <a:masterClrMapping/>
  </p:clrMapOvr>
</p:sldLayout>
</file>

<file path=ppt/slideLayouts/slideLayout18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セクション見出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テキスト プレースホルダー 2"/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A3CCD748-BBE9-4D1B-AC4A-C0027B683C27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F4ED286C-ED02-8E2C-6F4D-6796950C8F9F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AF2AC04-6A36-4071-B05E-B64F41B50454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1404811250"/>
      </p:ext>
    </p:extLst>
  </p:cSld>
  <p:clrMapOvr>
    <a:masterClrMapping/>
  </p:clrMapOvr>
</p:sldLayout>
</file>

<file path=ppt/slideLayouts/slideLayout18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2 つ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sz="half" idx="1"/>
          </p:nvPr>
        </p:nvSpPr>
        <p:spPr>
          <a:xfrm>
            <a:off x="468313" y="1052513"/>
            <a:ext cx="4025900" cy="4502150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コンテンツ プレースホルダー 3"/>
          <p:cNvSpPr>
            <a:spLocks noGrp="1"/>
          </p:cNvSpPr>
          <p:nvPr>
            <p:ph sz="half" idx="2"/>
          </p:nvPr>
        </p:nvSpPr>
        <p:spPr>
          <a:xfrm>
            <a:off x="4646613" y="1052513"/>
            <a:ext cx="4027487" cy="4502150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5" name="Rectangle 3">
            <a:extLst>
              <a:ext uri="{FF2B5EF4-FFF2-40B4-BE49-F238E27FC236}">
                <a16:creationId xmlns:a16="http://schemas.microsoft.com/office/drawing/2014/main" id="{9D4AF83B-14F2-98DC-A0FE-FA3ED7CA2D8B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7B639152-0AE1-ADDC-DA54-310E50EB9193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B46216A-3D0B-42B2-A9F1-F9D4AC9EC847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2922804235"/>
      </p:ext>
    </p:extLst>
  </p:cSld>
  <p:clrMapOvr>
    <a:masterClrMapping/>
  </p:clrMapOvr>
</p:sldLayout>
</file>

<file path=ppt/slideLayouts/slideLayout18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テキスト プレースホルダー 2"/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4" name="コンテンツ プレースホルダー 3"/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5" name="テキスト プレースホルダー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6" name="コンテンツ プレースホルダー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7" name="Rectangle 3">
            <a:extLst>
              <a:ext uri="{FF2B5EF4-FFF2-40B4-BE49-F238E27FC236}">
                <a16:creationId xmlns:a16="http://schemas.microsoft.com/office/drawing/2014/main" id="{4A4D2B97-480B-5873-4F69-3397A9536699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8" name="Rectangle 5">
            <a:extLst>
              <a:ext uri="{FF2B5EF4-FFF2-40B4-BE49-F238E27FC236}">
                <a16:creationId xmlns:a16="http://schemas.microsoft.com/office/drawing/2014/main" id="{6DDC04A3-3756-CD01-BA52-E0AE8172889D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1CB1EFF-9CE1-4DEA-AFE3-35A397559F6B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4074130298"/>
      </p:ext>
    </p:extLst>
  </p:cSld>
  <p:clrMapOvr>
    <a:masterClrMapping/>
  </p:clrMapOvr>
</p:sldLayout>
</file>

<file path=ppt/slideLayouts/slideLayout18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タイトルのみ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Rectangle 3">
            <a:extLst>
              <a:ext uri="{FF2B5EF4-FFF2-40B4-BE49-F238E27FC236}">
                <a16:creationId xmlns:a16="http://schemas.microsoft.com/office/drawing/2014/main" id="{82525FBE-0ABE-0558-D97D-EB588D9AD3F6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1C700036-253A-4704-0E23-3AC8EFF874AB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35E6D5B-6628-4610-8324-0E2E40F3020D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786248525"/>
      </p:ext>
    </p:extLst>
  </p:cSld>
  <p:clrMapOvr>
    <a:masterClrMapping/>
  </p:clrMapOvr>
</p:sldLayout>
</file>

<file path=ppt/slideLayouts/slideLayout18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白紙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3">
            <a:extLst>
              <a:ext uri="{FF2B5EF4-FFF2-40B4-BE49-F238E27FC236}">
                <a16:creationId xmlns:a16="http://schemas.microsoft.com/office/drawing/2014/main" id="{62DF537C-C544-CAB2-6BDA-FE584DCCC85C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3" name="Rectangle 5">
            <a:extLst>
              <a:ext uri="{FF2B5EF4-FFF2-40B4-BE49-F238E27FC236}">
                <a16:creationId xmlns:a16="http://schemas.microsoft.com/office/drawing/2014/main" id="{8127BF49-D04B-E673-1924-ED83199E662F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A1336BD-7276-4958-A9FF-A31592305453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3598486191"/>
      </p:ext>
    </p:extLst>
  </p:cSld>
  <p:clrMapOvr>
    <a:masterClrMapping/>
  </p:clrMapOvr>
</p:sldLayout>
</file>

<file path=ppt/slideLayouts/slideLayout18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タイトル付き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テキスト プレースホルダー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5" name="Rectangle 3">
            <a:extLst>
              <a:ext uri="{FF2B5EF4-FFF2-40B4-BE49-F238E27FC236}">
                <a16:creationId xmlns:a16="http://schemas.microsoft.com/office/drawing/2014/main" id="{03FF0FC8-30D9-AA75-DE88-16BD210DF413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45339863-6CEA-DD15-0937-EA15EBEF503F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3D36CF0-3878-476B-A7EA-F2F97DE5E990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3545204434"/>
      </p:ext>
    </p:extLst>
  </p:cSld>
  <p:clrMapOvr>
    <a:masterClrMapping/>
  </p:clrMapOvr>
</p:sldLayout>
</file>

<file path=ppt/slideLayouts/slideLayout18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タイトル付きの図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図プレースホルダー 2"/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ja-JP" altLang="en-US" noProof="0"/>
          </a:p>
        </p:txBody>
      </p:sp>
      <p:sp>
        <p:nvSpPr>
          <p:cNvPr id="4" name="テキスト プレースホルダー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5" name="Rectangle 3">
            <a:extLst>
              <a:ext uri="{FF2B5EF4-FFF2-40B4-BE49-F238E27FC236}">
                <a16:creationId xmlns:a16="http://schemas.microsoft.com/office/drawing/2014/main" id="{E71DA2D8-351D-5F5A-E6A8-266B7CD5B822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9027D26F-A283-3702-01F9-2DB864723429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0EDF05D-9FFC-4F9C-89F2-FE268ACAF95F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3010567550"/>
      </p:ext>
    </p:extLst>
  </p:cSld>
  <p:clrMapOvr>
    <a:masterClrMapping/>
  </p:clrMapOvr>
</p:sldLayout>
</file>

<file path=ppt/slideLayouts/slideLayout18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タイトルと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縦書きテキスト プレースホルダー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782584A6-BCCB-74E9-556E-1EA4AD0ABB94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AC8F7695-BF24-FCF7-0F31-A1C9E4149652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C1E6015-005D-43F5-9BF9-F501EAD5317B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213271968"/>
      </p:ext>
    </p:extLst>
  </p:cSld>
  <p:clrMapOvr>
    <a:masterClrMapping/>
  </p:clrMapOvr>
</p:sldLayout>
</file>

<file path=ppt/slideLayouts/slideLayout18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縦書きタイトルと&#10;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縦書きタイトル 1"/>
          <p:cNvSpPr>
            <a:spLocks noGrp="1"/>
          </p:cNvSpPr>
          <p:nvPr>
            <p:ph type="title" orient="vert"/>
          </p:nvPr>
        </p:nvSpPr>
        <p:spPr>
          <a:xfrm>
            <a:off x="6884988" y="115888"/>
            <a:ext cx="2138362" cy="5438775"/>
          </a:xfrm>
        </p:spPr>
        <p:txBody>
          <a:bodyPr vert="eaVert"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縦書きテキスト プレースホルダー 2"/>
          <p:cNvSpPr>
            <a:spLocks noGrp="1"/>
          </p:cNvSpPr>
          <p:nvPr>
            <p:ph type="body" orient="vert" idx="1"/>
          </p:nvPr>
        </p:nvSpPr>
        <p:spPr>
          <a:xfrm>
            <a:off x="468313" y="115888"/>
            <a:ext cx="6264275" cy="5438775"/>
          </a:xfrm>
        </p:spPr>
        <p:txBody>
          <a:bodyPr vert="eaVert"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0715FD70-6BF2-66E8-7F39-E20B7296AA06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A8173084-0770-0654-F842-654D402EBE3E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82670EB-8EAC-4D0F-8176-3029B33BAAF0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752680495"/>
      </p:ext>
    </p:extLst>
  </p:cSld>
  <p:clrMapOvr>
    <a:masterClrMapping/>
  </p:clrMapOvr>
</p:sldLayout>
</file>

<file path=ppt/slideLayouts/slideLayout18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タイトル スライド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字幕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ja-JP" altLang="en-US"/>
              <a:t>マスター サブタイトルの書式設定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5657B0FD-35CE-B9F3-38FF-FED077D014D0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62D359FD-EAAA-2472-A070-D4140325B3E8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D5EF161-E6CC-4FA8-BE7A-409A829C9057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2812599002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タイトル付き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テキスト プレースホルダー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</p:spTree>
    <p:extLst>
      <p:ext uri="{BB962C8B-B14F-4D97-AF65-F5344CB8AC3E}">
        <p14:creationId xmlns:p14="http://schemas.microsoft.com/office/powerpoint/2010/main" val="2451989100"/>
      </p:ext>
    </p:extLst>
  </p:cSld>
  <p:clrMapOvr>
    <a:masterClrMapping/>
  </p:clrMapOvr>
</p:sldLayout>
</file>

<file path=ppt/slideLayouts/slideLayout19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タイトルと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C54FF1FB-9D86-D951-F80C-86A3A4C79501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7B9A10D4-B9FB-8A25-AA24-97A444E3D966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21ABA38-BCAF-479B-A1E7-1BF366A43C70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147919611"/>
      </p:ext>
    </p:extLst>
  </p:cSld>
  <p:clrMapOvr>
    <a:masterClrMapping/>
  </p:clrMapOvr>
</p:sldLayout>
</file>

<file path=ppt/slideLayouts/slideLayout19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セクション見出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テキスト プレースホルダー 2"/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82E95F82-CA99-218B-2955-8FBD9E8A7AA3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E514BCB2-CA75-A45C-99C1-43A13E7BF60F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736ACB3-9F04-428B-9896-3C34ADC5246D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1822300200"/>
      </p:ext>
    </p:extLst>
  </p:cSld>
  <p:clrMapOvr>
    <a:masterClrMapping/>
  </p:clrMapOvr>
</p:sldLayout>
</file>

<file path=ppt/slideLayouts/slideLayout19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2 つ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sz="half" idx="1"/>
          </p:nvPr>
        </p:nvSpPr>
        <p:spPr>
          <a:xfrm>
            <a:off x="468313" y="1052513"/>
            <a:ext cx="4025900" cy="4502150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コンテンツ プレースホルダー 3"/>
          <p:cNvSpPr>
            <a:spLocks noGrp="1"/>
          </p:cNvSpPr>
          <p:nvPr>
            <p:ph sz="half" idx="2"/>
          </p:nvPr>
        </p:nvSpPr>
        <p:spPr>
          <a:xfrm>
            <a:off x="4646613" y="1052513"/>
            <a:ext cx="4027487" cy="4502150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5" name="Rectangle 3">
            <a:extLst>
              <a:ext uri="{FF2B5EF4-FFF2-40B4-BE49-F238E27FC236}">
                <a16:creationId xmlns:a16="http://schemas.microsoft.com/office/drawing/2014/main" id="{85B149B4-0F76-3612-BD1C-8E6066194A16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2CAB6259-92BF-9C2E-5013-9F8EF6212DB3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B731F00-1CBE-443B-B5E4-3F8D83FF7EAE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1184641609"/>
      </p:ext>
    </p:extLst>
  </p:cSld>
  <p:clrMapOvr>
    <a:masterClrMapping/>
  </p:clrMapOvr>
</p:sldLayout>
</file>

<file path=ppt/slideLayouts/slideLayout19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テキスト プレースホルダー 2"/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4" name="コンテンツ プレースホルダー 3"/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5" name="テキスト プレースホルダー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6" name="コンテンツ プレースホルダー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7" name="Rectangle 3">
            <a:extLst>
              <a:ext uri="{FF2B5EF4-FFF2-40B4-BE49-F238E27FC236}">
                <a16:creationId xmlns:a16="http://schemas.microsoft.com/office/drawing/2014/main" id="{615BA5BD-ACDE-55D3-4463-EBE48655DE45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8" name="Rectangle 5">
            <a:extLst>
              <a:ext uri="{FF2B5EF4-FFF2-40B4-BE49-F238E27FC236}">
                <a16:creationId xmlns:a16="http://schemas.microsoft.com/office/drawing/2014/main" id="{80F2462D-F271-49CB-0C08-C846BB6F9C78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4D547DE-53FB-4B76-AF85-65C39DD014E7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2107864477"/>
      </p:ext>
    </p:extLst>
  </p:cSld>
  <p:clrMapOvr>
    <a:masterClrMapping/>
  </p:clrMapOvr>
</p:sldLayout>
</file>

<file path=ppt/slideLayouts/slideLayout19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タイトルのみ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Rectangle 3">
            <a:extLst>
              <a:ext uri="{FF2B5EF4-FFF2-40B4-BE49-F238E27FC236}">
                <a16:creationId xmlns:a16="http://schemas.microsoft.com/office/drawing/2014/main" id="{3746F108-1297-0220-8A9C-F486EB879656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454E3F09-E318-B985-1850-AB51C4A032D9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3663BE0-BDCC-4930-B553-23254B9A087D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2010278802"/>
      </p:ext>
    </p:extLst>
  </p:cSld>
  <p:clrMapOvr>
    <a:masterClrMapping/>
  </p:clrMapOvr>
</p:sldLayout>
</file>

<file path=ppt/slideLayouts/slideLayout19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白紙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3">
            <a:extLst>
              <a:ext uri="{FF2B5EF4-FFF2-40B4-BE49-F238E27FC236}">
                <a16:creationId xmlns:a16="http://schemas.microsoft.com/office/drawing/2014/main" id="{ED532812-2F5C-5AB7-FB1D-B3455DB77003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3" name="Rectangle 5">
            <a:extLst>
              <a:ext uri="{FF2B5EF4-FFF2-40B4-BE49-F238E27FC236}">
                <a16:creationId xmlns:a16="http://schemas.microsoft.com/office/drawing/2014/main" id="{1BF0DD3D-7F9B-C69F-FBCC-42588DDE1C2A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BD8C621-6DF8-4F00-A90E-17516F3169FB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3879220176"/>
      </p:ext>
    </p:extLst>
  </p:cSld>
  <p:clrMapOvr>
    <a:masterClrMapping/>
  </p:clrMapOvr>
</p:sldLayout>
</file>

<file path=ppt/slideLayouts/slideLayout19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タイトル付き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テキスト プレースホルダー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5" name="Rectangle 3">
            <a:extLst>
              <a:ext uri="{FF2B5EF4-FFF2-40B4-BE49-F238E27FC236}">
                <a16:creationId xmlns:a16="http://schemas.microsoft.com/office/drawing/2014/main" id="{8CF0C3C4-A8AA-2570-E417-8EFB2DA74AC7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51EB7CD1-6433-38A6-CE04-C74718EC331D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D6A3354-3C30-47F6-9866-AD2CACF41D4B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2751930476"/>
      </p:ext>
    </p:extLst>
  </p:cSld>
  <p:clrMapOvr>
    <a:masterClrMapping/>
  </p:clrMapOvr>
</p:sldLayout>
</file>

<file path=ppt/slideLayouts/slideLayout19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タイトル付きの図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図プレースホルダー 2"/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ja-JP" altLang="en-US" noProof="0"/>
          </a:p>
        </p:txBody>
      </p:sp>
      <p:sp>
        <p:nvSpPr>
          <p:cNvPr id="4" name="テキスト プレースホルダー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5" name="Rectangle 3">
            <a:extLst>
              <a:ext uri="{FF2B5EF4-FFF2-40B4-BE49-F238E27FC236}">
                <a16:creationId xmlns:a16="http://schemas.microsoft.com/office/drawing/2014/main" id="{ED1A5C26-784F-6C44-AF1E-8FEBE84F20B7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D2232C3E-B231-372B-F687-15E44EB023A3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16A7756-F2DB-4C00-B09C-98B85CAC43EE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3294728830"/>
      </p:ext>
    </p:extLst>
  </p:cSld>
  <p:clrMapOvr>
    <a:masterClrMapping/>
  </p:clrMapOvr>
</p:sldLayout>
</file>

<file path=ppt/slideLayouts/slideLayout19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タイトルと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縦書きテキスト プレースホルダー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A741B537-8EA9-6AF9-B1A2-B427D0817DE6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F1CC6BBF-F8C5-7F69-C0E8-877196B6F32C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3022037-8F3D-42D3-8305-28C53BE76498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2101190397"/>
      </p:ext>
    </p:extLst>
  </p:cSld>
  <p:clrMapOvr>
    <a:masterClrMapping/>
  </p:clrMapOvr>
</p:sldLayout>
</file>

<file path=ppt/slideLayouts/slideLayout19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縦書きタイトルと&#10;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縦書きタイトル 1"/>
          <p:cNvSpPr>
            <a:spLocks noGrp="1"/>
          </p:cNvSpPr>
          <p:nvPr>
            <p:ph type="title" orient="vert"/>
          </p:nvPr>
        </p:nvSpPr>
        <p:spPr>
          <a:xfrm>
            <a:off x="6884988" y="115888"/>
            <a:ext cx="2138362" cy="5438775"/>
          </a:xfrm>
        </p:spPr>
        <p:txBody>
          <a:bodyPr vert="eaVert"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縦書きテキスト プレースホルダー 2"/>
          <p:cNvSpPr>
            <a:spLocks noGrp="1"/>
          </p:cNvSpPr>
          <p:nvPr>
            <p:ph type="body" orient="vert" idx="1"/>
          </p:nvPr>
        </p:nvSpPr>
        <p:spPr>
          <a:xfrm>
            <a:off x="468313" y="115888"/>
            <a:ext cx="6264275" cy="5438775"/>
          </a:xfrm>
        </p:spPr>
        <p:txBody>
          <a:bodyPr vert="eaVert"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AD8EDFD2-25B5-E93E-D242-BD398F56EC8C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321996EE-58E4-8417-5385-EBBD4C8BDC73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F41BF99-103D-44D1-90E2-63937778D956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2040834280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タイトルと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Rectangle 7">
            <a:extLst>
              <a:ext uri="{FF2B5EF4-FFF2-40B4-BE49-F238E27FC236}">
                <a16:creationId xmlns:a16="http://schemas.microsoft.com/office/drawing/2014/main" id="{CAA06EE3-9DDB-A74A-05C6-26D11F9E339B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410F991-98E3-4B2A-BDD0-81715BAFF867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563158684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タイトル付きの図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図プレースホルダー 2"/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ja-JP" altLang="en-US" noProof="0"/>
          </a:p>
        </p:txBody>
      </p:sp>
      <p:sp>
        <p:nvSpPr>
          <p:cNvPr id="4" name="テキスト プレースホルダー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</p:spTree>
    <p:extLst>
      <p:ext uri="{BB962C8B-B14F-4D97-AF65-F5344CB8AC3E}">
        <p14:creationId xmlns:p14="http://schemas.microsoft.com/office/powerpoint/2010/main" val="3754989932"/>
      </p:ext>
    </p:extLst>
  </p:cSld>
  <p:clrMapOvr>
    <a:masterClrMapping/>
  </p:clrMapOvr>
</p:sldLayout>
</file>

<file path=ppt/slideLayouts/slideLayout20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タイトル スライド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字幕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ja-JP" altLang="en-US"/>
              <a:t>マスター サブタイトルの書式設定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7FAC654A-C655-18EB-7129-D346833768F6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E8EDE452-BDAC-4E88-2B6F-A78283D3E85D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B83B0F4-DE82-445C-B3B1-5A5BE1C66363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296225422"/>
      </p:ext>
    </p:extLst>
  </p:cSld>
  <p:clrMapOvr>
    <a:masterClrMapping/>
  </p:clrMapOvr>
</p:sldLayout>
</file>

<file path=ppt/slideLayouts/slideLayout20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タイトルと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C10520E9-4B48-9605-3897-79EE2FA9470D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5F7B1D62-9599-FF5A-3A4A-39B3F3EFA68E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A971FEB-5C18-4D5B-847D-6447C8D1B051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3622844001"/>
      </p:ext>
    </p:extLst>
  </p:cSld>
  <p:clrMapOvr>
    <a:masterClrMapping/>
  </p:clrMapOvr>
</p:sldLayout>
</file>

<file path=ppt/slideLayouts/slideLayout20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セクション見出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テキスト プレースホルダー 2"/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C00F9019-60DC-A992-2E25-C641D86411EC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993A3DCF-1BC4-C70B-3906-4BFBC2725C45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B6A6985-86FE-4923-8C08-FCC1CD552771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1393102095"/>
      </p:ext>
    </p:extLst>
  </p:cSld>
  <p:clrMapOvr>
    <a:masterClrMapping/>
  </p:clrMapOvr>
</p:sldLayout>
</file>

<file path=ppt/slideLayouts/slideLayout20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2 つ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sz="half" idx="1"/>
          </p:nvPr>
        </p:nvSpPr>
        <p:spPr>
          <a:xfrm>
            <a:off x="468313" y="1052513"/>
            <a:ext cx="4025900" cy="4502150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コンテンツ プレースホルダー 3"/>
          <p:cNvSpPr>
            <a:spLocks noGrp="1"/>
          </p:cNvSpPr>
          <p:nvPr>
            <p:ph sz="half" idx="2"/>
          </p:nvPr>
        </p:nvSpPr>
        <p:spPr>
          <a:xfrm>
            <a:off x="4646613" y="1052513"/>
            <a:ext cx="4027487" cy="4502150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5" name="Rectangle 3">
            <a:extLst>
              <a:ext uri="{FF2B5EF4-FFF2-40B4-BE49-F238E27FC236}">
                <a16:creationId xmlns:a16="http://schemas.microsoft.com/office/drawing/2014/main" id="{2FD5C0D0-C202-6E81-3905-FCAD11CB1FBB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66A1BC9A-0A7D-7AFD-8BDB-CAEEFF876015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6C12BAD-A303-4093-87A9-4FA6647D4B0C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3820404664"/>
      </p:ext>
    </p:extLst>
  </p:cSld>
  <p:clrMapOvr>
    <a:masterClrMapping/>
  </p:clrMapOvr>
</p:sldLayout>
</file>

<file path=ppt/slideLayouts/slideLayout20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テキスト プレースホルダー 2"/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4" name="コンテンツ プレースホルダー 3"/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5" name="テキスト プレースホルダー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6" name="コンテンツ プレースホルダー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7" name="Rectangle 3">
            <a:extLst>
              <a:ext uri="{FF2B5EF4-FFF2-40B4-BE49-F238E27FC236}">
                <a16:creationId xmlns:a16="http://schemas.microsoft.com/office/drawing/2014/main" id="{2275447A-227F-B66E-FF36-FE6865577D35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8" name="Rectangle 5">
            <a:extLst>
              <a:ext uri="{FF2B5EF4-FFF2-40B4-BE49-F238E27FC236}">
                <a16:creationId xmlns:a16="http://schemas.microsoft.com/office/drawing/2014/main" id="{84C69E22-204A-8C38-3AD7-14BD8DAFD995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3677371-D762-46A0-9212-491C58F61B8B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1650244589"/>
      </p:ext>
    </p:extLst>
  </p:cSld>
  <p:clrMapOvr>
    <a:masterClrMapping/>
  </p:clrMapOvr>
</p:sldLayout>
</file>

<file path=ppt/slideLayouts/slideLayout20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タイトルのみ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Rectangle 3">
            <a:extLst>
              <a:ext uri="{FF2B5EF4-FFF2-40B4-BE49-F238E27FC236}">
                <a16:creationId xmlns:a16="http://schemas.microsoft.com/office/drawing/2014/main" id="{3C1FAE12-9421-FE6E-C24F-6C74B11ECBDD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E616A8CE-D23E-1C98-9784-EA08FA72A1EF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5008A47-026B-42BE-B9C8-19C3C3C7CCD6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3847689583"/>
      </p:ext>
    </p:extLst>
  </p:cSld>
  <p:clrMapOvr>
    <a:masterClrMapping/>
  </p:clrMapOvr>
</p:sldLayout>
</file>

<file path=ppt/slideLayouts/slideLayout20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白紙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3">
            <a:extLst>
              <a:ext uri="{FF2B5EF4-FFF2-40B4-BE49-F238E27FC236}">
                <a16:creationId xmlns:a16="http://schemas.microsoft.com/office/drawing/2014/main" id="{9DE35905-244C-7947-A0D1-05BDB0F7EA79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3" name="Rectangle 5">
            <a:extLst>
              <a:ext uri="{FF2B5EF4-FFF2-40B4-BE49-F238E27FC236}">
                <a16:creationId xmlns:a16="http://schemas.microsoft.com/office/drawing/2014/main" id="{01AF7E0B-EF9D-4BDA-9892-87045ECF7526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0D1BFEC-FB25-481E-B8A7-83397ACF917F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2790555937"/>
      </p:ext>
    </p:extLst>
  </p:cSld>
  <p:clrMapOvr>
    <a:masterClrMapping/>
  </p:clrMapOvr>
</p:sldLayout>
</file>

<file path=ppt/slideLayouts/slideLayout20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タイトル付き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テキスト プレースホルダー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5" name="Rectangle 3">
            <a:extLst>
              <a:ext uri="{FF2B5EF4-FFF2-40B4-BE49-F238E27FC236}">
                <a16:creationId xmlns:a16="http://schemas.microsoft.com/office/drawing/2014/main" id="{24D42013-BB49-FBB4-5BC7-FF7FAD7A4982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2C0BF903-DD68-7339-F2A5-14454AD28D23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C1D3CBE-FC63-44AF-B01D-A14BAAAFA35E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4197159440"/>
      </p:ext>
    </p:extLst>
  </p:cSld>
  <p:clrMapOvr>
    <a:masterClrMapping/>
  </p:clrMapOvr>
</p:sldLayout>
</file>

<file path=ppt/slideLayouts/slideLayout20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タイトル付きの図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図プレースホルダー 2"/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ja-JP" altLang="en-US" noProof="0"/>
          </a:p>
        </p:txBody>
      </p:sp>
      <p:sp>
        <p:nvSpPr>
          <p:cNvPr id="4" name="テキスト プレースホルダー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5" name="Rectangle 3">
            <a:extLst>
              <a:ext uri="{FF2B5EF4-FFF2-40B4-BE49-F238E27FC236}">
                <a16:creationId xmlns:a16="http://schemas.microsoft.com/office/drawing/2014/main" id="{4074AD28-4606-0559-F046-B1B24D246B51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06ECBD16-B3B1-FE0D-5A1C-95ACAEF84414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8724B8A-4137-436B-BE0F-17E658FA7F55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858916006"/>
      </p:ext>
    </p:extLst>
  </p:cSld>
  <p:clrMapOvr>
    <a:masterClrMapping/>
  </p:clrMapOvr>
</p:sldLayout>
</file>

<file path=ppt/slideLayouts/slideLayout20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タイトルと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縦書きテキスト プレースホルダー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E98F5416-3566-59C7-A431-D07005474B1C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B8710BD9-8C3C-D9E3-FFF3-766D3FECAA3A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2009415-279D-46C3-BD24-B43F320E32FD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2469893256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タイトルと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縦書きテキスト プレースホルダー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</p:spTree>
    <p:extLst>
      <p:ext uri="{BB962C8B-B14F-4D97-AF65-F5344CB8AC3E}">
        <p14:creationId xmlns:p14="http://schemas.microsoft.com/office/powerpoint/2010/main" val="3463542193"/>
      </p:ext>
    </p:extLst>
  </p:cSld>
  <p:clrMapOvr>
    <a:masterClrMapping/>
  </p:clrMapOvr>
</p:sldLayout>
</file>

<file path=ppt/slideLayouts/slideLayout2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縦書きタイトルと&#10;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縦書きタイトル 1"/>
          <p:cNvSpPr>
            <a:spLocks noGrp="1"/>
          </p:cNvSpPr>
          <p:nvPr>
            <p:ph type="title" orient="vert"/>
          </p:nvPr>
        </p:nvSpPr>
        <p:spPr>
          <a:xfrm>
            <a:off x="6884988" y="115888"/>
            <a:ext cx="2138362" cy="5438775"/>
          </a:xfrm>
        </p:spPr>
        <p:txBody>
          <a:bodyPr vert="eaVert"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縦書きテキスト プレースホルダー 2"/>
          <p:cNvSpPr>
            <a:spLocks noGrp="1"/>
          </p:cNvSpPr>
          <p:nvPr>
            <p:ph type="body" orient="vert" idx="1"/>
          </p:nvPr>
        </p:nvSpPr>
        <p:spPr>
          <a:xfrm>
            <a:off x="468313" y="115888"/>
            <a:ext cx="6264275" cy="5438775"/>
          </a:xfrm>
        </p:spPr>
        <p:txBody>
          <a:bodyPr vert="eaVert"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4CC0A174-7834-578F-3781-873D74832577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C15702E7-2A28-30F6-5A27-FFA714BCB29F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0C3B92B-8377-46C5-A64A-5360512C28BC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2672248089"/>
      </p:ext>
    </p:extLst>
  </p:cSld>
  <p:clrMapOvr>
    <a:masterClrMapping/>
  </p:clrMapOvr>
</p:sldLayout>
</file>

<file path=ppt/slideLayouts/slideLayout21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タイトル スライド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字幕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ja-JP" altLang="en-US"/>
              <a:t>マスター サブタイトルの書式設定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6AC3B1CD-F2A2-356E-9641-3DD67C3EA0E0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4C88DEE3-4BE4-1214-6AA0-43CC4276D89D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7F9EB26-6293-42DC-9D1B-AFC06B5CBEFC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1804845173"/>
      </p:ext>
    </p:extLst>
  </p:cSld>
  <p:clrMapOvr>
    <a:masterClrMapping/>
  </p:clrMapOvr>
</p:sldLayout>
</file>

<file path=ppt/slideLayouts/slideLayout21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タイトルと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D72A5A4A-A1F7-D762-B5F1-EF781056F4E1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2B60471F-5BB4-13E6-03B6-7BDAF4AD9076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2B51D61-F9D5-41EF-9882-DF6BFD061F6B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851320076"/>
      </p:ext>
    </p:extLst>
  </p:cSld>
  <p:clrMapOvr>
    <a:masterClrMapping/>
  </p:clrMapOvr>
</p:sldLayout>
</file>

<file path=ppt/slideLayouts/slideLayout21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セクション見出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テキスト プレースホルダー 2"/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C9C10273-8283-1DE5-92FF-79E313965803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37351CD2-5711-94ED-4340-608DFF10667B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2BFC478-7B45-4AAE-9110-6CC0AE882A10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652730500"/>
      </p:ext>
    </p:extLst>
  </p:cSld>
  <p:clrMapOvr>
    <a:masterClrMapping/>
  </p:clrMapOvr>
</p:sldLayout>
</file>

<file path=ppt/slideLayouts/slideLayout21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2 つ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sz="half" idx="1"/>
          </p:nvPr>
        </p:nvSpPr>
        <p:spPr>
          <a:xfrm>
            <a:off x="468313" y="1052513"/>
            <a:ext cx="4025900" cy="4502150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コンテンツ プレースホルダー 3"/>
          <p:cNvSpPr>
            <a:spLocks noGrp="1"/>
          </p:cNvSpPr>
          <p:nvPr>
            <p:ph sz="half" idx="2"/>
          </p:nvPr>
        </p:nvSpPr>
        <p:spPr>
          <a:xfrm>
            <a:off x="4646613" y="1052513"/>
            <a:ext cx="4027487" cy="4502150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5" name="Rectangle 3">
            <a:extLst>
              <a:ext uri="{FF2B5EF4-FFF2-40B4-BE49-F238E27FC236}">
                <a16:creationId xmlns:a16="http://schemas.microsoft.com/office/drawing/2014/main" id="{06FE55BF-77EF-E6F2-464F-3B6B30F221DD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50EB7768-3408-3D38-6C49-E20472AD37F9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3BA6A0B-9DA0-4143-A5E8-AEF3B4CB63C0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276002140"/>
      </p:ext>
    </p:extLst>
  </p:cSld>
  <p:clrMapOvr>
    <a:masterClrMapping/>
  </p:clrMapOvr>
</p:sldLayout>
</file>

<file path=ppt/slideLayouts/slideLayout21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テキスト プレースホルダー 2"/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4" name="コンテンツ プレースホルダー 3"/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5" name="テキスト プレースホルダー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6" name="コンテンツ プレースホルダー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7" name="Rectangle 3">
            <a:extLst>
              <a:ext uri="{FF2B5EF4-FFF2-40B4-BE49-F238E27FC236}">
                <a16:creationId xmlns:a16="http://schemas.microsoft.com/office/drawing/2014/main" id="{59C071C1-B05F-443D-C2C9-5476A896B299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8" name="Rectangle 5">
            <a:extLst>
              <a:ext uri="{FF2B5EF4-FFF2-40B4-BE49-F238E27FC236}">
                <a16:creationId xmlns:a16="http://schemas.microsoft.com/office/drawing/2014/main" id="{20F68799-8AD0-956E-DDEF-6659973F87CC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1A627C8-4D6E-4DA2-BBC3-7485100EBFB5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1077332325"/>
      </p:ext>
    </p:extLst>
  </p:cSld>
  <p:clrMapOvr>
    <a:masterClrMapping/>
  </p:clrMapOvr>
</p:sldLayout>
</file>

<file path=ppt/slideLayouts/slideLayout21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タイトルのみ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Rectangle 3">
            <a:extLst>
              <a:ext uri="{FF2B5EF4-FFF2-40B4-BE49-F238E27FC236}">
                <a16:creationId xmlns:a16="http://schemas.microsoft.com/office/drawing/2014/main" id="{23645289-8475-DF22-4566-20152A406189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C90FEAFB-CEB9-CD22-DB21-363F883F3A01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AA95060-4617-4057-BE65-2F08E731156B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183746850"/>
      </p:ext>
    </p:extLst>
  </p:cSld>
  <p:clrMapOvr>
    <a:masterClrMapping/>
  </p:clrMapOvr>
</p:sldLayout>
</file>

<file path=ppt/slideLayouts/slideLayout21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白紙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3">
            <a:extLst>
              <a:ext uri="{FF2B5EF4-FFF2-40B4-BE49-F238E27FC236}">
                <a16:creationId xmlns:a16="http://schemas.microsoft.com/office/drawing/2014/main" id="{A924A4FB-CF75-8F8F-C13C-D2BB0E3C076D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3" name="Rectangle 5">
            <a:extLst>
              <a:ext uri="{FF2B5EF4-FFF2-40B4-BE49-F238E27FC236}">
                <a16:creationId xmlns:a16="http://schemas.microsoft.com/office/drawing/2014/main" id="{54A746B8-85A9-634F-273D-4B706D9BD04F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DDE25C7-D8B3-40DE-A006-0409DB4F3ACD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2333318273"/>
      </p:ext>
    </p:extLst>
  </p:cSld>
  <p:clrMapOvr>
    <a:masterClrMapping/>
  </p:clrMapOvr>
</p:sldLayout>
</file>

<file path=ppt/slideLayouts/slideLayout21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タイトル付き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テキスト プレースホルダー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5" name="Rectangle 3">
            <a:extLst>
              <a:ext uri="{FF2B5EF4-FFF2-40B4-BE49-F238E27FC236}">
                <a16:creationId xmlns:a16="http://schemas.microsoft.com/office/drawing/2014/main" id="{0B312A57-9BEA-3102-AD1F-49EF7679210E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2C2CE3D9-8FE6-DA20-0EBF-DC317FAAFD74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A8E4086-BBBC-4275-9570-018B353E37BB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4115526534"/>
      </p:ext>
    </p:extLst>
  </p:cSld>
  <p:clrMapOvr>
    <a:masterClrMapping/>
  </p:clrMapOvr>
</p:sldLayout>
</file>

<file path=ppt/slideLayouts/slideLayout21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タイトル付きの図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図プレースホルダー 2"/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ja-JP" altLang="en-US" noProof="0"/>
          </a:p>
        </p:txBody>
      </p:sp>
      <p:sp>
        <p:nvSpPr>
          <p:cNvPr id="4" name="テキスト プレースホルダー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5" name="Rectangle 3">
            <a:extLst>
              <a:ext uri="{FF2B5EF4-FFF2-40B4-BE49-F238E27FC236}">
                <a16:creationId xmlns:a16="http://schemas.microsoft.com/office/drawing/2014/main" id="{5325F01D-3AC9-3AFF-88D0-2684093E3FFD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9FD3032B-104D-7937-007D-EA4331990765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0218952-FBD6-41A4-8EEC-86B3B0F9945B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840650427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縦書きタイトルと&#10;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縦書きタイトル 1"/>
          <p:cNvSpPr>
            <a:spLocks noGrp="1"/>
          </p:cNvSpPr>
          <p:nvPr>
            <p:ph type="title" orient="vert"/>
          </p:nvPr>
        </p:nvSpPr>
        <p:spPr>
          <a:xfrm>
            <a:off x="6884988" y="115888"/>
            <a:ext cx="2138362" cy="5438775"/>
          </a:xfrm>
        </p:spPr>
        <p:txBody>
          <a:bodyPr vert="eaVert"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縦書きテキスト プレースホルダー 2"/>
          <p:cNvSpPr>
            <a:spLocks noGrp="1"/>
          </p:cNvSpPr>
          <p:nvPr>
            <p:ph type="body" orient="vert" idx="1"/>
          </p:nvPr>
        </p:nvSpPr>
        <p:spPr>
          <a:xfrm>
            <a:off x="468313" y="115888"/>
            <a:ext cx="6264275" cy="5438775"/>
          </a:xfrm>
        </p:spPr>
        <p:txBody>
          <a:bodyPr vert="eaVert"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</p:spTree>
    <p:extLst>
      <p:ext uri="{BB962C8B-B14F-4D97-AF65-F5344CB8AC3E}">
        <p14:creationId xmlns:p14="http://schemas.microsoft.com/office/powerpoint/2010/main" val="722848475"/>
      </p:ext>
    </p:extLst>
  </p:cSld>
  <p:clrMapOvr>
    <a:masterClrMapping/>
  </p:clrMapOvr>
</p:sldLayout>
</file>

<file path=ppt/slideLayouts/slideLayout22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タイトルと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縦書きテキスト プレースホルダー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BDC3C3D3-DF81-E72D-13F9-7415DAF1A3A3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4E6D6CA5-3546-304B-2F5F-F562AE495ECA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B8820F2-69BD-445A-8039-08F63C8F48B9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3071432432"/>
      </p:ext>
    </p:extLst>
  </p:cSld>
  <p:clrMapOvr>
    <a:masterClrMapping/>
  </p:clrMapOvr>
</p:sldLayout>
</file>

<file path=ppt/slideLayouts/slideLayout22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縦書きタイトルと&#10;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縦書きタイトル 1"/>
          <p:cNvSpPr>
            <a:spLocks noGrp="1"/>
          </p:cNvSpPr>
          <p:nvPr>
            <p:ph type="title" orient="vert"/>
          </p:nvPr>
        </p:nvSpPr>
        <p:spPr>
          <a:xfrm>
            <a:off x="6884988" y="115888"/>
            <a:ext cx="2138362" cy="5438775"/>
          </a:xfrm>
        </p:spPr>
        <p:txBody>
          <a:bodyPr vert="eaVert"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縦書きテキスト プレースホルダー 2"/>
          <p:cNvSpPr>
            <a:spLocks noGrp="1"/>
          </p:cNvSpPr>
          <p:nvPr>
            <p:ph type="body" orient="vert" idx="1"/>
          </p:nvPr>
        </p:nvSpPr>
        <p:spPr>
          <a:xfrm>
            <a:off x="468313" y="115888"/>
            <a:ext cx="6264275" cy="5438775"/>
          </a:xfrm>
        </p:spPr>
        <p:txBody>
          <a:bodyPr vert="eaVert"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B2C47445-DC88-AE7A-85B8-A7DABF11C627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B49159E1-E1D4-6710-DCD7-DE83D67667B5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9F58EEE-1482-407F-B0BD-4A03C8F35DE7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227971753"/>
      </p:ext>
    </p:extLst>
  </p:cSld>
  <p:clrMapOvr>
    <a:masterClrMapping/>
  </p:clrMapOvr>
</p:sldLayout>
</file>

<file path=ppt/slideLayouts/slideLayout22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タイトル スライド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字幕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ja-JP" altLang="en-US"/>
              <a:t>マスター サブタイトルの書式設定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CEDAF87F-4441-0333-F40C-F6AC22B60571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1DA3062A-5D19-C883-9231-FD68F23610CB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EEE8397-10DA-4973-B11F-E148A7339DBF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2919894397"/>
      </p:ext>
    </p:extLst>
  </p:cSld>
  <p:clrMapOvr>
    <a:masterClrMapping/>
  </p:clrMapOvr>
</p:sldLayout>
</file>

<file path=ppt/slideLayouts/slideLayout22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タイトルと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1447F032-4244-D671-EF8E-450C4027B6E5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9308A362-B244-4DB5-FE4A-3A978D4F7DD3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2158679-AC34-4F62-8659-66B4DC9CF90E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3810145064"/>
      </p:ext>
    </p:extLst>
  </p:cSld>
  <p:clrMapOvr>
    <a:masterClrMapping/>
  </p:clrMapOvr>
</p:sldLayout>
</file>

<file path=ppt/slideLayouts/slideLayout22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セクション見出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テキスト プレースホルダー 2"/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5DBA5678-419B-970E-E137-879A8625D82C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33C1ACE3-771E-B761-42DC-C6B4DEADE560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BE37781-0072-4025-9E90-035B08339009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399285246"/>
      </p:ext>
    </p:extLst>
  </p:cSld>
  <p:clrMapOvr>
    <a:masterClrMapping/>
  </p:clrMapOvr>
</p:sldLayout>
</file>

<file path=ppt/slideLayouts/slideLayout22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2 つ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sz="half" idx="1"/>
          </p:nvPr>
        </p:nvSpPr>
        <p:spPr>
          <a:xfrm>
            <a:off x="468313" y="1052513"/>
            <a:ext cx="4025900" cy="4502150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コンテンツ プレースホルダー 3"/>
          <p:cNvSpPr>
            <a:spLocks noGrp="1"/>
          </p:cNvSpPr>
          <p:nvPr>
            <p:ph sz="half" idx="2"/>
          </p:nvPr>
        </p:nvSpPr>
        <p:spPr>
          <a:xfrm>
            <a:off x="4646613" y="1052513"/>
            <a:ext cx="4027487" cy="4502150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5" name="Rectangle 3">
            <a:extLst>
              <a:ext uri="{FF2B5EF4-FFF2-40B4-BE49-F238E27FC236}">
                <a16:creationId xmlns:a16="http://schemas.microsoft.com/office/drawing/2014/main" id="{F0E9F9F7-634C-E75E-4450-7841BCC8E86D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6D177781-993C-A527-E06B-532F361D6044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4C561B3-298E-4447-B287-4CE32CE70BBF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868188172"/>
      </p:ext>
    </p:extLst>
  </p:cSld>
  <p:clrMapOvr>
    <a:masterClrMapping/>
  </p:clrMapOvr>
</p:sldLayout>
</file>

<file path=ppt/slideLayouts/slideLayout22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テキスト プレースホルダー 2"/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4" name="コンテンツ プレースホルダー 3"/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5" name="テキスト プレースホルダー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6" name="コンテンツ プレースホルダー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7" name="Rectangle 3">
            <a:extLst>
              <a:ext uri="{FF2B5EF4-FFF2-40B4-BE49-F238E27FC236}">
                <a16:creationId xmlns:a16="http://schemas.microsoft.com/office/drawing/2014/main" id="{006068EA-5219-7D2E-8082-CE413142A956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8" name="Rectangle 5">
            <a:extLst>
              <a:ext uri="{FF2B5EF4-FFF2-40B4-BE49-F238E27FC236}">
                <a16:creationId xmlns:a16="http://schemas.microsoft.com/office/drawing/2014/main" id="{5CB1DF40-BED9-228B-5BF9-44AEB0077131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F53FF69-CA93-4873-80E7-53E7D091A066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3185643203"/>
      </p:ext>
    </p:extLst>
  </p:cSld>
  <p:clrMapOvr>
    <a:masterClrMapping/>
  </p:clrMapOvr>
</p:sldLayout>
</file>

<file path=ppt/slideLayouts/slideLayout22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タイトルのみ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Rectangle 3">
            <a:extLst>
              <a:ext uri="{FF2B5EF4-FFF2-40B4-BE49-F238E27FC236}">
                <a16:creationId xmlns:a16="http://schemas.microsoft.com/office/drawing/2014/main" id="{10C48397-4BBE-B3AF-1DA8-1D1C3F9793D2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41410D63-4437-FDAB-A239-47CEB6AEB312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0DF3FBB-1DED-4AA0-9B98-D95E25ADE767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1145851675"/>
      </p:ext>
    </p:extLst>
  </p:cSld>
  <p:clrMapOvr>
    <a:masterClrMapping/>
  </p:clrMapOvr>
</p:sldLayout>
</file>

<file path=ppt/slideLayouts/slideLayout22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白紙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3">
            <a:extLst>
              <a:ext uri="{FF2B5EF4-FFF2-40B4-BE49-F238E27FC236}">
                <a16:creationId xmlns:a16="http://schemas.microsoft.com/office/drawing/2014/main" id="{3BEFB03C-0510-BA96-C16D-1C0C3B17C4D1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3" name="Rectangle 5">
            <a:extLst>
              <a:ext uri="{FF2B5EF4-FFF2-40B4-BE49-F238E27FC236}">
                <a16:creationId xmlns:a16="http://schemas.microsoft.com/office/drawing/2014/main" id="{FC6C02E6-C248-1E41-62FE-4656D641D4B5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C661F31-F7EF-4093-9FD3-842F7F203A56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3017921670"/>
      </p:ext>
    </p:extLst>
  </p:cSld>
  <p:clrMapOvr>
    <a:masterClrMapping/>
  </p:clrMapOvr>
</p:sldLayout>
</file>

<file path=ppt/slideLayouts/slideLayout22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タイトル付き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テキスト プレースホルダー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5" name="Rectangle 3">
            <a:extLst>
              <a:ext uri="{FF2B5EF4-FFF2-40B4-BE49-F238E27FC236}">
                <a16:creationId xmlns:a16="http://schemas.microsoft.com/office/drawing/2014/main" id="{75653BC3-4344-972C-EBA0-24FF69787E77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DFAD9BF4-0D97-7623-0D7D-CE5927186CB9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99BD13B-1182-4B6B-AD7B-267CBAAAA3D7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3178515754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タイトル スライド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字幕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ja-JP" altLang="en-US"/>
              <a:t>マスター サブタイトルの書式設定</a:t>
            </a:r>
          </a:p>
        </p:txBody>
      </p:sp>
    </p:spTree>
    <p:extLst>
      <p:ext uri="{BB962C8B-B14F-4D97-AF65-F5344CB8AC3E}">
        <p14:creationId xmlns:p14="http://schemas.microsoft.com/office/powerpoint/2010/main" val="410053725"/>
      </p:ext>
    </p:extLst>
  </p:cSld>
  <p:clrMapOvr>
    <a:masterClrMapping/>
  </p:clrMapOvr>
</p:sldLayout>
</file>

<file path=ppt/slideLayouts/slideLayout23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タイトル付きの図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図プレースホルダー 2"/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ja-JP" altLang="en-US" noProof="0"/>
          </a:p>
        </p:txBody>
      </p:sp>
      <p:sp>
        <p:nvSpPr>
          <p:cNvPr id="4" name="テキスト プレースホルダー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5" name="Rectangle 3">
            <a:extLst>
              <a:ext uri="{FF2B5EF4-FFF2-40B4-BE49-F238E27FC236}">
                <a16:creationId xmlns:a16="http://schemas.microsoft.com/office/drawing/2014/main" id="{FCFA0E20-D997-DA3C-C041-3C1E83B9F3EE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932BAAF4-2493-7C06-ADB1-022854333CEC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7B3FCA2-035E-4772-92A7-34BAF68F021E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3845792137"/>
      </p:ext>
    </p:extLst>
  </p:cSld>
  <p:clrMapOvr>
    <a:masterClrMapping/>
  </p:clrMapOvr>
</p:sldLayout>
</file>

<file path=ppt/slideLayouts/slideLayout23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タイトルと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縦書きテキスト プレースホルダー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B1A1A6CF-D88F-D54A-093F-5099836DD881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E617B6FD-B266-9447-247D-37D18EE327FD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C0243DE-747D-4D9E-9367-B5928E826D5B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782646195"/>
      </p:ext>
    </p:extLst>
  </p:cSld>
  <p:clrMapOvr>
    <a:masterClrMapping/>
  </p:clrMapOvr>
</p:sldLayout>
</file>

<file path=ppt/slideLayouts/slideLayout23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縦書きタイトルと&#10;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縦書きタイトル 1"/>
          <p:cNvSpPr>
            <a:spLocks noGrp="1"/>
          </p:cNvSpPr>
          <p:nvPr>
            <p:ph type="title" orient="vert"/>
          </p:nvPr>
        </p:nvSpPr>
        <p:spPr>
          <a:xfrm>
            <a:off x="6884988" y="115888"/>
            <a:ext cx="2138362" cy="5438775"/>
          </a:xfrm>
        </p:spPr>
        <p:txBody>
          <a:bodyPr vert="eaVert"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縦書きテキスト プレースホルダー 2"/>
          <p:cNvSpPr>
            <a:spLocks noGrp="1"/>
          </p:cNvSpPr>
          <p:nvPr>
            <p:ph type="body" orient="vert" idx="1"/>
          </p:nvPr>
        </p:nvSpPr>
        <p:spPr>
          <a:xfrm>
            <a:off x="468313" y="115888"/>
            <a:ext cx="6264275" cy="5438775"/>
          </a:xfrm>
        </p:spPr>
        <p:txBody>
          <a:bodyPr vert="eaVert"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825EEF1D-6929-D124-534F-3083D0F3F9B9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4E8DEC2D-3B8B-6A82-A60F-599D2CC1A89B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12A8130-ADB3-45EF-ABAF-22F9AE0F797B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1447636960"/>
      </p:ext>
    </p:extLst>
  </p:cSld>
  <p:clrMapOvr>
    <a:masterClrMapping/>
  </p:clrMapOvr>
</p:sldLayout>
</file>

<file path=ppt/slideLayouts/slideLayout23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タイトル スライド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字幕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ja-JP" altLang="en-US"/>
              <a:t>マスター サブタイトルの書式設定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466C6C34-E567-5296-0DCC-FE2EF27EACFC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52E4F203-D184-8DA4-A6B3-D67C98143237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E78F361-A456-42CF-8A1E-A476FD671C4C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3340974286"/>
      </p:ext>
    </p:extLst>
  </p:cSld>
  <p:clrMapOvr>
    <a:masterClrMapping/>
  </p:clrMapOvr>
</p:sldLayout>
</file>

<file path=ppt/slideLayouts/slideLayout23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タイトルと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48A87836-2D39-8302-4B89-7D696B197B29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94DB4B0E-79C5-E4CF-487F-D05C2D0AE3BB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67CDD49-9F28-4D8C-923A-DD8B91372B1A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3711437325"/>
      </p:ext>
    </p:extLst>
  </p:cSld>
  <p:clrMapOvr>
    <a:masterClrMapping/>
  </p:clrMapOvr>
</p:sldLayout>
</file>

<file path=ppt/slideLayouts/slideLayout23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セクション見出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テキスト プレースホルダー 2"/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C6264CE7-C044-A2A0-71D9-2E53FC663FAF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A6CDE0F6-B2EC-CC56-44E2-10DFB038793F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D47EFE4-77C9-41CE-B50A-338EF13E69EC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734944214"/>
      </p:ext>
    </p:extLst>
  </p:cSld>
  <p:clrMapOvr>
    <a:masterClrMapping/>
  </p:clrMapOvr>
</p:sldLayout>
</file>

<file path=ppt/slideLayouts/slideLayout23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2 つ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sz="half" idx="1"/>
          </p:nvPr>
        </p:nvSpPr>
        <p:spPr>
          <a:xfrm>
            <a:off x="468313" y="1052513"/>
            <a:ext cx="4025900" cy="4502150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コンテンツ プレースホルダー 3"/>
          <p:cNvSpPr>
            <a:spLocks noGrp="1"/>
          </p:cNvSpPr>
          <p:nvPr>
            <p:ph sz="half" idx="2"/>
          </p:nvPr>
        </p:nvSpPr>
        <p:spPr>
          <a:xfrm>
            <a:off x="4646613" y="1052513"/>
            <a:ext cx="4027487" cy="4502150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5" name="Rectangle 3">
            <a:extLst>
              <a:ext uri="{FF2B5EF4-FFF2-40B4-BE49-F238E27FC236}">
                <a16:creationId xmlns:a16="http://schemas.microsoft.com/office/drawing/2014/main" id="{E778A91C-8125-45F6-9C35-034BF419F665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8519D0DF-20EF-A00D-F593-8C364B3E924C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6478F53-4C31-4871-B105-6F719D018E35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854671616"/>
      </p:ext>
    </p:extLst>
  </p:cSld>
  <p:clrMapOvr>
    <a:masterClrMapping/>
  </p:clrMapOvr>
</p:sldLayout>
</file>

<file path=ppt/slideLayouts/slideLayout23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テキスト プレースホルダー 2"/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4" name="コンテンツ プレースホルダー 3"/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5" name="テキスト プレースホルダー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6" name="コンテンツ プレースホルダー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7" name="Rectangle 3">
            <a:extLst>
              <a:ext uri="{FF2B5EF4-FFF2-40B4-BE49-F238E27FC236}">
                <a16:creationId xmlns:a16="http://schemas.microsoft.com/office/drawing/2014/main" id="{C6BFF237-83B2-00EA-ECFD-725B4840D55B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8" name="Rectangle 5">
            <a:extLst>
              <a:ext uri="{FF2B5EF4-FFF2-40B4-BE49-F238E27FC236}">
                <a16:creationId xmlns:a16="http://schemas.microsoft.com/office/drawing/2014/main" id="{03A14D70-51BE-2186-9BBA-98DD27C666F2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B478DA9-8814-42DD-BD19-2DBC904E9C14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241899167"/>
      </p:ext>
    </p:extLst>
  </p:cSld>
  <p:clrMapOvr>
    <a:masterClrMapping/>
  </p:clrMapOvr>
</p:sldLayout>
</file>

<file path=ppt/slideLayouts/slideLayout23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タイトルのみ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Rectangle 3">
            <a:extLst>
              <a:ext uri="{FF2B5EF4-FFF2-40B4-BE49-F238E27FC236}">
                <a16:creationId xmlns:a16="http://schemas.microsoft.com/office/drawing/2014/main" id="{86E1DC0D-1021-AD27-076C-E17A05CC4E1B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E493730D-2518-7126-FE7F-91B921263633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ABE8771-3FA6-41AE-8E50-193712CE8FF0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1028743178"/>
      </p:ext>
    </p:extLst>
  </p:cSld>
  <p:clrMapOvr>
    <a:masterClrMapping/>
  </p:clrMapOvr>
</p:sldLayout>
</file>

<file path=ppt/slideLayouts/slideLayout23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白紙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3">
            <a:extLst>
              <a:ext uri="{FF2B5EF4-FFF2-40B4-BE49-F238E27FC236}">
                <a16:creationId xmlns:a16="http://schemas.microsoft.com/office/drawing/2014/main" id="{73A17AE7-4E14-C7FF-1494-28482A606E55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3" name="Rectangle 5">
            <a:extLst>
              <a:ext uri="{FF2B5EF4-FFF2-40B4-BE49-F238E27FC236}">
                <a16:creationId xmlns:a16="http://schemas.microsoft.com/office/drawing/2014/main" id="{9E4D0EBD-93D4-0710-F17C-BF321D7D90EB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6919FA1-F96F-4558-95F8-E4B1C3AA6A80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1408709550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タイトルと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</p:spTree>
    <p:extLst>
      <p:ext uri="{BB962C8B-B14F-4D97-AF65-F5344CB8AC3E}">
        <p14:creationId xmlns:p14="http://schemas.microsoft.com/office/powerpoint/2010/main" val="1353027908"/>
      </p:ext>
    </p:extLst>
  </p:cSld>
  <p:clrMapOvr>
    <a:masterClrMapping/>
  </p:clrMapOvr>
</p:sldLayout>
</file>

<file path=ppt/slideLayouts/slideLayout24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タイトル付き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テキスト プレースホルダー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5" name="Rectangle 3">
            <a:extLst>
              <a:ext uri="{FF2B5EF4-FFF2-40B4-BE49-F238E27FC236}">
                <a16:creationId xmlns:a16="http://schemas.microsoft.com/office/drawing/2014/main" id="{D0C4E1B3-20FE-B13D-7782-B31DFB94FCC4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38C1B561-3BC8-2B99-CC68-B3AAB8177725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58BDCF6-FAF6-445C-B0B5-E7C07E325EDC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1354884257"/>
      </p:ext>
    </p:extLst>
  </p:cSld>
  <p:clrMapOvr>
    <a:masterClrMapping/>
  </p:clrMapOvr>
</p:sldLayout>
</file>

<file path=ppt/slideLayouts/slideLayout24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タイトル付きの図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図プレースホルダー 2"/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ja-JP" altLang="en-US" noProof="0"/>
          </a:p>
        </p:txBody>
      </p:sp>
      <p:sp>
        <p:nvSpPr>
          <p:cNvPr id="4" name="テキスト プレースホルダー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5" name="Rectangle 3">
            <a:extLst>
              <a:ext uri="{FF2B5EF4-FFF2-40B4-BE49-F238E27FC236}">
                <a16:creationId xmlns:a16="http://schemas.microsoft.com/office/drawing/2014/main" id="{C6393EF2-4250-213E-FF6C-0CBD485C3CE1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DCF33BA3-0329-DF2A-8F93-F55C2240CBE5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4E87478-A457-4824-A2B1-6E821D8D8F1E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3921095700"/>
      </p:ext>
    </p:extLst>
  </p:cSld>
  <p:clrMapOvr>
    <a:masterClrMapping/>
  </p:clrMapOvr>
</p:sldLayout>
</file>

<file path=ppt/slideLayouts/slideLayout24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タイトルと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縦書きテキスト プレースホルダー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58F7899A-45B8-3589-1053-E96A1FA917C5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6646E4DC-DB54-E29E-7406-E21F14A68B9F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67ED802-8C6B-4292-A99C-4E53323658A3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1735022614"/>
      </p:ext>
    </p:extLst>
  </p:cSld>
  <p:clrMapOvr>
    <a:masterClrMapping/>
  </p:clrMapOvr>
</p:sldLayout>
</file>

<file path=ppt/slideLayouts/slideLayout24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縦書きタイトルと&#10;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縦書きタイトル 1"/>
          <p:cNvSpPr>
            <a:spLocks noGrp="1"/>
          </p:cNvSpPr>
          <p:nvPr>
            <p:ph type="title" orient="vert"/>
          </p:nvPr>
        </p:nvSpPr>
        <p:spPr>
          <a:xfrm>
            <a:off x="6884988" y="115888"/>
            <a:ext cx="2138362" cy="5438775"/>
          </a:xfrm>
        </p:spPr>
        <p:txBody>
          <a:bodyPr vert="eaVert"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縦書きテキスト プレースホルダー 2"/>
          <p:cNvSpPr>
            <a:spLocks noGrp="1"/>
          </p:cNvSpPr>
          <p:nvPr>
            <p:ph type="body" orient="vert" idx="1"/>
          </p:nvPr>
        </p:nvSpPr>
        <p:spPr>
          <a:xfrm>
            <a:off x="468313" y="115888"/>
            <a:ext cx="6264275" cy="5438775"/>
          </a:xfrm>
        </p:spPr>
        <p:txBody>
          <a:bodyPr vert="eaVert"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D76EB98C-3A48-B541-FDFF-527FA24B0C25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F9EBE1EA-9353-832D-6600-B0874EDF8CAD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5B39D3E-D759-452C-9D8B-D1EE2A5EFDC0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2538730859"/>
      </p:ext>
    </p:extLst>
  </p:cSld>
  <p:clrMapOvr>
    <a:masterClrMapping/>
  </p:clrMapOvr>
</p:sldLayout>
</file>

<file path=ppt/slideLayouts/slideLayout24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タイトル スライド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字幕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ja-JP" altLang="en-US"/>
              <a:t>マスター サブタイトルの書式設定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C71CCD81-F6E0-BA4B-4C3F-D7D668166280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A983F64C-6278-85FC-78A4-14499BFB6EAA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4FDEC2E-4458-4034-A352-702D7FEA2D3B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2202488883"/>
      </p:ext>
    </p:extLst>
  </p:cSld>
  <p:clrMapOvr>
    <a:masterClrMapping/>
  </p:clrMapOvr>
</p:sldLayout>
</file>

<file path=ppt/slideLayouts/slideLayout24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タイトルと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93C27E1F-C37E-8A45-14A6-F0800C283471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C4245F3B-EEA2-AA0C-31C5-B22D8A97355B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EA4F7EE-4B41-4003-8348-7160FDDC261E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629213940"/>
      </p:ext>
    </p:extLst>
  </p:cSld>
  <p:clrMapOvr>
    <a:masterClrMapping/>
  </p:clrMapOvr>
</p:sldLayout>
</file>

<file path=ppt/slideLayouts/slideLayout24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セクション見出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テキスト プレースホルダー 2"/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3D11E7A3-6064-32F5-7017-82408C790C2D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5423A6E8-B002-D8DC-92DD-5EF13B063C8D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FBF8385-0A71-4ED2-8469-94CDBA771EE4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429028624"/>
      </p:ext>
    </p:extLst>
  </p:cSld>
  <p:clrMapOvr>
    <a:masterClrMapping/>
  </p:clrMapOvr>
</p:sldLayout>
</file>

<file path=ppt/slideLayouts/slideLayout24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2 つ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sz="half" idx="1"/>
          </p:nvPr>
        </p:nvSpPr>
        <p:spPr>
          <a:xfrm>
            <a:off x="468313" y="1052513"/>
            <a:ext cx="4025900" cy="4502150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コンテンツ プレースホルダー 3"/>
          <p:cNvSpPr>
            <a:spLocks noGrp="1"/>
          </p:cNvSpPr>
          <p:nvPr>
            <p:ph sz="half" idx="2"/>
          </p:nvPr>
        </p:nvSpPr>
        <p:spPr>
          <a:xfrm>
            <a:off x="4646613" y="1052513"/>
            <a:ext cx="4027487" cy="4502150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5" name="Rectangle 3">
            <a:extLst>
              <a:ext uri="{FF2B5EF4-FFF2-40B4-BE49-F238E27FC236}">
                <a16:creationId xmlns:a16="http://schemas.microsoft.com/office/drawing/2014/main" id="{635DCDF2-F787-6B18-26BC-E6DEB9A8209E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69B05B87-10A7-4C8E-7953-E59A76339FA1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1EB3FB2-1996-410E-B782-FDD8486C5092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2200028839"/>
      </p:ext>
    </p:extLst>
  </p:cSld>
  <p:clrMapOvr>
    <a:masterClrMapping/>
  </p:clrMapOvr>
</p:sldLayout>
</file>

<file path=ppt/slideLayouts/slideLayout24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テキスト プレースホルダー 2"/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4" name="コンテンツ プレースホルダー 3"/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5" name="テキスト プレースホルダー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6" name="コンテンツ プレースホルダー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7" name="Rectangle 3">
            <a:extLst>
              <a:ext uri="{FF2B5EF4-FFF2-40B4-BE49-F238E27FC236}">
                <a16:creationId xmlns:a16="http://schemas.microsoft.com/office/drawing/2014/main" id="{424140B3-8B06-C295-2D00-2072CB800486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8" name="Rectangle 5">
            <a:extLst>
              <a:ext uri="{FF2B5EF4-FFF2-40B4-BE49-F238E27FC236}">
                <a16:creationId xmlns:a16="http://schemas.microsoft.com/office/drawing/2014/main" id="{9725DA14-29E8-4A63-8C2E-F51CD3D85999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60D718A-3CF2-430B-B9F7-3960C6DDC9AB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377818352"/>
      </p:ext>
    </p:extLst>
  </p:cSld>
  <p:clrMapOvr>
    <a:masterClrMapping/>
  </p:clrMapOvr>
</p:sldLayout>
</file>

<file path=ppt/slideLayouts/slideLayout24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タイトルのみ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Rectangle 3">
            <a:extLst>
              <a:ext uri="{FF2B5EF4-FFF2-40B4-BE49-F238E27FC236}">
                <a16:creationId xmlns:a16="http://schemas.microsoft.com/office/drawing/2014/main" id="{FF024888-C6B7-C66A-F940-DCF3F04B4442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3386674F-28D7-A691-FD9F-17E0A9D51B4F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A48FCB5-3CDF-45E9-A3CB-DB2A7C309A72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3137284631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セクション見出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テキスト プレースホルダー 2"/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</p:spTree>
    <p:extLst>
      <p:ext uri="{BB962C8B-B14F-4D97-AF65-F5344CB8AC3E}">
        <p14:creationId xmlns:p14="http://schemas.microsoft.com/office/powerpoint/2010/main" val="1339191508"/>
      </p:ext>
    </p:extLst>
  </p:cSld>
  <p:clrMapOvr>
    <a:masterClrMapping/>
  </p:clrMapOvr>
</p:sldLayout>
</file>

<file path=ppt/slideLayouts/slideLayout25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白紙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3">
            <a:extLst>
              <a:ext uri="{FF2B5EF4-FFF2-40B4-BE49-F238E27FC236}">
                <a16:creationId xmlns:a16="http://schemas.microsoft.com/office/drawing/2014/main" id="{BCE15FAC-CD04-4BE9-CA9A-E23B351E80ED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3" name="Rectangle 5">
            <a:extLst>
              <a:ext uri="{FF2B5EF4-FFF2-40B4-BE49-F238E27FC236}">
                <a16:creationId xmlns:a16="http://schemas.microsoft.com/office/drawing/2014/main" id="{B89B777E-C60D-CAB5-232C-036439CADF63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BD763EE-09E2-436A-908D-8277FCEBAE3B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1914213342"/>
      </p:ext>
    </p:extLst>
  </p:cSld>
  <p:clrMapOvr>
    <a:masterClrMapping/>
  </p:clrMapOvr>
</p:sldLayout>
</file>

<file path=ppt/slideLayouts/slideLayout25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タイトル付き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テキスト プレースホルダー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5" name="Rectangle 3">
            <a:extLst>
              <a:ext uri="{FF2B5EF4-FFF2-40B4-BE49-F238E27FC236}">
                <a16:creationId xmlns:a16="http://schemas.microsoft.com/office/drawing/2014/main" id="{E8FD2B23-11F9-2314-6CBE-CFCF0170B40C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8D2A1EAB-B833-37B4-D3DC-AE2185D57157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37BDF7D-BBC0-4FAD-925F-B661A15859F5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1734105984"/>
      </p:ext>
    </p:extLst>
  </p:cSld>
  <p:clrMapOvr>
    <a:masterClrMapping/>
  </p:clrMapOvr>
</p:sldLayout>
</file>

<file path=ppt/slideLayouts/slideLayout25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タイトル付きの図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図プレースホルダー 2"/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ja-JP" altLang="en-US" noProof="0"/>
          </a:p>
        </p:txBody>
      </p:sp>
      <p:sp>
        <p:nvSpPr>
          <p:cNvPr id="4" name="テキスト プレースホルダー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5" name="Rectangle 3">
            <a:extLst>
              <a:ext uri="{FF2B5EF4-FFF2-40B4-BE49-F238E27FC236}">
                <a16:creationId xmlns:a16="http://schemas.microsoft.com/office/drawing/2014/main" id="{41A4D8BB-8D47-00CA-758F-80D8372C9C08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5F012698-D167-EFE8-8A3D-11EC6E7C559C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7865DA8-069D-4BCC-A843-3E47595CFE08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223108034"/>
      </p:ext>
    </p:extLst>
  </p:cSld>
  <p:clrMapOvr>
    <a:masterClrMapping/>
  </p:clrMapOvr>
</p:sldLayout>
</file>

<file path=ppt/slideLayouts/slideLayout25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タイトルと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縦書きテキスト プレースホルダー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291B4F2B-163A-2D8D-4C83-B5147978712B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9323B0F5-9832-DC19-F5F2-BA32A67D15DC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03F94B7-F5AE-489F-A129-5002B36D9964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2420194810"/>
      </p:ext>
    </p:extLst>
  </p:cSld>
  <p:clrMapOvr>
    <a:masterClrMapping/>
  </p:clrMapOvr>
</p:sldLayout>
</file>

<file path=ppt/slideLayouts/slideLayout25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縦書きタイトルと&#10;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縦書きタイトル 1"/>
          <p:cNvSpPr>
            <a:spLocks noGrp="1"/>
          </p:cNvSpPr>
          <p:nvPr>
            <p:ph type="title" orient="vert"/>
          </p:nvPr>
        </p:nvSpPr>
        <p:spPr>
          <a:xfrm>
            <a:off x="6884988" y="115888"/>
            <a:ext cx="2138362" cy="5438775"/>
          </a:xfrm>
        </p:spPr>
        <p:txBody>
          <a:bodyPr vert="eaVert"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縦書きテキスト プレースホルダー 2"/>
          <p:cNvSpPr>
            <a:spLocks noGrp="1"/>
          </p:cNvSpPr>
          <p:nvPr>
            <p:ph type="body" orient="vert" idx="1"/>
          </p:nvPr>
        </p:nvSpPr>
        <p:spPr>
          <a:xfrm>
            <a:off x="468313" y="115888"/>
            <a:ext cx="6264275" cy="5438775"/>
          </a:xfrm>
        </p:spPr>
        <p:txBody>
          <a:bodyPr vert="eaVert"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4EC4612D-E11A-4719-4BF7-E1A2A21F3A1E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76849DC3-07A3-F2A1-B571-12917FA25CC2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3A4100B-5396-472B-B3F4-B3742B5C51B7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3230096439"/>
      </p:ext>
    </p:extLst>
  </p:cSld>
  <p:clrMapOvr>
    <a:masterClrMapping/>
  </p:clrMapOvr>
</p:sldLayout>
</file>

<file path=ppt/slideLayouts/slideLayout25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タイトル スライド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字幕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ja-JP" altLang="en-US"/>
              <a:t>マスター サブタイトルの書式設定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EB40ECF2-7AD3-BB43-A4F8-02D65F5F54F4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E02C21B9-B98A-DC4C-11B0-CB7F9D474CAE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36A7F09-74B6-4FB5-81D8-C2E694167095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2795358497"/>
      </p:ext>
    </p:extLst>
  </p:cSld>
  <p:clrMapOvr>
    <a:masterClrMapping/>
  </p:clrMapOvr>
</p:sldLayout>
</file>

<file path=ppt/slideLayouts/slideLayout25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タイトルと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A8FF35EF-B280-6B2A-7922-5CDA1C86DBC2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2706CD07-6E0B-A6C8-87EA-215D584D4AB2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D32BB8A-7B9F-4089-BC1A-E3A02A614544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1582300708"/>
      </p:ext>
    </p:extLst>
  </p:cSld>
  <p:clrMapOvr>
    <a:masterClrMapping/>
  </p:clrMapOvr>
</p:sldLayout>
</file>

<file path=ppt/slideLayouts/slideLayout25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セクション見出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テキスト プレースホルダー 2"/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6183A6D6-F79A-40A5-AAEE-2B6AA941392A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779FCFD5-ACE9-FE22-AE4A-DF8A039CAF96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2CFB08A-D53E-4D47-B894-AF0EBF0E441A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404074518"/>
      </p:ext>
    </p:extLst>
  </p:cSld>
  <p:clrMapOvr>
    <a:masterClrMapping/>
  </p:clrMapOvr>
</p:sldLayout>
</file>

<file path=ppt/slideLayouts/slideLayout25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2 つ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sz="half" idx="1"/>
          </p:nvPr>
        </p:nvSpPr>
        <p:spPr>
          <a:xfrm>
            <a:off x="468313" y="1052513"/>
            <a:ext cx="4025900" cy="4502150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コンテンツ プレースホルダー 3"/>
          <p:cNvSpPr>
            <a:spLocks noGrp="1"/>
          </p:cNvSpPr>
          <p:nvPr>
            <p:ph sz="half" idx="2"/>
          </p:nvPr>
        </p:nvSpPr>
        <p:spPr>
          <a:xfrm>
            <a:off x="4646613" y="1052513"/>
            <a:ext cx="4027487" cy="4502150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5" name="Rectangle 3">
            <a:extLst>
              <a:ext uri="{FF2B5EF4-FFF2-40B4-BE49-F238E27FC236}">
                <a16:creationId xmlns:a16="http://schemas.microsoft.com/office/drawing/2014/main" id="{2F73C76F-884E-FB86-AE57-28CC43E8A342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B6748D39-0C4F-B700-3A05-59688B998623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7BBAB32-BF2B-4C00-B8DE-BA67AB4E639B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4092515520"/>
      </p:ext>
    </p:extLst>
  </p:cSld>
  <p:clrMapOvr>
    <a:masterClrMapping/>
  </p:clrMapOvr>
</p:sldLayout>
</file>

<file path=ppt/slideLayouts/slideLayout25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テキスト プレースホルダー 2"/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4" name="コンテンツ プレースホルダー 3"/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5" name="テキスト プレースホルダー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6" name="コンテンツ プレースホルダー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7" name="Rectangle 3">
            <a:extLst>
              <a:ext uri="{FF2B5EF4-FFF2-40B4-BE49-F238E27FC236}">
                <a16:creationId xmlns:a16="http://schemas.microsoft.com/office/drawing/2014/main" id="{1CE85A2B-1817-4B16-34B0-0471C063783C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8" name="Rectangle 5">
            <a:extLst>
              <a:ext uri="{FF2B5EF4-FFF2-40B4-BE49-F238E27FC236}">
                <a16:creationId xmlns:a16="http://schemas.microsoft.com/office/drawing/2014/main" id="{BC45E2AE-ABE6-FB44-A73C-BB167CEC7B09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486A386-1E40-4CC5-9DFF-AFE8C1AA9203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4022009206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2 つ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sz="half" idx="1"/>
          </p:nvPr>
        </p:nvSpPr>
        <p:spPr>
          <a:xfrm>
            <a:off x="468313" y="1052513"/>
            <a:ext cx="4025900" cy="4502150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コンテンツ プレースホルダー 3"/>
          <p:cNvSpPr>
            <a:spLocks noGrp="1"/>
          </p:cNvSpPr>
          <p:nvPr>
            <p:ph sz="half" idx="2"/>
          </p:nvPr>
        </p:nvSpPr>
        <p:spPr>
          <a:xfrm>
            <a:off x="4646613" y="1052513"/>
            <a:ext cx="4027487" cy="4502150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</p:spTree>
    <p:extLst>
      <p:ext uri="{BB962C8B-B14F-4D97-AF65-F5344CB8AC3E}">
        <p14:creationId xmlns:p14="http://schemas.microsoft.com/office/powerpoint/2010/main" val="3564675722"/>
      </p:ext>
    </p:extLst>
  </p:cSld>
  <p:clrMapOvr>
    <a:masterClrMapping/>
  </p:clrMapOvr>
</p:sldLayout>
</file>

<file path=ppt/slideLayouts/slideLayout26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タイトルのみ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Rectangle 3">
            <a:extLst>
              <a:ext uri="{FF2B5EF4-FFF2-40B4-BE49-F238E27FC236}">
                <a16:creationId xmlns:a16="http://schemas.microsoft.com/office/drawing/2014/main" id="{587CFE42-A06C-A72B-897A-27DED918348E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A388345A-C91E-475E-275F-44800262C30D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B4DB5F7-FC6C-4168-9763-FEA56485F23E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277114371"/>
      </p:ext>
    </p:extLst>
  </p:cSld>
  <p:clrMapOvr>
    <a:masterClrMapping/>
  </p:clrMapOvr>
</p:sldLayout>
</file>

<file path=ppt/slideLayouts/slideLayout26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白紙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3">
            <a:extLst>
              <a:ext uri="{FF2B5EF4-FFF2-40B4-BE49-F238E27FC236}">
                <a16:creationId xmlns:a16="http://schemas.microsoft.com/office/drawing/2014/main" id="{3741E5D7-9FAD-F05D-6DCA-1FCACBAED791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3" name="Rectangle 5">
            <a:extLst>
              <a:ext uri="{FF2B5EF4-FFF2-40B4-BE49-F238E27FC236}">
                <a16:creationId xmlns:a16="http://schemas.microsoft.com/office/drawing/2014/main" id="{009BE5CC-2A95-D791-C06F-6A6A2268EB31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570CF6B-8B7E-4EB7-80D2-C5DFD15A17D6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2571538007"/>
      </p:ext>
    </p:extLst>
  </p:cSld>
  <p:clrMapOvr>
    <a:masterClrMapping/>
  </p:clrMapOvr>
</p:sldLayout>
</file>

<file path=ppt/slideLayouts/slideLayout26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タイトル付き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テキスト プレースホルダー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5" name="Rectangle 3">
            <a:extLst>
              <a:ext uri="{FF2B5EF4-FFF2-40B4-BE49-F238E27FC236}">
                <a16:creationId xmlns:a16="http://schemas.microsoft.com/office/drawing/2014/main" id="{1ED6F0BE-5D35-A3F5-C636-81FDDA857B2F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74BE3BF2-AFC8-955C-974B-557428C91FEB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4DB7390-4C9E-4DD2-955F-ADE8CD3C3F62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838361141"/>
      </p:ext>
    </p:extLst>
  </p:cSld>
  <p:clrMapOvr>
    <a:masterClrMapping/>
  </p:clrMapOvr>
</p:sldLayout>
</file>

<file path=ppt/slideLayouts/slideLayout26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タイトル付きの図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図プレースホルダー 2"/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ja-JP" altLang="en-US" noProof="0"/>
          </a:p>
        </p:txBody>
      </p:sp>
      <p:sp>
        <p:nvSpPr>
          <p:cNvPr id="4" name="テキスト プレースホルダー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5" name="Rectangle 3">
            <a:extLst>
              <a:ext uri="{FF2B5EF4-FFF2-40B4-BE49-F238E27FC236}">
                <a16:creationId xmlns:a16="http://schemas.microsoft.com/office/drawing/2014/main" id="{D2BC01D1-B0AF-2797-B9B2-D0264342EC28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7D7BB091-B145-F951-1DB9-14FB54F1D989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C48DCFB-7078-4F3F-81C0-0369507BC645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1592493115"/>
      </p:ext>
    </p:extLst>
  </p:cSld>
  <p:clrMapOvr>
    <a:masterClrMapping/>
  </p:clrMapOvr>
</p:sldLayout>
</file>

<file path=ppt/slideLayouts/slideLayout26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タイトルと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縦書きテキスト プレースホルダー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D7C0D652-1D7A-8D28-B397-1B2839C4959A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646EE62A-3F2F-D831-862A-70BA20A7D8B6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2E858D3-D25A-47D3-AACD-9F87D13476C8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2239033253"/>
      </p:ext>
    </p:extLst>
  </p:cSld>
  <p:clrMapOvr>
    <a:masterClrMapping/>
  </p:clrMapOvr>
</p:sldLayout>
</file>

<file path=ppt/slideLayouts/slideLayout26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縦書きタイトルと&#10;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縦書きタイトル 1"/>
          <p:cNvSpPr>
            <a:spLocks noGrp="1"/>
          </p:cNvSpPr>
          <p:nvPr>
            <p:ph type="title" orient="vert"/>
          </p:nvPr>
        </p:nvSpPr>
        <p:spPr>
          <a:xfrm>
            <a:off x="6884988" y="115888"/>
            <a:ext cx="2138362" cy="5438775"/>
          </a:xfrm>
        </p:spPr>
        <p:txBody>
          <a:bodyPr vert="eaVert"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縦書きテキスト プレースホルダー 2"/>
          <p:cNvSpPr>
            <a:spLocks noGrp="1"/>
          </p:cNvSpPr>
          <p:nvPr>
            <p:ph type="body" orient="vert" idx="1"/>
          </p:nvPr>
        </p:nvSpPr>
        <p:spPr>
          <a:xfrm>
            <a:off x="468313" y="115888"/>
            <a:ext cx="6264275" cy="5438775"/>
          </a:xfrm>
        </p:spPr>
        <p:txBody>
          <a:bodyPr vert="eaVert"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74AFFADA-B644-4E7C-AEC7-62D11A693387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80F9B0BB-1AFF-53D0-D355-113B003D24F0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FB619A4-4E4F-4DB5-952F-F8F38F35B7B2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3274968890"/>
      </p:ext>
    </p:extLst>
  </p:cSld>
  <p:clrMapOvr>
    <a:masterClrMapping/>
  </p:clrMapOvr>
</p:sldLayout>
</file>

<file path=ppt/slideLayouts/slideLayout26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タイトル スライド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字幕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ja-JP" altLang="en-US"/>
              <a:t>マスター サブタイトルの書式設定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AD8B2CB3-0E3A-8D94-EE08-5B3A7A27DD6F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69F7B404-2FA7-E6A0-718B-FA04EBCF3AED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557FA03-CFEE-4B75-AA1D-6966281C5D67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3935670686"/>
      </p:ext>
    </p:extLst>
  </p:cSld>
  <p:clrMapOvr>
    <a:masterClrMapping/>
  </p:clrMapOvr>
</p:sldLayout>
</file>

<file path=ppt/slideLayouts/slideLayout26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タイトルと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5434728B-F2F3-0E13-8335-BF8B3B7AB827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12138BE2-771B-6CA4-454F-3490A90B5ED3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4294DAC-60A4-4D87-A6E6-8F4B0D54DDB3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2564058346"/>
      </p:ext>
    </p:extLst>
  </p:cSld>
  <p:clrMapOvr>
    <a:masterClrMapping/>
  </p:clrMapOvr>
</p:sldLayout>
</file>

<file path=ppt/slideLayouts/slideLayout26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セクション見出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テキスト プレースホルダー 2"/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BF1BD64D-2394-E302-5BDF-0FEE1FB4754B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0912408D-911A-3E90-A65B-B5143CBFF2E4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CA573BC-68A5-43D6-B333-DCB0B8C0754B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2189032002"/>
      </p:ext>
    </p:extLst>
  </p:cSld>
  <p:clrMapOvr>
    <a:masterClrMapping/>
  </p:clrMapOvr>
</p:sldLayout>
</file>

<file path=ppt/slideLayouts/slideLayout26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2 つ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sz="half" idx="1"/>
          </p:nvPr>
        </p:nvSpPr>
        <p:spPr>
          <a:xfrm>
            <a:off x="468313" y="1052513"/>
            <a:ext cx="4025900" cy="4502150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コンテンツ プレースホルダー 3"/>
          <p:cNvSpPr>
            <a:spLocks noGrp="1"/>
          </p:cNvSpPr>
          <p:nvPr>
            <p:ph sz="half" idx="2"/>
          </p:nvPr>
        </p:nvSpPr>
        <p:spPr>
          <a:xfrm>
            <a:off x="4646613" y="1052513"/>
            <a:ext cx="4027487" cy="4502150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5" name="Rectangle 3">
            <a:extLst>
              <a:ext uri="{FF2B5EF4-FFF2-40B4-BE49-F238E27FC236}">
                <a16:creationId xmlns:a16="http://schemas.microsoft.com/office/drawing/2014/main" id="{AE4356BE-452F-300C-60AD-2B47E2192FC9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AD4FB8D8-BF05-7900-A3CB-57F6AE2C7FAD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6D3D385-2437-4704-B59C-9631F266ADC4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2110648655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テキスト プレースホルダー 2"/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4" name="コンテンツ プレースホルダー 3"/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5" name="テキスト プレースホルダー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6" name="コンテンツ プレースホルダー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</p:spTree>
    <p:extLst>
      <p:ext uri="{BB962C8B-B14F-4D97-AF65-F5344CB8AC3E}">
        <p14:creationId xmlns:p14="http://schemas.microsoft.com/office/powerpoint/2010/main" val="997645615"/>
      </p:ext>
    </p:extLst>
  </p:cSld>
  <p:clrMapOvr>
    <a:masterClrMapping/>
  </p:clrMapOvr>
</p:sldLayout>
</file>

<file path=ppt/slideLayouts/slideLayout27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テキスト プレースホルダー 2"/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4" name="コンテンツ プレースホルダー 3"/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5" name="テキスト プレースホルダー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6" name="コンテンツ プレースホルダー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7" name="Rectangle 3">
            <a:extLst>
              <a:ext uri="{FF2B5EF4-FFF2-40B4-BE49-F238E27FC236}">
                <a16:creationId xmlns:a16="http://schemas.microsoft.com/office/drawing/2014/main" id="{0AF300D8-564A-9511-25B6-9B420B4D0FA3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8" name="Rectangle 5">
            <a:extLst>
              <a:ext uri="{FF2B5EF4-FFF2-40B4-BE49-F238E27FC236}">
                <a16:creationId xmlns:a16="http://schemas.microsoft.com/office/drawing/2014/main" id="{EEB4405C-5CDA-9064-019F-FF34F10C07F7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280E5EF-3888-42BC-9571-3D02A15253B0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2501739153"/>
      </p:ext>
    </p:extLst>
  </p:cSld>
  <p:clrMapOvr>
    <a:masterClrMapping/>
  </p:clrMapOvr>
</p:sldLayout>
</file>

<file path=ppt/slideLayouts/slideLayout27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タイトルのみ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Rectangle 3">
            <a:extLst>
              <a:ext uri="{FF2B5EF4-FFF2-40B4-BE49-F238E27FC236}">
                <a16:creationId xmlns:a16="http://schemas.microsoft.com/office/drawing/2014/main" id="{88A22706-53D1-4FF9-64F6-D6F9E99D44C3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B217F3D2-1E79-B0DA-1BBD-78A4D69068DC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4333C5C-3979-4A6A-A303-D258D60B5201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931194655"/>
      </p:ext>
    </p:extLst>
  </p:cSld>
  <p:clrMapOvr>
    <a:masterClrMapping/>
  </p:clrMapOvr>
</p:sldLayout>
</file>

<file path=ppt/slideLayouts/slideLayout27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白紙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3">
            <a:extLst>
              <a:ext uri="{FF2B5EF4-FFF2-40B4-BE49-F238E27FC236}">
                <a16:creationId xmlns:a16="http://schemas.microsoft.com/office/drawing/2014/main" id="{79C1C6CE-CA57-833C-24EC-9CBCB728EBC2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3" name="Rectangle 5">
            <a:extLst>
              <a:ext uri="{FF2B5EF4-FFF2-40B4-BE49-F238E27FC236}">
                <a16:creationId xmlns:a16="http://schemas.microsoft.com/office/drawing/2014/main" id="{C6E383D1-4351-8885-B30F-ED8446969F50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A84E674-FAA6-4213-A637-FDCF4407B03D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2189000684"/>
      </p:ext>
    </p:extLst>
  </p:cSld>
  <p:clrMapOvr>
    <a:masterClrMapping/>
  </p:clrMapOvr>
</p:sldLayout>
</file>

<file path=ppt/slideLayouts/slideLayout27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タイトル付き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テキスト プレースホルダー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5" name="Rectangle 3">
            <a:extLst>
              <a:ext uri="{FF2B5EF4-FFF2-40B4-BE49-F238E27FC236}">
                <a16:creationId xmlns:a16="http://schemas.microsoft.com/office/drawing/2014/main" id="{29CEEDDA-3ACD-441F-CC96-278BCFD45F2F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2A2FBF75-AD83-D04B-83D4-7DDAF9C7B232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EE2E9F8-27C1-4D08-8F1D-60491E87E23E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2177057092"/>
      </p:ext>
    </p:extLst>
  </p:cSld>
  <p:clrMapOvr>
    <a:masterClrMapping/>
  </p:clrMapOvr>
</p:sldLayout>
</file>

<file path=ppt/slideLayouts/slideLayout27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タイトル付きの図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図プレースホルダー 2"/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ja-JP" altLang="en-US" noProof="0"/>
          </a:p>
        </p:txBody>
      </p:sp>
      <p:sp>
        <p:nvSpPr>
          <p:cNvPr id="4" name="テキスト プレースホルダー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5" name="Rectangle 3">
            <a:extLst>
              <a:ext uri="{FF2B5EF4-FFF2-40B4-BE49-F238E27FC236}">
                <a16:creationId xmlns:a16="http://schemas.microsoft.com/office/drawing/2014/main" id="{9DB1405E-7C96-AE5D-B567-99E416757F1F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0DAB7EAC-CB0A-3785-268B-A1B35EC3335F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2B22329-15A9-4FC3-AA9F-C9BECBD1DC1F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1599397678"/>
      </p:ext>
    </p:extLst>
  </p:cSld>
  <p:clrMapOvr>
    <a:masterClrMapping/>
  </p:clrMapOvr>
</p:sldLayout>
</file>

<file path=ppt/slideLayouts/slideLayout27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タイトルと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縦書きテキスト プレースホルダー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658BD5D2-94D0-D512-8BF5-A81C7DF23899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F1D9F47F-AA4F-309C-08CD-663EF61AE9CA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9782971-E472-44E2-AC7B-29F9E29AC788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78916994"/>
      </p:ext>
    </p:extLst>
  </p:cSld>
  <p:clrMapOvr>
    <a:masterClrMapping/>
  </p:clrMapOvr>
</p:sldLayout>
</file>

<file path=ppt/slideLayouts/slideLayout27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縦書きタイトルと&#10;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縦書きタイトル 1"/>
          <p:cNvSpPr>
            <a:spLocks noGrp="1"/>
          </p:cNvSpPr>
          <p:nvPr>
            <p:ph type="title" orient="vert"/>
          </p:nvPr>
        </p:nvSpPr>
        <p:spPr>
          <a:xfrm>
            <a:off x="6884988" y="115888"/>
            <a:ext cx="2138362" cy="5438775"/>
          </a:xfrm>
        </p:spPr>
        <p:txBody>
          <a:bodyPr vert="eaVert"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縦書きテキスト プレースホルダー 2"/>
          <p:cNvSpPr>
            <a:spLocks noGrp="1"/>
          </p:cNvSpPr>
          <p:nvPr>
            <p:ph type="body" orient="vert" idx="1"/>
          </p:nvPr>
        </p:nvSpPr>
        <p:spPr>
          <a:xfrm>
            <a:off x="468313" y="115888"/>
            <a:ext cx="6264275" cy="5438775"/>
          </a:xfrm>
        </p:spPr>
        <p:txBody>
          <a:bodyPr vert="eaVert"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90C835C0-F3BD-EE3E-332C-6A15CE99E6C6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CF3A0D9A-2DCD-4988-A8E4-38295DCE8148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4BF2B13-0827-4CD3-BDB5-88CCE85863D3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1713058095"/>
      </p:ext>
    </p:extLst>
  </p:cSld>
  <p:clrMapOvr>
    <a:masterClrMapping/>
  </p:clrMapOvr>
</p:sldLayout>
</file>

<file path=ppt/slideLayouts/slideLayout27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タイトル スライド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字幕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ja-JP" altLang="en-US"/>
              <a:t>マスター サブタイトルの書式設定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BAAD8A32-6132-63D1-382A-6010D78B0C2C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E5B22A5A-8C93-F767-885F-C67FAE6CEF12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32E6646-1D27-415A-AAE3-D8F070CDEFBF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2891548003"/>
      </p:ext>
    </p:extLst>
  </p:cSld>
  <p:clrMapOvr>
    <a:masterClrMapping/>
  </p:clrMapOvr>
</p:sldLayout>
</file>

<file path=ppt/slideLayouts/slideLayout27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タイトルと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02749E48-946D-83E2-35A1-BA00301D21DB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2C35B552-7E16-3EA0-AF1A-50AFD6D121B4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4C4DADD-AB92-4D1B-93D3-F78705E4B505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3783461460"/>
      </p:ext>
    </p:extLst>
  </p:cSld>
  <p:clrMapOvr>
    <a:masterClrMapping/>
  </p:clrMapOvr>
</p:sldLayout>
</file>

<file path=ppt/slideLayouts/slideLayout27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セクション見出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テキスト プレースホルダー 2"/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BB98E214-B2CA-C8C9-C80E-1EB323285B3D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56A649A2-A2C3-45A7-8AF7-ED41C9EA6216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5348076-4367-4359-BB59-0BEFCF5A7EFE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1798400390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タイトルのみ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</p:spTree>
    <p:extLst>
      <p:ext uri="{BB962C8B-B14F-4D97-AF65-F5344CB8AC3E}">
        <p14:creationId xmlns:p14="http://schemas.microsoft.com/office/powerpoint/2010/main" val="2017361598"/>
      </p:ext>
    </p:extLst>
  </p:cSld>
  <p:clrMapOvr>
    <a:masterClrMapping/>
  </p:clrMapOvr>
</p:sldLayout>
</file>

<file path=ppt/slideLayouts/slideLayout28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2 つ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sz="half" idx="1"/>
          </p:nvPr>
        </p:nvSpPr>
        <p:spPr>
          <a:xfrm>
            <a:off x="468313" y="1052513"/>
            <a:ext cx="4025900" cy="4502150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コンテンツ プレースホルダー 3"/>
          <p:cNvSpPr>
            <a:spLocks noGrp="1"/>
          </p:cNvSpPr>
          <p:nvPr>
            <p:ph sz="half" idx="2"/>
          </p:nvPr>
        </p:nvSpPr>
        <p:spPr>
          <a:xfrm>
            <a:off x="4646613" y="1052513"/>
            <a:ext cx="4027487" cy="4502150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5" name="Rectangle 3">
            <a:extLst>
              <a:ext uri="{FF2B5EF4-FFF2-40B4-BE49-F238E27FC236}">
                <a16:creationId xmlns:a16="http://schemas.microsoft.com/office/drawing/2014/main" id="{56BC7B8E-7395-365E-0DEF-17BB68D571CD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A1D777F2-8E9A-0A93-95C0-67904AA621D9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22BB496-652E-4F84-B4CA-B21225BF4BB4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3125989372"/>
      </p:ext>
    </p:extLst>
  </p:cSld>
  <p:clrMapOvr>
    <a:masterClrMapping/>
  </p:clrMapOvr>
</p:sldLayout>
</file>

<file path=ppt/slideLayouts/slideLayout28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テキスト プレースホルダー 2"/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4" name="コンテンツ プレースホルダー 3"/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5" name="テキスト プレースホルダー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6" name="コンテンツ プレースホルダー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7" name="Rectangle 3">
            <a:extLst>
              <a:ext uri="{FF2B5EF4-FFF2-40B4-BE49-F238E27FC236}">
                <a16:creationId xmlns:a16="http://schemas.microsoft.com/office/drawing/2014/main" id="{8BE70F2E-2605-A390-37B2-9107C9B075F4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8" name="Rectangle 5">
            <a:extLst>
              <a:ext uri="{FF2B5EF4-FFF2-40B4-BE49-F238E27FC236}">
                <a16:creationId xmlns:a16="http://schemas.microsoft.com/office/drawing/2014/main" id="{3C81FF2F-F2F1-67F2-9337-8EF0F32687C8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A0A8661-9C15-447F-A775-51C69D0159E1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3965744053"/>
      </p:ext>
    </p:extLst>
  </p:cSld>
  <p:clrMapOvr>
    <a:masterClrMapping/>
  </p:clrMapOvr>
</p:sldLayout>
</file>

<file path=ppt/slideLayouts/slideLayout28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タイトルのみ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Rectangle 3">
            <a:extLst>
              <a:ext uri="{FF2B5EF4-FFF2-40B4-BE49-F238E27FC236}">
                <a16:creationId xmlns:a16="http://schemas.microsoft.com/office/drawing/2014/main" id="{C7806259-58C8-3DCB-CE31-A425123D05E6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F135628B-1AC8-91C6-3148-FD44439E5299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8EB6006-1386-4A59-8601-CB8AF1321CE8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2706750176"/>
      </p:ext>
    </p:extLst>
  </p:cSld>
  <p:clrMapOvr>
    <a:masterClrMapping/>
  </p:clrMapOvr>
</p:sldLayout>
</file>

<file path=ppt/slideLayouts/slideLayout28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白紙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3">
            <a:extLst>
              <a:ext uri="{FF2B5EF4-FFF2-40B4-BE49-F238E27FC236}">
                <a16:creationId xmlns:a16="http://schemas.microsoft.com/office/drawing/2014/main" id="{7194D6B8-D0E2-66CC-BFA8-183CEB741373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3" name="Rectangle 5">
            <a:extLst>
              <a:ext uri="{FF2B5EF4-FFF2-40B4-BE49-F238E27FC236}">
                <a16:creationId xmlns:a16="http://schemas.microsoft.com/office/drawing/2014/main" id="{EC066E6F-8C22-4A3C-9B98-2A2D2491C1E6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4C1C310-D62C-45A5-9651-4E0454CB30E7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1583011309"/>
      </p:ext>
    </p:extLst>
  </p:cSld>
  <p:clrMapOvr>
    <a:masterClrMapping/>
  </p:clrMapOvr>
</p:sldLayout>
</file>

<file path=ppt/slideLayouts/slideLayout28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タイトル付き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テキスト プレースホルダー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5" name="Rectangle 3">
            <a:extLst>
              <a:ext uri="{FF2B5EF4-FFF2-40B4-BE49-F238E27FC236}">
                <a16:creationId xmlns:a16="http://schemas.microsoft.com/office/drawing/2014/main" id="{B69F1885-43FC-2EA6-8AE6-471C4B1870B6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14154E53-69D5-9020-B0B0-097AC887EC7E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B9386DB-EC84-401E-B9DF-943BCBF93F6F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2007634523"/>
      </p:ext>
    </p:extLst>
  </p:cSld>
  <p:clrMapOvr>
    <a:masterClrMapping/>
  </p:clrMapOvr>
</p:sldLayout>
</file>

<file path=ppt/slideLayouts/slideLayout28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タイトル付きの図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図プレースホルダー 2"/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ja-JP" altLang="en-US" noProof="0"/>
          </a:p>
        </p:txBody>
      </p:sp>
      <p:sp>
        <p:nvSpPr>
          <p:cNvPr id="4" name="テキスト プレースホルダー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5" name="Rectangle 3">
            <a:extLst>
              <a:ext uri="{FF2B5EF4-FFF2-40B4-BE49-F238E27FC236}">
                <a16:creationId xmlns:a16="http://schemas.microsoft.com/office/drawing/2014/main" id="{1DD687EE-AE44-4FDE-ADA0-3F418F6E414B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5F11D9F9-3BD5-1810-DC46-EA45D0ED7D7E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A88B37D-EAC9-466D-B949-E24844A5B1D3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2599862685"/>
      </p:ext>
    </p:extLst>
  </p:cSld>
  <p:clrMapOvr>
    <a:masterClrMapping/>
  </p:clrMapOvr>
</p:sldLayout>
</file>

<file path=ppt/slideLayouts/slideLayout28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タイトルと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縦書きテキスト プレースホルダー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001BAA0A-4248-88BD-CBB4-D3CDFC6F3C7D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BB953D92-9714-0F6C-02C9-5C6BEEFD4B98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38BE551-3852-49D5-8BB2-FE0A71806356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3966853713"/>
      </p:ext>
    </p:extLst>
  </p:cSld>
  <p:clrMapOvr>
    <a:masterClrMapping/>
  </p:clrMapOvr>
</p:sldLayout>
</file>

<file path=ppt/slideLayouts/slideLayout28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縦書きタイトルと&#10;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縦書きタイトル 1"/>
          <p:cNvSpPr>
            <a:spLocks noGrp="1"/>
          </p:cNvSpPr>
          <p:nvPr>
            <p:ph type="title" orient="vert"/>
          </p:nvPr>
        </p:nvSpPr>
        <p:spPr>
          <a:xfrm>
            <a:off x="6884988" y="115888"/>
            <a:ext cx="2138362" cy="5438775"/>
          </a:xfrm>
        </p:spPr>
        <p:txBody>
          <a:bodyPr vert="eaVert"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縦書きテキスト プレースホルダー 2"/>
          <p:cNvSpPr>
            <a:spLocks noGrp="1"/>
          </p:cNvSpPr>
          <p:nvPr>
            <p:ph type="body" orient="vert" idx="1"/>
          </p:nvPr>
        </p:nvSpPr>
        <p:spPr>
          <a:xfrm>
            <a:off x="468313" y="115888"/>
            <a:ext cx="6264275" cy="5438775"/>
          </a:xfrm>
        </p:spPr>
        <p:txBody>
          <a:bodyPr vert="eaVert"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C3488057-156F-8B28-869B-6FAAC2056054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2E6FF846-3F27-6219-861F-8DC43A0AF875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898E5F6-FE1A-4148-949B-7DDE12C70626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2989657011"/>
      </p:ext>
    </p:extLst>
  </p:cSld>
  <p:clrMapOvr>
    <a:masterClrMapping/>
  </p:clrMapOvr>
</p:sldLayout>
</file>

<file path=ppt/slideLayouts/slideLayout28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タイトル スライド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字幕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ja-JP" altLang="en-US"/>
              <a:t>マスター サブタイトルの書式設定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DAB24B04-BA5F-D3E3-A8FC-E9E33F624BBF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9B30AB94-2482-8164-1E7D-B6E7644E963B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23DC82B-48E4-455A-87F5-D4AD0C2CBA29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2044251988"/>
      </p:ext>
    </p:extLst>
  </p:cSld>
  <p:clrMapOvr>
    <a:masterClrMapping/>
  </p:clrMapOvr>
</p:sldLayout>
</file>

<file path=ppt/slideLayouts/slideLayout28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タイトルと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65A9159F-0CDA-DA26-0FAC-4DA7CF61B9A4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70EE0A99-312F-829F-FA55-5E7D0DC895E0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593CF1C-A82D-4F11-BE19-EF6789988A50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1409105222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白紙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534730591"/>
      </p:ext>
    </p:extLst>
  </p:cSld>
  <p:clrMapOvr>
    <a:masterClrMapping/>
  </p:clrMapOvr>
</p:sldLayout>
</file>

<file path=ppt/slideLayouts/slideLayout29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セクション見出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テキスト プレースホルダー 2"/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9F96F140-5C3F-3815-6183-12D4FD7AEE83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8803B575-9154-BC13-2129-093E1F178DBD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6355D8C-5578-4EE0-9A0B-0F763D41F746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2419532930"/>
      </p:ext>
    </p:extLst>
  </p:cSld>
  <p:clrMapOvr>
    <a:masterClrMapping/>
  </p:clrMapOvr>
</p:sldLayout>
</file>

<file path=ppt/slideLayouts/slideLayout29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2 つ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sz="half" idx="1"/>
          </p:nvPr>
        </p:nvSpPr>
        <p:spPr>
          <a:xfrm>
            <a:off x="468313" y="1052513"/>
            <a:ext cx="4025900" cy="4502150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コンテンツ プレースホルダー 3"/>
          <p:cNvSpPr>
            <a:spLocks noGrp="1"/>
          </p:cNvSpPr>
          <p:nvPr>
            <p:ph sz="half" idx="2"/>
          </p:nvPr>
        </p:nvSpPr>
        <p:spPr>
          <a:xfrm>
            <a:off x="4646613" y="1052513"/>
            <a:ext cx="4027487" cy="4502150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5" name="Rectangle 3">
            <a:extLst>
              <a:ext uri="{FF2B5EF4-FFF2-40B4-BE49-F238E27FC236}">
                <a16:creationId xmlns:a16="http://schemas.microsoft.com/office/drawing/2014/main" id="{F006475F-5980-B3C8-9E33-DFC67E11F9DC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B5148776-EBF0-5849-8259-24F1AD66D4DD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E67AF42-E716-4BEE-B674-D91198E7D42A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2340210990"/>
      </p:ext>
    </p:extLst>
  </p:cSld>
  <p:clrMapOvr>
    <a:masterClrMapping/>
  </p:clrMapOvr>
</p:sldLayout>
</file>

<file path=ppt/slideLayouts/slideLayout29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テキスト プレースホルダー 2"/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4" name="コンテンツ プレースホルダー 3"/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5" name="テキスト プレースホルダー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6" name="コンテンツ プレースホルダー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7" name="Rectangle 3">
            <a:extLst>
              <a:ext uri="{FF2B5EF4-FFF2-40B4-BE49-F238E27FC236}">
                <a16:creationId xmlns:a16="http://schemas.microsoft.com/office/drawing/2014/main" id="{4CCECF96-D5A8-4332-D5EA-5646412DDD7A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8" name="Rectangle 5">
            <a:extLst>
              <a:ext uri="{FF2B5EF4-FFF2-40B4-BE49-F238E27FC236}">
                <a16:creationId xmlns:a16="http://schemas.microsoft.com/office/drawing/2014/main" id="{08FDBA2A-16BD-9176-8D5C-507FAB11D490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0A7ADCC-A7D6-4F3E-9F67-3B5BF2F907AD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68243555"/>
      </p:ext>
    </p:extLst>
  </p:cSld>
  <p:clrMapOvr>
    <a:masterClrMapping/>
  </p:clrMapOvr>
</p:sldLayout>
</file>

<file path=ppt/slideLayouts/slideLayout29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タイトルのみ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Rectangle 3">
            <a:extLst>
              <a:ext uri="{FF2B5EF4-FFF2-40B4-BE49-F238E27FC236}">
                <a16:creationId xmlns:a16="http://schemas.microsoft.com/office/drawing/2014/main" id="{5D630FBB-D8EE-4C66-AF2B-A5EFAD94B9A9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7F8DEDB1-E59F-0EE1-A366-25C3A768ABFA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7E2172D-DF96-40E4-BF4F-4A88DDB465D3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868043220"/>
      </p:ext>
    </p:extLst>
  </p:cSld>
  <p:clrMapOvr>
    <a:masterClrMapping/>
  </p:clrMapOvr>
</p:sldLayout>
</file>

<file path=ppt/slideLayouts/slideLayout29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白紙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3">
            <a:extLst>
              <a:ext uri="{FF2B5EF4-FFF2-40B4-BE49-F238E27FC236}">
                <a16:creationId xmlns:a16="http://schemas.microsoft.com/office/drawing/2014/main" id="{04009EC5-78F8-67CE-6A58-80BD12B2B3F9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3" name="Rectangle 5">
            <a:extLst>
              <a:ext uri="{FF2B5EF4-FFF2-40B4-BE49-F238E27FC236}">
                <a16:creationId xmlns:a16="http://schemas.microsoft.com/office/drawing/2014/main" id="{1E18E021-962C-F9AA-8E91-8C1AA42FAA94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3942823-80CE-4F40-9ACE-5E976B36D3BD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2505246470"/>
      </p:ext>
    </p:extLst>
  </p:cSld>
  <p:clrMapOvr>
    <a:masterClrMapping/>
  </p:clrMapOvr>
</p:sldLayout>
</file>

<file path=ppt/slideLayouts/slideLayout29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タイトル付き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テキスト プレースホルダー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5" name="Rectangle 3">
            <a:extLst>
              <a:ext uri="{FF2B5EF4-FFF2-40B4-BE49-F238E27FC236}">
                <a16:creationId xmlns:a16="http://schemas.microsoft.com/office/drawing/2014/main" id="{6155DE55-A28D-CEDF-53BB-2269C1697FA8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CEE4E029-FC71-BDDE-1304-F983F231E97C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DEB6707-697A-4EC7-804C-8B5EA84C5919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850610001"/>
      </p:ext>
    </p:extLst>
  </p:cSld>
  <p:clrMapOvr>
    <a:masterClrMapping/>
  </p:clrMapOvr>
</p:sldLayout>
</file>

<file path=ppt/slideLayouts/slideLayout29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タイトル付きの図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図プレースホルダー 2"/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ja-JP" altLang="en-US" noProof="0"/>
          </a:p>
        </p:txBody>
      </p:sp>
      <p:sp>
        <p:nvSpPr>
          <p:cNvPr id="4" name="テキスト プレースホルダー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5" name="Rectangle 3">
            <a:extLst>
              <a:ext uri="{FF2B5EF4-FFF2-40B4-BE49-F238E27FC236}">
                <a16:creationId xmlns:a16="http://schemas.microsoft.com/office/drawing/2014/main" id="{D0BD4F1E-65A9-837D-057F-359356FE5426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5CA982CB-8DA0-67E2-FCAF-28FA7BBEC0E1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9534379-D503-4B96-96C9-60A98126D5D8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1302461382"/>
      </p:ext>
    </p:extLst>
  </p:cSld>
  <p:clrMapOvr>
    <a:masterClrMapping/>
  </p:clrMapOvr>
</p:sldLayout>
</file>

<file path=ppt/slideLayouts/slideLayout29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タイトルと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縦書きテキスト プレースホルダー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47B4FDE6-38BA-DECB-22A5-DE6D205B5A23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1F5B92A0-9698-900C-788C-7E1FA8C667EE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FC4391C-BC16-423B-91FF-0DA592B469EB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2816687335"/>
      </p:ext>
    </p:extLst>
  </p:cSld>
  <p:clrMapOvr>
    <a:masterClrMapping/>
  </p:clrMapOvr>
</p:sldLayout>
</file>

<file path=ppt/slideLayouts/slideLayout29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縦書きタイトルと&#10;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縦書きタイトル 1"/>
          <p:cNvSpPr>
            <a:spLocks noGrp="1"/>
          </p:cNvSpPr>
          <p:nvPr>
            <p:ph type="title" orient="vert"/>
          </p:nvPr>
        </p:nvSpPr>
        <p:spPr>
          <a:xfrm>
            <a:off x="6884988" y="115888"/>
            <a:ext cx="2138362" cy="5438775"/>
          </a:xfrm>
        </p:spPr>
        <p:txBody>
          <a:bodyPr vert="eaVert"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縦書きテキスト プレースホルダー 2"/>
          <p:cNvSpPr>
            <a:spLocks noGrp="1"/>
          </p:cNvSpPr>
          <p:nvPr>
            <p:ph type="body" orient="vert" idx="1"/>
          </p:nvPr>
        </p:nvSpPr>
        <p:spPr>
          <a:xfrm>
            <a:off x="468313" y="115888"/>
            <a:ext cx="6264275" cy="5438775"/>
          </a:xfrm>
        </p:spPr>
        <p:txBody>
          <a:bodyPr vert="eaVert"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D16D2424-B70A-AAB0-53FB-57124058881B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25EB23ED-A424-2375-50CE-D154DBCAB4B7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7739729-8EAE-48A5-ABFC-5169CB0EA3F1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4145344178"/>
      </p:ext>
    </p:extLst>
  </p:cSld>
  <p:clrMapOvr>
    <a:masterClrMapping/>
  </p:clrMapOvr>
</p:sldLayout>
</file>

<file path=ppt/slideLayouts/slideLayout29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タイトル スライド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字幕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ja-JP" altLang="en-US"/>
              <a:t>マスター サブタイトルの書式設定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A56409AB-6DF2-4543-D411-EE1E1CD0D3CD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E7CCA980-95A4-089D-0129-16A62CA28B68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CDE862C-FE69-459D-BB14-E8175BD92D27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1983382229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セクション見出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テキスト プレースホルダー 2"/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4" name="Rectangle 7">
            <a:extLst>
              <a:ext uri="{FF2B5EF4-FFF2-40B4-BE49-F238E27FC236}">
                <a16:creationId xmlns:a16="http://schemas.microsoft.com/office/drawing/2014/main" id="{274220EA-C12C-FB40-4532-6C04DFDCDC56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5A79A5D-7556-4FC9-B2F2-797E8A6F5227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399654591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タイトル付き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テキスト プレースホルダー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</p:spTree>
    <p:extLst>
      <p:ext uri="{BB962C8B-B14F-4D97-AF65-F5344CB8AC3E}">
        <p14:creationId xmlns:p14="http://schemas.microsoft.com/office/powerpoint/2010/main" val="3534453844"/>
      </p:ext>
    </p:extLst>
  </p:cSld>
  <p:clrMapOvr>
    <a:masterClrMapping/>
  </p:clrMapOvr>
</p:sldLayout>
</file>

<file path=ppt/slideLayouts/slideLayout30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タイトルと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B5431967-A42D-3A80-6A66-77F4629D1F3E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C22C4DBA-9476-AC2F-2B72-CF5075FD9E32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AC36395-E9A0-40DD-BC09-B698B919E18E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1676189779"/>
      </p:ext>
    </p:extLst>
  </p:cSld>
  <p:clrMapOvr>
    <a:masterClrMapping/>
  </p:clrMapOvr>
</p:sldLayout>
</file>

<file path=ppt/slideLayouts/slideLayout30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セクション見出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テキスト プレースホルダー 2"/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5A6137F7-D52E-C0C8-1ED3-515CED6DAC35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3C57A027-7BB8-B65E-E25C-F15141557FF8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7F63468-406D-4701-B407-8404217AFCF7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3060688862"/>
      </p:ext>
    </p:extLst>
  </p:cSld>
  <p:clrMapOvr>
    <a:masterClrMapping/>
  </p:clrMapOvr>
</p:sldLayout>
</file>

<file path=ppt/slideLayouts/slideLayout30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2 つ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sz="half" idx="1"/>
          </p:nvPr>
        </p:nvSpPr>
        <p:spPr>
          <a:xfrm>
            <a:off x="468313" y="1052513"/>
            <a:ext cx="4025900" cy="4502150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コンテンツ プレースホルダー 3"/>
          <p:cNvSpPr>
            <a:spLocks noGrp="1"/>
          </p:cNvSpPr>
          <p:nvPr>
            <p:ph sz="half" idx="2"/>
          </p:nvPr>
        </p:nvSpPr>
        <p:spPr>
          <a:xfrm>
            <a:off x="4646613" y="1052513"/>
            <a:ext cx="4027487" cy="4502150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5" name="Rectangle 3">
            <a:extLst>
              <a:ext uri="{FF2B5EF4-FFF2-40B4-BE49-F238E27FC236}">
                <a16:creationId xmlns:a16="http://schemas.microsoft.com/office/drawing/2014/main" id="{B445E0BF-837A-A2CB-FE1B-F021EAB7F718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D2BCB45C-8614-28DC-6591-9C44FF8C0344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E9AF514-8206-414C-8473-0FF320892DF2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2055898469"/>
      </p:ext>
    </p:extLst>
  </p:cSld>
  <p:clrMapOvr>
    <a:masterClrMapping/>
  </p:clrMapOvr>
</p:sldLayout>
</file>

<file path=ppt/slideLayouts/slideLayout30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テキスト プレースホルダー 2"/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4" name="コンテンツ プレースホルダー 3"/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5" name="テキスト プレースホルダー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6" name="コンテンツ プレースホルダー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7" name="Rectangle 3">
            <a:extLst>
              <a:ext uri="{FF2B5EF4-FFF2-40B4-BE49-F238E27FC236}">
                <a16:creationId xmlns:a16="http://schemas.microsoft.com/office/drawing/2014/main" id="{C6853D23-E9BB-2CBC-6720-B8A03983FB60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8" name="Rectangle 5">
            <a:extLst>
              <a:ext uri="{FF2B5EF4-FFF2-40B4-BE49-F238E27FC236}">
                <a16:creationId xmlns:a16="http://schemas.microsoft.com/office/drawing/2014/main" id="{52ED89BC-8CFD-B777-0895-D458E6E87E84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C4BC5BD-BC5E-4CFA-BC96-0E271F7FD1B2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2732749804"/>
      </p:ext>
    </p:extLst>
  </p:cSld>
  <p:clrMapOvr>
    <a:masterClrMapping/>
  </p:clrMapOvr>
</p:sldLayout>
</file>

<file path=ppt/slideLayouts/slideLayout30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タイトルのみ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Rectangle 3">
            <a:extLst>
              <a:ext uri="{FF2B5EF4-FFF2-40B4-BE49-F238E27FC236}">
                <a16:creationId xmlns:a16="http://schemas.microsoft.com/office/drawing/2014/main" id="{FDA277A1-8799-4F34-1F95-FDCABA1936A6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C7723FF8-EFEB-6EF4-119D-8635F85FCF25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A203FED-8579-4333-8445-18A8CF255740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3225538638"/>
      </p:ext>
    </p:extLst>
  </p:cSld>
  <p:clrMapOvr>
    <a:masterClrMapping/>
  </p:clrMapOvr>
</p:sldLayout>
</file>

<file path=ppt/slideLayouts/slideLayout30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白紙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3">
            <a:extLst>
              <a:ext uri="{FF2B5EF4-FFF2-40B4-BE49-F238E27FC236}">
                <a16:creationId xmlns:a16="http://schemas.microsoft.com/office/drawing/2014/main" id="{EE333035-A962-2F51-A75F-FE3F47B8393F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3" name="Rectangle 5">
            <a:extLst>
              <a:ext uri="{FF2B5EF4-FFF2-40B4-BE49-F238E27FC236}">
                <a16:creationId xmlns:a16="http://schemas.microsoft.com/office/drawing/2014/main" id="{03EF12E8-D8A1-D21B-2346-F01C8941FACD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AD645C3-1702-48B3-9897-5EB06891F156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4151620145"/>
      </p:ext>
    </p:extLst>
  </p:cSld>
  <p:clrMapOvr>
    <a:masterClrMapping/>
  </p:clrMapOvr>
</p:sldLayout>
</file>

<file path=ppt/slideLayouts/slideLayout30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タイトル付き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テキスト プレースホルダー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5" name="Rectangle 3">
            <a:extLst>
              <a:ext uri="{FF2B5EF4-FFF2-40B4-BE49-F238E27FC236}">
                <a16:creationId xmlns:a16="http://schemas.microsoft.com/office/drawing/2014/main" id="{A8BA0C23-4BC0-6463-8F8F-CF1136A59E13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159F0376-7975-DBC5-CF93-9F913B88353C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6C5B0DF-6A6A-452D-8003-0AF556FCD525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1386457866"/>
      </p:ext>
    </p:extLst>
  </p:cSld>
  <p:clrMapOvr>
    <a:masterClrMapping/>
  </p:clrMapOvr>
</p:sldLayout>
</file>

<file path=ppt/slideLayouts/slideLayout30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タイトル付きの図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図プレースホルダー 2"/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ja-JP" altLang="en-US" noProof="0"/>
          </a:p>
        </p:txBody>
      </p:sp>
      <p:sp>
        <p:nvSpPr>
          <p:cNvPr id="4" name="テキスト プレースホルダー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5" name="Rectangle 3">
            <a:extLst>
              <a:ext uri="{FF2B5EF4-FFF2-40B4-BE49-F238E27FC236}">
                <a16:creationId xmlns:a16="http://schemas.microsoft.com/office/drawing/2014/main" id="{8C656935-8233-D290-F3B7-7A39E9AF5A99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591D98E4-640A-FBB4-6B35-1EA2FD07D888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F01DD30-4E47-4D50-A26E-E2F7675AAE4D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2293068244"/>
      </p:ext>
    </p:extLst>
  </p:cSld>
  <p:clrMapOvr>
    <a:masterClrMapping/>
  </p:clrMapOvr>
</p:sldLayout>
</file>

<file path=ppt/slideLayouts/slideLayout30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タイトルと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縦書きテキスト プレースホルダー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E877DC71-5DAA-A118-876C-C0757BEC3BA1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1499C033-399D-EF57-3BD0-CE1A87E7908B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5A6FBD4-F6ED-4E47-AC42-545E50F11765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1728752686"/>
      </p:ext>
    </p:extLst>
  </p:cSld>
  <p:clrMapOvr>
    <a:masterClrMapping/>
  </p:clrMapOvr>
</p:sldLayout>
</file>

<file path=ppt/slideLayouts/slideLayout30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縦書きタイトルと&#10;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縦書きタイトル 1"/>
          <p:cNvSpPr>
            <a:spLocks noGrp="1"/>
          </p:cNvSpPr>
          <p:nvPr>
            <p:ph type="title" orient="vert"/>
          </p:nvPr>
        </p:nvSpPr>
        <p:spPr>
          <a:xfrm>
            <a:off x="6884988" y="115888"/>
            <a:ext cx="2138362" cy="5438775"/>
          </a:xfrm>
        </p:spPr>
        <p:txBody>
          <a:bodyPr vert="eaVert"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縦書きテキスト プレースホルダー 2"/>
          <p:cNvSpPr>
            <a:spLocks noGrp="1"/>
          </p:cNvSpPr>
          <p:nvPr>
            <p:ph type="body" orient="vert" idx="1"/>
          </p:nvPr>
        </p:nvSpPr>
        <p:spPr>
          <a:xfrm>
            <a:off x="468313" y="115888"/>
            <a:ext cx="6264275" cy="5438775"/>
          </a:xfrm>
        </p:spPr>
        <p:txBody>
          <a:bodyPr vert="eaVert"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4E2AB90D-4626-39A0-8DE5-C037A4BDE26A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365F63AF-67A4-D6B9-49F0-8FD5DD4A4E34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2D1D4B0-8167-44D2-A94B-82B36D838CBE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2301069612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タイトル付きの図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図プレースホルダー 2"/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ja-JP" altLang="en-US" noProof="0"/>
          </a:p>
        </p:txBody>
      </p:sp>
      <p:sp>
        <p:nvSpPr>
          <p:cNvPr id="4" name="テキスト プレースホルダー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</p:spTree>
    <p:extLst>
      <p:ext uri="{BB962C8B-B14F-4D97-AF65-F5344CB8AC3E}">
        <p14:creationId xmlns:p14="http://schemas.microsoft.com/office/powerpoint/2010/main" val="4124997228"/>
      </p:ext>
    </p:extLst>
  </p:cSld>
  <p:clrMapOvr>
    <a:masterClrMapping/>
  </p:clrMapOvr>
</p:sldLayout>
</file>

<file path=ppt/slideLayouts/slideLayout31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タイトル スライド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字幕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ja-JP" altLang="en-US"/>
              <a:t>マスター サブタイトルの書式設定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C8E4D7E1-1087-357C-EB2B-AE6548A61000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E076F802-D1D3-979D-12C4-232F8BA48223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1603DAA-E457-4B83-9272-98D69540929A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1895631355"/>
      </p:ext>
    </p:extLst>
  </p:cSld>
  <p:clrMapOvr>
    <a:masterClrMapping/>
  </p:clrMapOvr>
</p:sldLayout>
</file>

<file path=ppt/slideLayouts/slideLayout31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タイトルと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2FCC977D-2622-EA22-4F0B-087F8B5CACC2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2DABF208-3CD8-F850-634D-B8C753246046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D34EC7A-9ED8-4F68-ACBD-B5110FCAB5FF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3018834727"/>
      </p:ext>
    </p:extLst>
  </p:cSld>
  <p:clrMapOvr>
    <a:masterClrMapping/>
  </p:clrMapOvr>
</p:sldLayout>
</file>

<file path=ppt/slideLayouts/slideLayout31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セクション見出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テキスト プレースホルダー 2"/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DF5EC647-74FE-2191-C263-031582C70DC6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C8F7E856-1E93-CE89-EEC6-8CC6E1613D84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CD2617F-AFE6-4A84-8AAC-4CF82A39DE17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2416819328"/>
      </p:ext>
    </p:extLst>
  </p:cSld>
  <p:clrMapOvr>
    <a:masterClrMapping/>
  </p:clrMapOvr>
</p:sldLayout>
</file>

<file path=ppt/slideLayouts/slideLayout31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2 つ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sz="half" idx="1"/>
          </p:nvPr>
        </p:nvSpPr>
        <p:spPr>
          <a:xfrm>
            <a:off x="468313" y="1052513"/>
            <a:ext cx="4025900" cy="4502150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コンテンツ プレースホルダー 3"/>
          <p:cNvSpPr>
            <a:spLocks noGrp="1"/>
          </p:cNvSpPr>
          <p:nvPr>
            <p:ph sz="half" idx="2"/>
          </p:nvPr>
        </p:nvSpPr>
        <p:spPr>
          <a:xfrm>
            <a:off x="4646613" y="1052513"/>
            <a:ext cx="4027487" cy="4502150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5" name="Rectangle 3">
            <a:extLst>
              <a:ext uri="{FF2B5EF4-FFF2-40B4-BE49-F238E27FC236}">
                <a16:creationId xmlns:a16="http://schemas.microsoft.com/office/drawing/2014/main" id="{1A16EE90-8EA2-9F41-70E1-45E6DDFEF086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83EE9A38-FD68-7EDD-9F0D-5C6F4FB79D96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1C8AE27-A385-491B-9D41-E5CB115A835E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2219667552"/>
      </p:ext>
    </p:extLst>
  </p:cSld>
  <p:clrMapOvr>
    <a:masterClrMapping/>
  </p:clrMapOvr>
</p:sldLayout>
</file>

<file path=ppt/slideLayouts/slideLayout31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テキスト プレースホルダー 2"/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4" name="コンテンツ プレースホルダー 3"/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5" name="テキスト プレースホルダー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6" name="コンテンツ プレースホルダー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7" name="Rectangle 3">
            <a:extLst>
              <a:ext uri="{FF2B5EF4-FFF2-40B4-BE49-F238E27FC236}">
                <a16:creationId xmlns:a16="http://schemas.microsoft.com/office/drawing/2014/main" id="{3B9E5A7B-F6D1-6400-EC41-F7694CFCF0A8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8" name="Rectangle 5">
            <a:extLst>
              <a:ext uri="{FF2B5EF4-FFF2-40B4-BE49-F238E27FC236}">
                <a16:creationId xmlns:a16="http://schemas.microsoft.com/office/drawing/2014/main" id="{C7867AB9-BB8D-E84B-27B8-E8A4D8670EC7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004645A-6D1A-4AF1-B828-C28AE028DF1C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3710510744"/>
      </p:ext>
    </p:extLst>
  </p:cSld>
  <p:clrMapOvr>
    <a:masterClrMapping/>
  </p:clrMapOvr>
</p:sldLayout>
</file>

<file path=ppt/slideLayouts/slideLayout31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タイトルのみ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Rectangle 3">
            <a:extLst>
              <a:ext uri="{FF2B5EF4-FFF2-40B4-BE49-F238E27FC236}">
                <a16:creationId xmlns:a16="http://schemas.microsoft.com/office/drawing/2014/main" id="{A3A91A87-E077-55F9-E82B-69290C757ACC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D02AB633-41B6-895C-1428-F4ECBA5E6556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277D45E-CA6D-460A-AFA3-1CAF21739728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2538310986"/>
      </p:ext>
    </p:extLst>
  </p:cSld>
  <p:clrMapOvr>
    <a:masterClrMapping/>
  </p:clrMapOvr>
</p:sldLayout>
</file>

<file path=ppt/slideLayouts/slideLayout31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白紙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3">
            <a:extLst>
              <a:ext uri="{FF2B5EF4-FFF2-40B4-BE49-F238E27FC236}">
                <a16:creationId xmlns:a16="http://schemas.microsoft.com/office/drawing/2014/main" id="{C1057134-481A-F4E6-D042-ABD2C86755E0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3" name="Rectangle 5">
            <a:extLst>
              <a:ext uri="{FF2B5EF4-FFF2-40B4-BE49-F238E27FC236}">
                <a16:creationId xmlns:a16="http://schemas.microsoft.com/office/drawing/2014/main" id="{EC5CF2D5-5E51-6C84-8D30-19137E5A9137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41BC230-C08E-4ADB-8642-DBF8807B0E8D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1330892709"/>
      </p:ext>
    </p:extLst>
  </p:cSld>
  <p:clrMapOvr>
    <a:masterClrMapping/>
  </p:clrMapOvr>
</p:sldLayout>
</file>

<file path=ppt/slideLayouts/slideLayout31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タイトル付き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テキスト プレースホルダー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5" name="Rectangle 3">
            <a:extLst>
              <a:ext uri="{FF2B5EF4-FFF2-40B4-BE49-F238E27FC236}">
                <a16:creationId xmlns:a16="http://schemas.microsoft.com/office/drawing/2014/main" id="{4DCF124A-5BB5-3BFB-0BEF-C732CB3945BB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787FC628-2726-4F4A-7BF2-90E496B697B8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57B95F0-E99D-4E67-B81F-1C9F37E234AD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2641850353"/>
      </p:ext>
    </p:extLst>
  </p:cSld>
  <p:clrMapOvr>
    <a:masterClrMapping/>
  </p:clrMapOvr>
</p:sldLayout>
</file>

<file path=ppt/slideLayouts/slideLayout31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タイトル付きの図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図プレースホルダー 2"/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ja-JP" altLang="en-US" noProof="0"/>
          </a:p>
        </p:txBody>
      </p:sp>
      <p:sp>
        <p:nvSpPr>
          <p:cNvPr id="4" name="テキスト プレースホルダー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5" name="Rectangle 3">
            <a:extLst>
              <a:ext uri="{FF2B5EF4-FFF2-40B4-BE49-F238E27FC236}">
                <a16:creationId xmlns:a16="http://schemas.microsoft.com/office/drawing/2014/main" id="{4A0512FB-6E5A-8A67-8CE2-CA75916245C5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1B50304F-30C6-45A3-99D3-81749FBFAD7F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9A10A59-B464-4D7E-95CE-B955E3B80E36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3318032292"/>
      </p:ext>
    </p:extLst>
  </p:cSld>
  <p:clrMapOvr>
    <a:masterClrMapping/>
  </p:clrMapOvr>
</p:sldLayout>
</file>

<file path=ppt/slideLayouts/slideLayout31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タイトルと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縦書きテキスト プレースホルダー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62596657-41AB-61EE-DCBA-EAA4FA2A9768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80D7FE0E-191D-92F6-76EF-FF7E85C968FF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17F1103-8E5D-470B-A837-91CD4EF1BF1D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1816801959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タイトルと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縦書きテキスト プレースホルダー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</p:spTree>
    <p:extLst>
      <p:ext uri="{BB962C8B-B14F-4D97-AF65-F5344CB8AC3E}">
        <p14:creationId xmlns:p14="http://schemas.microsoft.com/office/powerpoint/2010/main" val="729350554"/>
      </p:ext>
    </p:extLst>
  </p:cSld>
  <p:clrMapOvr>
    <a:masterClrMapping/>
  </p:clrMapOvr>
</p:sldLayout>
</file>

<file path=ppt/slideLayouts/slideLayout32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縦書きタイトルと&#10;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縦書きタイトル 1"/>
          <p:cNvSpPr>
            <a:spLocks noGrp="1"/>
          </p:cNvSpPr>
          <p:nvPr>
            <p:ph type="title" orient="vert"/>
          </p:nvPr>
        </p:nvSpPr>
        <p:spPr>
          <a:xfrm>
            <a:off x="6884988" y="115888"/>
            <a:ext cx="2138362" cy="5438775"/>
          </a:xfrm>
        </p:spPr>
        <p:txBody>
          <a:bodyPr vert="eaVert"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縦書きテキスト プレースホルダー 2"/>
          <p:cNvSpPr>
            <a:spLocks noGrp="1"/>
          </p:cNvSpPr>
          <p:nvPr>
            <p:ph type="body" orient="vert" idx="1"/>
          </p:nvPr>
        </p:nvSpPr>
        <p:spPr>
          <a:xfrm>
            <a:off x="468313" y="115888"/>
            <a:ext cx="6264275" cy="5438775"/>
          </a:xfrm>
        </p:spPr>
        <p:txBody>
          <a:bodyPr vert="eaVert"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87BB99DD-2479-51AF-0692-1CD406EB8C7E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D48D8FB2-B8AA-8DB9-02D4-543CBEF618DD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121ED6A-B6D3-4FF7-B94F-23440E6BD481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2301849890"/>
      </p:ext>
    </p:extLst>
  </p:cSld>
  <p:clrMapOvr>
    <a:masterClrMapping/>
  </p:clrMapOvr>
</p:sldLayout>
</file>

<file path=ppt/slideLayouts/slideLayout32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タイトル スライド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字幕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ja-JP" altLang="en-US"/>
              <a:t>マスター サブタイトルの書式設定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CB9C9705-AAAF-4FBC-1486-480E8C52CA42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45DA859D-EAE5-8B19-FBEF-F7C09B94CAEA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A72CB3F-7FA3-4FF9-A158-120D62AD192A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3544990161"/>
      </p:ext>
    </p:extLst>
  </p:cSld>
  <p:clrMapOvr>
    <a:masterClrMapping/>
  </p:clrMapOvr>
</p:sldLayout>
</file>

<file path=ppt/slideLayouts/slideLayout32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タイトルと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35D9C681-1E3A-1290-7C65-847DED5D0663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5FA57A75-EBF7-B20B-76B2-D1CFEB6F8465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766F486-77AD-4F22-A006-300461CB1AEE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270192726"/>
      </p:ext>
    </p:extLst>
  </p:cSld>
  <p:clrMapOvr>
    <a:masterClrMapping/>
  </p:clrMapOvr>
</p:sldLayout>
</file>

<file path=ppt/slideLayouts/slideLayout32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セクション見出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テキスト プレースホルダー 2"/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4AB3B0A7-7369-3BDA-C887-1C338A19D5DA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6E94221F-7DBE-42A6-3E94-9A53D91E4A18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4A93C54-C94C-4517-87F8-590B59E4E0CE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43603758"/>
      </p:ext>
    </p:extLst>
  </p:cSld>
  <p:clrMapOvr>
    <a:masterClrMapping/>
  </p:clrMapOvr>
</p:sldLayout>
</file>

<file path=ppt/slideLayouts/slideLayout32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2 つ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sz="half" idx="1"/>
          </p:nvPr>
        </p:nvSpPr>
        <p:spPr>
          <a:xfrm>
            <a:off x="468313" y="1052513"/>
            <a:ext cx="4025900" cy="4502150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コンテンツ プレースホルダー 3"/>
          <p:cNvSpPr>
            <a:spLocks noGrp="1"/>
          </p:cNvSpPr>
          <p:nvPr>
            <p:ph sz="half" idx="2"/>
          </p:nvPr>
        </p:nvSpPr>
        <p:spPr>
          <a:xfrm>
            <a:off x="4646613" y="1052513"/>
            <a:ext cx="4027487" cy="4502150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5" name="Rectangle 3">
            <a:extLst>
              <a:ext uri="{FF2B5EF4-FFF2-40B4-BE49-F238E27FC236}">
                <a16:creationId xmlns:a16="http://schemas.microsoft.com/office/drawing/2014/main" id="{FF90D824-D73A-6198-E96B-355C217F362B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EE2459CE-1453-2D86-0DA0-6CC5FA20492A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896240E-97F3-4797-9D88-932117116EB9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1943671951"/>
      </p:ext>
    </p:extLst>
  </p:cSld>
  <p:clrMapOvr>
    <a:masterClrMapping/>
  </p:clrMapOvr>
</p:sldLayout>
</file>

<file path=ppt/slideLayouts/slideLayout32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テキスト プレースホルダー 2"/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4" name="コンテンツ プレースホルダー 3"/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5" name="テキスト プレースホルダー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6" name="コンテンツ プレースホルダー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7" name="Rectangle 3">
            <a:extLst>
              <a:ext uri="{FF2B5EF4-FFF2-40B4-BE49-F238E27FC236}">
                <a16:creationId xmlns:a16="http://schemas.microsoft.com/office/drawing/2014/main" id="{1CC169D0-3AFA-BCA9-1BC9-C30A0BFB71B5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8" name="Rectangle 5">
            <a:extLst>
              <a:ext uri="{FF2B5EF4-FFF2-40B4-BE49-F238E27FC236}">
                <a16:creationId xmlns:a16="http://schemas.microsoft.com/office/drawing/2014/main" id="{24E19360-71E3-F8B1-2020-567646CDCEC8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E4A878C-7A06-4BA0-9530-1CEF0FC7607C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3259811843"/>
      </p:ext>
    </p:extLst>
  </p:cSld>
  <p:clrMapOvr>
    <a:masterClrMapping/>
  </p:clrMapOvr>
</p:sldLayout>
</file>

<file path=ppt/slideLayouts/slideLayout32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タイトルのみ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Rectangle 3">
            <a:extLst>
              <a:ext uri="{FF2B5EF4-FFF2-40B4-BE49-F238E27FC236}">
                <a16:creationId xmlns:a16="http://schemas.microsoft.com/office/drawing/2014/main" id="{DB1A076A-2CC2-E4F7-515B-3A01AA2C9972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F481F784-9EBA-145B-765B-69B49B8EC652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E8BE596-8BE5-4F68-85AC-11CB06E1382C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132438383"/>
      </p:ext>
    </p:extLst>
  </p:cSld>
  <p:clrMapOvr>
    <a:masterClrMapping/>
  </p:clrMapOvr>
</p:sldLayout>
</file>

<file path=ppt/slideLayouts/slideLayout32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白紙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3">
            <a:extLst>
              <a:ext uri="{FF2B5EF4-FFF2-40B4-BE49-F238E27FC236}">
                <a16:creationId xmlns:a16="http://schemas.microsoft.com/office/drawing/2014/main" id="{5BA312A4-497D-7066-E069-71EA73452443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3" name="Rectangle 5">
            <a:extLst>
              <a:ext uri="{FF2B5EF4-FFF2-40B4-BE49-F238E27FC236}">
                <a16:creationId xmlns:a16="http://schemas.microsoft.com/office/drawing/2014/main" id="{ACA3494A-2544-4FFA-6625-4F898C73C38F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EC8637E-8E79-455D-A22D-A08531B63D4E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3483189166"/>
      </p:ext>
    </p:extLst>
  </p:cSld>
  <p:clrMapOvr>
    <a:masterClrMapping/>
  </p:clrMapOvr>
</p:sldLayout>
</file>

<file path=ppt/slideLayouts/slideLayout32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タイトル付き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テキスト プレースホルダー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5" name="Rectangle 3">
            <a:extLst>
              <a:ext uri="{FF2B5EF4-FFF2-40B4-BE49-F238E27FC236}">
                <a16:creationId xmlns:a16="http://schemas.microsoft.com/office/drawing/2014/main" id="{0913EDC9-745E-6230-95CE-CC9DE03FBAEA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D4E53F17-BEAD-2C04-7F5E-06EBE0643A0E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0BE1658-D424-4E78-8EF9-A72549848900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2015658482"/>
      </p:ext>
    </p:extLst>
  </p:cSld>
  <p:clrMapOvr>
    <a:masterClrMapping/>
  </p:clrMapOvr>
</p:sldLayout>
</file>

<file path=ppt/slideLayouts/slideLayout32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タイトル付きの図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図プレースホルダー 2"/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ja-JP" altLang="en-US" noProof="0"/>
          </a:p>
        </p:txBody>
      </p:sp>
      <p:sp>
        <p:nvSpPr>
          <p:cNvPr id="4" name="テキスト プレースホルダー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5" name="Rectangle 3">
            <a:extLst>
              <a:ext uri="{FF2B5EF4-FFF2-40B4-BE49-F238E27FC236}">
                <a16:creationId xmlns:a16="http://schemas.microsoft.com/office/drawing/2014/main" id="{04B8F019-7F99-74C3-FFA4-C6E4C0E3EBEA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51FB5DDB-4840-9F51-E9A3-5EDCFF4F0041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1A2B701-0C29-4EC3-B025-6B1BBF36C15E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82948308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縦書きタイトルと&#10;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縦書きタイトル 1"/>
          <p:cNvSpPr>
            <a:spLocks noGrp="1"/>
          </p:cNvSpPr>
          <p:nvPr>
            <p:ph type="title" orient="vert"/>
          </p:nvPr>
        </p:nvSpPr>
        <p:spPr>
          <a:xfrm>
            <a:off x="6884988" y="115888"/>
            <a:ext cx="2138362" cy="5438775"/>
          </a:xfrm>
        </p:spPr>
        <p:txBody>
          <a:bodyPr vert="eaVert"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縦書きテキスト プレースホルダー 2"/>
          <p:cNvSpPr>
            <a:spLocks noGrp="1"/>
          </p:cNvSpPr>
          <p:nvPr>
            <p:ph type="body" orient="vert" idx="1"/>
          </p:nvPr>
        </p:nvSpPr>
        <p:spPr>
          <a:xfrm>
            <a:off x="468313" y="115888"/>
            <a:ext cx="6264275" cy="5438775"/>
          </a:xfrm>
        </p:spPr>
        <p:txBody>
          <a:bodyPr vert="eaVert"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</p:spTree>
    <p:extLst>
      <p:ext uri="{BB962C8B-B14F-4D97-AF65-F5344CB8AC3E}">
        <p14:creationId xmlns:p14="http://schemas.microsoft.com/office/powerpoint/2010/main" val="3699368586"/>
      </p:ext>
    </p:extLst>
  </p:cSld>
  <p:clrMapOvr>
    <a:masterClrMapping/>
  </p:clrMapOvr>
</p:sldLayout>
</file>

<file path=ppt/slideLayouts/slideLayout33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タイトルと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縦書きテキスト プレースホルダー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CE0447B8-3DFF-3B9E-1081-9DDC0C26544A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5556E0B2-A259-A48B-4F4A-50F776D6139E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BD54D49-A83D-4FBF-854D-0F035B98C421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3670003036"/>
      </p:ext>
    </p:extLst>
  </p:cSld>
  <p:clrMapOvr>
    <a:masterClrMapping/>
  </p:clrMapOvr>
</p:sldLayout>
</file>

<file path=ppt/slideLayouts/slideLayout33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縦書きタイトルと&#10;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縦書きタイトル 1"/>
          <p:cNvSpPr>
            <a:spLocks noGrp="1"/>
          </p:cNvSpPr>
          <p:nvPr>
            <p:ph type="title" orient="vert"/>
          </p:nvPr>
        </p:nvSpPr>
        <p:spPr>
          <a:xfrm>
            <a:off x="6884988" y="115888"/>
            <a:ext cx="2138362" cy="5438775"/>
          </a:xfrm>
        </p:spPr>
        <p:txBody>
          <a:bodyPr vert="eaVert"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縦書きテキスト プレースホルダー 2"/>
          <p:cNvSpPr>
            <a:spLocks noGrp="1"/>
          </p:cNvSpPr>
          <p:nvPr>
            <p:ph type="body" orient="vert" idx="1"/>
          </p:nvPr>
        </p:nvSpPr>
        <p:spPr>
          <a:xfrm>
            <a:off x="468313" y="115888"/>
            <a:ext cx="6264275" cy="5438775"/>
          </a:xfrm>
        </p:spPr>
        <p:txBody>
          <a:bodyPr vert="eaVert"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898DC746-21C1-0FCD-9091-7D8F32427A4A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BF8060D8-ED6D-41BF-6AAF-300674128295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E0DCDD9-C4CD-4A89-9E0F-97A205F3A673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3048291767"/>
      </p:ext>
    </p:extLst>
  </p:cSld>
  <p:clrMapOvr>
    <a:masterClrMapping/>
  </p:clrMapOvr>
</p:sldLayout>
</file>

<file path=ppt/slideLayouts/slideLayout33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タイトル スライド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字幕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ja-JP" altLang="en-US"/>
              <a:t>マスター サブタイトルの書式設定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454B9F55-5606-FBB2-122E-34A8DA498482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54193388-E978-FAAE-2962-9343146A6ED5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9548068-8820-4C2B-A2F7-8CFAF09FCA26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2369236101"/>
      </p:ext>
    </p:extLst>
  </p:cSld>
  <p:clrMapOvr>
    <a:masterClrMapping/>
  </p:clrMapOvr>
</p:sldLayout>
</file>

<file path=ppt/slideLayouts/slideLayout33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タイトルと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330F920F-96D2-9DD7-2033-ABC61E1EC9B8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A8510F90-5A62-0654-6057-6E1A100BA5AB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6EE194A-082F-4CC9-B762-3A5AC7ADC314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1990578456"/>
      </p:ext>
    </p:extLst>
  </p:cSld>
  <p:clrMapOvr>
    <a:masterClrMapping/>
  </p:clrMapOvr>
</p:sldLayout>
</file>

<file path=ppt/slideLayouts/slideLayout33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セクション見出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テキスト プレースホルダー 2"/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C526B48A-735C-0B36-E3BB-4880995C1132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E85B8721-F101-084E-CF11-020B82C3B5AE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76A8053-9095-498F-9127-27157522B56D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2099206268"/>
      </p:ext>
    </p:extLst>
  </p:cSld>
  <p:clrMapOvr>
    <a:masterClrMapping/>
  </p:clrMapOvr>
</p:sldLayout>
</file>

<file path=ppt/slideLayouts/slideLayout33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2 つ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sz="half" idx="1"/>
          </p:nvPr>
        </p:nvSpPr>
        <p:spPr>
          <a:xfrm>
            <a:off x="468313" y="1052513"/>
            <a:ext cx="4025900" cy="4502150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コンテンツ プレースホルダー 3"/>
          <p:cNvSpPr>
            <a:spLocks noGrp="1"/>
          </p:cNvSpPr>
          <p:nvPr>
            <p:ph sz="half" idx="2"/>
          </p:nvPr>
        </p:nvSpPr>
        <p:spPr>
          <a:xfrm>
            <a:off x="4646613" y="1052513"/>
            <a:ext cx="4027487" cy="4502150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5" name="Rectangle 3">
            <a:extLst>
              <a:ext uri="{FF2B5EF4-FFF2-40B4-BE49-F238E27FC236}">
                <a16:creationId xmlns:a16="http://schemas.microsoft.com/office/drawing/2014/main" id="{095F5D96-6FD5-644D-125C-B148FD76B46A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7850ED5D-DD11-E933-2E78-3BE0EBB7EA1B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6775A2E-15C7-4906-AECD-754297798642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429831384"/>
      </p:ext>
    </p:extLst>
  </p:cSld>
  <p:clrMapOvr>
    <a:masterClrMapping/>
  </p:clrMapOvr>
</p:sldLayout>
</file>

<file path=ppt/slideLayouts/slideLayout33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テキスト プレースホルダー 2"/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4" name="コンテンツ プレースホルダー 3"/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5" name="テキスト プレースホルダー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6" name="コンテンツ プレースホルダー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7" name="Rectangle 3">
            <a:extLst>
              <a:ext uri="{FF2B5EF4-FFF2-40B4-BE49-F238E27FC236}">
                <a16:creationId xmlns:a16="http://schemas.microsoft.com/office/drawing/2014/main" id="{2E7E04C2-A0A2-E732-E41B-C2FA150C94AB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8" name="Rectangle 5">
            <a:extLst>
              <a:ext uri="{FF2B5EF4-FFF2-40B4-BE49-F238E27FC236}">
                <a16:creationId xmlns:a16="http://schemas.microsoft.com/office/drawing/2014/main" id="{7C42042E-D091-FF05-86CD-8DEF28D7D5AC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9C89FE1-E0B6-4727-A160-614FD8A54F9D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769781545"/>
      </p:ext>
    </p:extLst>
  </p:cSld>
  <p:clrMapOvr>
    <a:masterClrMapping/>
  </p:clrMapOvr>
</p:sldLayout>
</file>

<file path=ppt/slideLayouts/slideLayout33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タイトルのみ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Rectangle 3">
            <a:extLst>
              <a:ext uri="{FF2B5EF4-FFF2-40B4-BE49-F238E27FC236}">
                <a16:creationId xmlns:a16="http://schemas.microsoft.com/office/drawing/2014/main" id="{C9B2C616-7C89-7D3D-0280-481980AAF79A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B5C80A95-BB2F-2E5D-AA25-14D7D5BC44E1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E09BE0E-E20F-4F59-AA42-71DBD862EB41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1891407511"/>
      </p:ext>
    </p:extLst>
  </p:cSld>
  <p:clrMapOvr>
    <a:masterClrMapping/>
  </p:clrMapOvr>
</p:sldLayout>
</file>

<file path=ppt/slideLayouts/slideLayout33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白紙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3">
            <a:extLst>
              <a:ext uri="{FF2B5EF4-FFF2-40B4-BE49-F238E27FC236}">
                <a16:creationId xmlns:a16="http://schemas.microsoft.com/office/drawing/2014/main" id="{2830077B-0BCA-4C80-A892-1BA508853B1A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3" name="Rectangle 5">
            <a:extLst>
              <a:ext uri="{FF2B5EF4-FFF2-40B4-BE49-F238E27FC236}">
                <a16:creationId xmlns:a16="http://schemas.microsoft.com/office/drawing/2014/main" id="{BFCA3BC2-E874-5609-D4AE-28DF02DC020C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F22DA5D-49FC-4E80-9F2E-8CAF2BFEA4BD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2048103308"/>
      </p:ext>
    </p:extLst>
  </p:cSld>
  <p:clrMapOvr>
    <a:masterClrMapping/>
  </p:clrMapOvr>
</p:sldLayout>
</file>

<file path=ppt/slideLayouts/slideLayout33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タイトル付き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テキスト プレースホルダー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5" name="Rectangle 3">
            <a:extLst>
              <a:ext uri="{FF2B5EF4-FFF2-40B4-BE49-F238E27FC236}">
                <a16:creationId xmlns:a16="http://schemas.microsoft.com/office/drawing/2014/main" id="{AD3CE961-B3B6-044C-09B3-9CACAE003C34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C5222D94-9EBF-6A77-4FD0-C1A3BA9E8495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05DF20E-C69D-4DF3-8F28-1BBE588723F3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2323875311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タイトル スライド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字幕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ja-JP" altLang="en-US"/>
              <a:t>マスター サブタイトルの書式設定</a:t>
            </a: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825CBF03-A8A5-A760-441B-9BE245130BE9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1EF6463-6001-4C21-B78C-241C7E734D35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3903422559"/>
      </p:ext>
    </p:extLst>
  </p:cSld>
  <p:clrMapOvr>
    <a:masterClrMapping/>
  </p:clrMapOvr>
</p:sldLayout>
</file>

<file path=ppt/slideLayouts/slideLayout34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タイトル付きの図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図プレースホルダー 2"/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ja-JP" altLang="en-US" noProof="0"/>
          </a:p>
        </p:txBody>
      </p:sp>
      <p:sp>
        <p:nvSpPr>
          <p:cNvPr id="4" name="テキスト プレースホルダー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5" name="Rectangle 3">
            <a:extLst>
              <a:ext uri="{FF2B5EF4-FFF2-40B4-BE49-F238E27FC236}">
                <a16:creationId xmlns:a16="http://schemas.microsoft.com/office/drawing/2014/main" id="{61F9FB51-6A10-9A45-2242-9A73D919DEDB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D8D3899E-50E5-08C7-E3F7-DCFFBD30A912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786B017-DEF7-4FAE-91FF-7B91FE3EF75B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65219485"/>
      </p:ext>
    </p:extLst>
  </p:cSld>
  <p:clrMapOvr>
    <a:masterClrMapping/>
  </p:clrMapOvr>
</p:sldLayout>
</file>

<file path=ppt/slideLayouts/slideLayout34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タイトルと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縦書きテキスト プレースホルダー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7A6DC9CF-1E23-128D-C476-35B5AA11BCA5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95A3A7B1-73D4-E0F3-3CA7-E58EF429BC10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F29FDD5-D9DF-4ED8-B399-A00150F2F012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2870228232"/>
      </p:ext>
    </p:extLst>
  </p:cSld>
  <p:clrMapOvr>
    <a:masterClrMapping/>
  </p:clrMapOvr>
</p:sldLayout>
</file>

<file path=ppt/slideLayouts/slideLayout34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縦書きタイトルと&#10;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縦書きタイトル 1"/>
          <p:cNvSpPr>
            <a:spLocks noGrp="1"/>
          </p:cNvSpPr>
          <p:nvPr>
            <p:ph type="title" orient="vert"/>
          </p:nvPr>
        </p:nvSpPr>
        <p:spPr>
          <a:xfrm>
            <a:off x="6884988" y="115888"/>
            <a:ext cx="2138362" cy="5438775"/>
          </a:xfrm>
        </p:spPr>
        <p:txBody>
          <a:bodyPr vert="eaVert"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縦書きテキスト プレースホルダー 2"/>
          <p:cNvSpPr>
            <a:spLocks noGrp="1"/>
          </p:cNvSpPr>
          <p:nvPr>
            <p:ph type="body" orient="vert" idx="1"/>
          </p:nvPr>
        </p:nvSpPr>
        <p:spPr>
          <a:xfrm>
            <a:off x="468313" y="115888"/>
            <a:ext cx="6264275" cy="5438775"/>
          </a:xfrm>
        </p:spPr>
        <p:txBody>
          <a:bodyPr vert="eaVert"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A8F44B97-1126-9716-A425-A6F960BFBAF9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DBA71BE0-8E61-B0D3-86D1-7AB6B250830C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4104111-84B9-45EE-B23E-C75D74C7AB93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2305715336"/>
      </p:ext>
    </p:extLst>
  </p:cSld>
  <p:clrMapOvr>
    <a:masterClrMapping/>
  </p:clrMapOvr>
</p:sldLayout>
</file>

<file path=ppt/slideLayouts/slideLayout34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タイトル スライド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字幕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ja-JP" altLang="en-US"/>
              <a:t>マスター サブタイトルの書式設定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864C4884-E391-2972-CF9D-DBBB696D62CD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D72774A4-FADF-DEAE-B62F-A1280D969EA6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4C856BF-7D65-409A-9BEA-D1DC7BB96177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2456969430"/>
      </p:ext>
    </p:extLst>
  </p:cSld>
  <p:clrMapOvr>
    <a:masterClrMapping/>
  </p:clrMapOvr>
</p:sldLayout>
</file>

<file path=ppt/slideLayouts/slideLayout34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タイトルと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40A7BCCA-6AE2-DCAD-CAD5-DDA3DA881A7E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85251E41-E725-2BEC-F36D-FA5AFA181CB2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BD57FE9-D265-4DD0-B786-45835122D34A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2061806148"/>
      </p:ext>
    </p:extLst>
  </p:cSld>
  <p:clrMapOvr>
    <a:masterClrMapping/>
  </p:clrMapOvr>
</p:sldLayout>
</file>

<file path=ppt/slideLayouts/slideLayout34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セクション見出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テキスト プレースホルダー 2"/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949FF0A4-4A47-B0E2-EE8B-CB0817B9934C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B6DA276D-FBA6-261D-AFC9-C135C3CA29C4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1E99A38-4C33-4DDD-8040-74F2AABCDE77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2003919858"/>
      </p:ext>
    </p:extLst>
  </p:cSld>
  <p:clrMapOvr>
    <a:masterClrMapping/>
  </p:clrMapOvr>
</p:sldLayout>
</file>

<file path=ppt/slideLayouts/slideLayout34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2 つ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sz="half" idx="1"/>
          </p:nvPr>
        </p:nvSpPr>
        <p:spPr>
          <a:xfrm>
            <a:off x="468313" y="1052513"/>
            <a:ext cx="4025900" cy="4502150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コンテンツ プレースホルダー 3"/>
          <p:cNvSpPr>
            <a:spLocks noGrp="1"/>
          </p:cNvSpPr>
          <p:nvPr>
            <p:ph sz="half" idx="2"/>
          </p:nvPr>
        </p:nvSpPr>
        <p:spPr>
          <a:xfrm>
            <a:off x="4646613" y="1052513"/>
            <a:ext cx="4027487" cy="4502150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5" name="Rectangle 3">
            <a:extLst>
              <a:ext uri="{FF2B5EF4-FFF2-40B4-BE49-F238E27FC236}">
                <a16:creationId xmlns:a16="http://schemas.microsoft.com/office/drawing/2014/main" id="{28BC2104-4E1B-9DF7-A16A-4F5C261C9314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B569EFD5-59ED-F179-D54B-FF0CE5DBF83E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EA06FF6-51FE-4D16-B371-FBBCFD49DE1B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209953958"/>
      </p:ext>
    </p:extLst>
  </p:cSld>
  <p:clrMapOvr>
    <a:masterClrMapping/>
  </p:clrMapOvr>
</p:sldLayout>
</file>

<file path=ppt/slideLayouts/slideLayout34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テキスト プレースホルダー 2"/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4" name="コンテンツ プレースホルダー 3"/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5" name="テキスト プレースホルダー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6" name="コンテンツ プレースホルダー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7" name="Rectangle 3">
            <a:extLst>
              <a:ext uri="{FF2B5EF4-FFF2-40B4-BE49-F238E27FC236}">
                <a16:creationId xmlns:a16="http://schemas.microsoft.com/office/drawing/2014/main" id="{2CEAB3BF-5658-60CA-039A-8B44A333004C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8" name="Rectangle 5">
            <a:extLst>
              <a:ext uri="{FF2B5EF4-FFF2-40B4-BE49-F238E27FC236}">
                <a16:creationId xmlns:a16="http://schemas.microsoft.com/office/drawing/2014/main" id="{3F3D95A3-1472-C318-A0FD-0904F1F0C6CD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25B0B37-494D-4132-9F12-99D94431FA38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903040812"/>
      </p:ext>
    </p:extLst>
  </p:cSld>
  <p:clrMapOvr>
    <a:masterClrMapping/>
  </p:clrMapOvr>
</p:sldLayout>
</file>

<file path=ppt/slideLayouts/slideLayout34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タイトルのみ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Rectangle 3">
            <a:extLst>
              <a:ext uri="{FF2B5EF4-FFF2-40B4-BE49-F238E27FC236}">
                <a16:creationId xmlns:a16="http://schemas.microsoft.com/office/drawing/2014/main" id="{33B791A5-7BE6-1C4B-A4DC-6EE661FDDDBF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78856FB6-46D2-A98E-D032-6249842C0B85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66D1A67-AF27-4B1C-8E3B-49C8207E0A60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2536746880"/>
      </p:ext>
    </p:extLst>
  </p:cSld>
  <p:clrMapOvr>
    <a:masterClrMapping/>
  </p:clrMapOvr>
</p:sldLayout>
</file>

<file path=ppt/slideLayouts/slideLayout34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白紙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3">
            <a:extLst>
              <a:ext uri="{FF2B5EF4-FFF2-40B4-BE49-F238E27FC236}">
                <a16:creationId xmlns:a16="http://schemas.microsoft.com/office/drawing/2014/main" id="{75067386-443A-AD17-1DF4-93386F2010F0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3" name="Rectangle 5">
            <a:extLst>
              <a:ext uri="{FF2B5EF4-FFF2-40B4-BE49-F238E27FC236}">
                <a16:creationId xmlns:a16="http://schemas.microsoft.com/office/drawing/2014/main" id="{29550058-0A34-51DA-4E60-7E15794B564E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0084290-C8EB-4455-9DF9-2FCE1CFD83DD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3758103217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タイトルと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44EE443C-773D-081C-5560-664F33D18E83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0FABB98-B2D9-4006-A0F6-ECB7EAEEC19A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878163212"/>
      </p:ext>
    </p:extLst>
  </p:cSld>
  <p:clrMapOvr>
    <a:masterClrMapping/>
  </p:clrMapOvr>
</p:sldLayout>
</file>

<file path=ppt/slideLayouts/slideLayout35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タイトル付き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テキスト プレースホルダー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5" name="Rectangle 3">
            <a:extLst>
              <a:ext uri="{FF2B5EF4-FFF2-40B4-BE49-F238E27FC236}">
                <a16:creationId xmlns:a16="http://schemas.microsoft.com/office/drawing/2014/main" id="{E72E7CFB-C4AA-232F-AD7B-16FB3D1AA0A3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D3EEE452-6675-C2A5-15DD-4F9B601BE4F8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0B68B44-7EF5-4562-AE58-8C7ED60C3096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4024229391"/>
      </p:ext>
    </p:extLst>
  </p:cSld>
  <p:clrMapOvr>
    <a:masterClrMapping/>
  </p:clrMapOvr>
</p:sldLayout>
</file>

<file path=ppt/slideLayouts/slideLayout35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タイトル付きの図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図プレースホルダー 2"/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ja-JP" altLang="en-US" noProof="0"/>
          </a:p>
        </p:txBody>
      </p:sp>
      <p:sp>
        <p:nvSpPr>
          <p:cNvPr id="4" name="テキスト プレースホルダー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5" name="Rectangle 3">
            <a:extLst>
              <a:ext uri="{FF2B5EF4-FFF2-40B4-BE49-F238E27FC236}">
                <a16:creationId xmlns:a16="http://schemas.microsoft.com/office/drawing/2014/main" id="{083324FB-D68E-872E-F1E6-6599C6F0C68B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6A23C3A3-9AA2-F909-9C30-0F12BE42A442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86652AD-9D85-4FBB-BFA6-BFC21AB7DD8A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3143339251"/>
      </p:ext>
    </p:extLst>
  </p:cSld>
  <p:clrMapOvr>
    <a:masterClrMapping/>
  </p:clrMapOvr>
</p:sldLayout>
</file>

<file path=ppt/slideLayouts/slideLayout35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タイトルと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縦書きテキスト プレースホルダー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91D45863-81CE-EAD9-C377-F4A1576B8DCC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7FE01C18-9EED-3F5E-2292-DE7EC9EBE3D3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938738B-9D12-4BDA-9A04-DE6374C37798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474905941"/>
      </p:ext>
    </p:extLst>
  </p:cSld>
  <p:clrMapOvr>
    <a:masterClrMapping/>
  </p:clrMapOvr>
</p:sldLayout>
</file>

<file path=ppt/slideLayouts/slideLayout35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縦書きタイトルと&#10;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縦書きタイトル 1"/>
          <p:cNvSpPr>
            <a:spLocks noGrp="1"/>
          </p:cNvSpPr>
          <p:nvPr>
            <p:ph type="title" orient="vert"/>
          </p:nvPr>
        </p:nvSpPr>
        <p:spPr>
          <a:xfrm>
            <a:off x="6884988" y="115888"/>
            <a:ext cx="2138362" cy="5438775"/>
          </a:xfrm>
        </p:spPr>
        <p:txBody>
          <a:bodyPr vert="eaVert"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縦書きテキスト プレースホルダー 2"/>
          <p:cNvSpPr>
            <a:spLocks noGrp="1"/>
          </p:cNvSpPr>
          <p:nvPr>
            <p:ph type="body" orient="vert" idx="1"/>
          </p:nvPr>
        </p:nvSpPr>
        <p:spPr>
          <a:xfrm>
            <a:off x="468313" y="115888"/>
            <a:ext cx="6264275" cy="5438775"/>
          </a:xfrm>
        </p:spPr>
        <p:txBody>
          <a:bodyPr vert="eaVert"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B21804DA-EFA3-12FE-BF30-E5D044F4A8EF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204EB4E3-70C3-80D1-6C83-1738EBFC334E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D8FDAD8-6C4C-4912-AC7E-D6B8B6499ABB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3248332530"/>
      </p:ext>
    </p:extLst>
  </p:cSld>
  <p:clrMapOvr>
    <a:masterClrMapping/>
  </p:clrMapOvr>
</p:sldLayout>
</file>

<file path=ppt/slideLayouts/slideLayout35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タイトル スライド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字幕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ja-JP" altLang="en-US"/>
              <a:t>マスター サブタイトルの書式設定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DD18425C-3650-ED90-327B-F0A3F7C47E12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C284CBCB-795C-D3C4-6532-7C4F04DA1E8D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1F7D94C-98E8-4DA7-A420-99FD2E840795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1411441575"/>
      </p:ext>
    </p:extLst>
  </p:cSld>
  <p:clrMapOvr>
    <a:masterClrMapping/>
  </p:clrMapOvr>
</p:sldLayout>
</file>

<file path=ppt/slideLayouts/slideLayout35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タイトルと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7C2402BA-4E9D-9615-E0DD-D2A02D9318AC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637E0DF5-65C4-C54C-E89C-3B1A1A08168D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9125957-1919-428B-9944-19880BD206BA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3283945727"/>
      </p:ext>
    </p:extLst>
  </p:cSld>
  <p:clrMapOvr>
    <a:masterClrMapping/>
  </p:clrMapOvr>
</p:sldLayout>
</file>

<file path=ppt/slideLayouts/slideLayout35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セクション見出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テキスト プレースホルダー 2"/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A43E0746-6B11-B9E0-007E-910128FB2A20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DE892487-23A9-BF8E-523B-BACC06B49302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CE95657-3563-42DD-B4B3-F2B3AF7A1250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3156402667"/>
      </p:ext>
    </p:extLst>
  </p:cSld>
  <p:clrMapOvr>
    <a:masterClrMapping/>
  </p:clrMapOvr>
</p:sldLayout>
</file>

<file path=ppt/slideLayouts/slideLayout35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2 つ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sz="half" idx="1"/>
          </p:nvPr>
        </p:nvSpPr>
        <p:spPr>
          <a:xfrm>
            <a:off x="468313" y="1052513"/>
            <a:ext cx="4025900" cy="4502150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コンテンツ プレースホルダー 3"/>
          <p:cNvSpPr>
            <a:spLocks noGrp="1"/>
          </p:cNvSpPr>
          <p:nvPr>
            <p:ph sz="half" idx="2"/>
          </p:nvPr>
        </p:nvSpPr>
        <p:spPr>
          <a:xfrm>
            <a:off x="4646613" y="1052513"/>
            <a:ext cx="4027487" cy="4502150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5" name="Rectangle 3">
            <a:extLst>
              <a:ext uri="{FF2B5EF4-FFF2-40B4-BE49-F238E27FC236}">
                <a16:creationId xmlns:a16="http://schemas.microsoft.com/office/drawing/2014/main" id="{59CFD8B8-5C85-D902-CE01-F191F26C9842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CD66BA08-1846-51F0-F845-54D86194F5CC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4DF07FB-BB5C-4247-920A-DEFF1CC279AC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2325538629"/>
      </p:ext>
    </p:extLst>
  </p:cSld>
  <p:clrMapOvr>
    <a:masterClrMapping/>
  </p:clrMapOvr>
</p:sldLayout>
</file>

<file path=ppt/slideLayouts/slideLayout35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テキスト プレースホルダー 2"/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4" name="コンテンツ プレースホルダー 3"/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5" name="テキスト プレースホルダー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6" name="コンテンツ プレースホルダー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7" name="Rectangle 3">
            <a:extLst>
              <a:ext uri="{FF2B5EF4-FFF2-40B4-BE49-F238E27FC236}">
                <a16:creationId xmlns:a16="http://schemas.microsoft.com/office/drawing/2014/main" id="{F0727BBA-6D97-0FFB-E230-DFE312B0EC5B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8" name="Rectangle 5">
            <a:extLst>
              <a:ext uri="{FF2B5EF4-FFF2-40B4-BE49-F238E27FC236}">
                <a16:creationId xmlns:a16="http://schemas.microsoft.com/office/drawing/2014/main" id="{CD7F408C-682E-862B-31BE-8B1B7D742BAD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80E2904-F8EF-449F-B359-B8DFDAF41277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1434205651"/>
      </p:ext>
    </p:extLst>
  </p:cSld>
  <p:clrMapOvr>
    <a:masterClrMapping/>
  </p:clrMapOvr>
</p:sldLayout>
</file>

<file path=ppt/slideLayouts/slideLayout35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タイトルのみ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Rectangle 3">
            <a:extLst>
              <a:ext uri="{FF2B5EF4-FFF2-40B4-BE49-F238E27FC236}">
                <a16:creationId xmlns:a16="http://schemas.microsoft.com/office/drawing/2014/main" id="{90CEF581-EBC9-8B6C-C4D9-5E05FD92FE0A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8B23B6A6-140A-74C7-A684-BFAFDF2FC16D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4E62680-A848-4D2A-84E4-6FFC5E02D1DF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1027669647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セクション見出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テキスト プレースホルダー 2"/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02A435BB-AE2D-2845-931F-3081D7762327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2304B55-D52D-4F66-8FBA-FE6894F6CC6D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191006432"/>
      </p:ext>
    </p:extLst>
  </p:cSld>
  <p:clrMapOvr>
    <a:masterClrMapping/>
  </p:clrMapOvr>
</p:sldLayout>
</file>

<file path=ppt/slideLayouts/slideLayout36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白紙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3">
            <a:extLst>
              <a:ext uri="{FF2B5EF4-FFF2-40B4-BE49-F238E27FC236}">
                <a16:creationId xmlns:a16="http://schemas.microsoft.com/office/drawing/2014/main" id="{22748DED-4D51-2346-E1CF-442418B217C6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3" name="Rectangle 5">
            <a:extLst>
              <a:ext uri="{FF2B5EF4-FFF2-40B4-BE49-F238E27FC236}">
                <a16:creationId xmlns:a16="http://schemas.microsoft.com/office/drawing/2014/main" id="{BE438912-A90D-472A-C99C-DC1847DA5942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E420709-E95F-4A57-B0C1-DCF69CCE4640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3884181144"/>
      </p:ext>
    </p:extLst>
  </p:cSld>
  <p:clrMapOvr>
    <a:masterClrMapping/>
  </p:clrMapOvr>
</p:sldLayout>
</file>

<file path=ppt/slideLayouts/slideLayout36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タイトル付き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テキスト プレースホルダー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5" name="Rectangle 3">
            <a:extLst>
              <a:ext uri="{FF2B5EF4-FFF2-40B4-BE49-F238E27FC236}">
                <a16:creationId xmlns:a16="http://schemas.microsoft.com/office/drawing/2014/main" id="{E4B41972-C786-1A1A-3CE0-5A99CF44F962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AC387C76-5BAA-E354-1CD3-9C91CD3A9860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EE3EC03-A9F9-4F6C-9322-DFC24F2C09C8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3061568892"/>
      </p:ext>
    </p:extLst>
  </p:cSld>
  <p:clrMapOvr>
    <a:masterClrMapping/>
  </p:clrMapOvr>
</p:sldLayout>
</file>

<file path=ppt/slideLayouts/slideLayout36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タイトル付きの図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図プレースホルダー 2"/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ja-JP" altLang="en-US" noProof="0"/>
          </a:p>
        </p:txBody>
      </p:sp>
      <p:sp>
        <p:nvSpPr>
          <p:cNvPr id="4" name="テキスト プレースホルダー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5" name="Rectangle 3">
            <a:extLst>
              <a:ext uri="{FF2B5EF4-FFF2-40B4-BE49-F238E27FC236}">
                <a16:creationId xmlns:a16="http://schemas.microsoft.com/office/drawing/2014/main" id="{0A3FA9BE-1E1A-A251-6956-EC0294A50390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8D8A78A9-24D8-D0C4-8A66-8C5C06E8FDAD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CDBE3FB-3243-41EC-8A48-195AD5825E09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456127248"/>
      </p:ext>
    </p:extLst>
  </p:cSld>
  <p:clrMapOvr>
    <a:masterClrMapping/>
  </p:clrMapOvr>
</p:sldLayout>
</file>

<file path=ppt/slideLayouts/slideLayout36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タイトルと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縦書きテキスト プレースホルダー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A017EB6E-1AE4-0633-2163-459054CB8931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165616B7-FF85-7FE1-BF94-10D3B04EB768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7EA356A-2D6F-4B51-BBD1-A694C9AE8BDD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357711249"/>
      </p:ext>
    </p:extLst>
  </p:cSld>
  <p:clrMapOvr>
    <a:masterClrMapping/>
  </p:clrMapOvr>
</p:sldLayout>
</file>

<file path=ppt/slideLayouts/slideLayout36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縦書きタイトルと&#10;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縦書きタイトル 1"/>
          <p:cNvSpPr>
            <a:spLocks noGrp="1"/>
          </p:cNvSpPr>
          <p:nvPr>
            <p:ph type="title" orient="vert"/>
          </p:nvPr>
        </p:nvSpPr>
        <p:spPr>
          <a:xfrm>
            <a:off x="6884988" y="115888"/>
            <a:ext cx="2138362" cy="5438775"/>
          </a:xfrm>
        </p:spPr>
        <p:txBody>
          <a:bodyPr vert="eaVert"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縦書きテキスト プレースホルダー 2"/>
          <p:cNvSpPr>
            <a:spLocks noGrp="1"/>
          </p:cNvSpPr>
          <p:nvPr>
            <p:ph type="body" orient="vert" idx="1"/>
          </p:nvPr>
        </p:nvSpPr>
        <p:spPr>
          <a:xfrm>
            <a:off x="468313" y="115888"/>
            <a:ext cx="6264275" cy="5438775"/>
          </a:xfrm>
        </p:spPr>
        <p:txBody>
          <a:bodyPr vert="eaVert"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F1A3B93E-5BD2-D6C0-4371-1D3BF31BC28A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AFE18FD7-19BE-8ADD-01BE-5F8E86A6C565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2FC7790-68A1-4E4C-BAF0-2FF7E4FFC5FD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2031456026"/>
      </p:ext>
    </p:extLst>
  </p:cSld>
  <p:clrMapOvr>
    <a:masterClrMapping/>
  </p:clrMapOvr>
</p:sldLayout>
</file>

<file path=ppt/slideLayouts/slideLayout36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タイトル スライド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字幕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ja-JP" altLang="en-US"/>
              <a:t>マスター サブタイトルの書式設定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6DDD74C7-A629-EEFC-5838-D5B219D99B39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CFDCE416-C65A-8978-4567-96E57A75423B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9676464-13A6-4361-A408-D6E690D73E90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3314058653"/>
      </p:ext>
    </p:extLst>
  </p:cSld>
  <p:clrMapOvr>
    <a:masterClrMapping/>
  </p:clrMapOvr>
</p:sldLayout>
</file>

<file path=ppt/slideLayouts/slideLayout36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タイトルと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397A7D52-0D96-14D5-AFA5-4A164FEF9584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5786C438-7614-12FD-E7FB-23428C42CEC6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1C509D0-C803-4A0C-81BB-EA813F6F0E70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655169819"/>
      </p:ext>
    </p:extLst>
  </p:cSld>
  <p:clrMapOvr>
    <a:masterClrMapping/>
  </p:clrMapOvr>
</p:sldLayout>
</file>

<file path=ppt/slideLayouts/slideLayout36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セクション見出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テキスト プレースホルダー 2"/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BB3C9CF8-542A-FA37-8E3C-6CF43B504E36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9C68233C-290D-E11E-83EE-7A4F805FDF53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F22DDA1-22D1-4CCC-9949-69A8A1FAEDB1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3057679146"/>
      </p:ext>
    </p:extLst>
  </p:cSld>
  <p:clrMapOvr>
    <a:masterClrMapping/>
  </p:clrMapOvr>
</p:sldLayout>
</file>

<file path=ppt/slideLayouts/slideLayout36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2 つ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sz="half" idx="1"/>
          </p:nvPr>
        </p:nvSpPr>
        <p:spPr>
          <a:xfrm>
            <a:off x="468313" y="1052513"/>
            <a:ext cx="4025900" cy="4502150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コンテンツ プレースホルダー 3"/>
          <p:cNvSpPr>
            <a:spLocks noGrp="1"/>
          </p:cNvSpPr>
          <p:nvPr>
            <p:ph sz="half" idx="2"/>
          </p:nvPr>
        </p:nvSpPr>
        <p:spPr>
          <a:xfrm>
            <a:off x="4646613" y="1052513"/>
            <a:ext cx="4027487" cy="4502150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5" name="Rectangle 3">
            <a:extLst>
              <a:ext uri="{FF2B5EF4-FFF2-40B4-BE49-F238E27FC236}">
                <a16:creationId xmlns:a16="http://schemas.microsoft.com/office/drawing/2014/main" id="{C53D2BFC-8D30-B5F0-C8A7-ED4A742A9EF5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3211EE8A-25F3-93F6-C8BB-5A3C59542CB5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083866B-2E9D-41D0-9D41-B5526F16967F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608467102"/>
      </p:ext>
    </p:extLst>
  </p:cSld>
  <p:clrMapOvr>
    <a:masterClrMapping/>
  </p:clrMapOvr>
</p:sldLayout>
</file>

<file path=ppt/slideLayouts/slideLayout36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テキスト プレースホルダー 2"/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4" name="コンテンツ プレースホルダー 3"/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5" name="テキスト プレースホルダー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6" name="コンテンツ プレースホルダー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7" name="Rectangle 3">
            <a:extLst>
              <a:ext uri="{FF2B5EF4-FFF2-40B4-BE49-F238E27FC236}">
                <a16:creationId xmlns:a16="http://schemas.microsoft.com/office/drawing/2014/main" id="{5498F73D-4862-76E7-C720-28F0627B5AFE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8" name="Rectangle 5">
            <a:extLst>
              <a:ext uri="{FF2B5EF4-FFF2-40B4-BE49-F238E27FC236}">
                <a16:creationId xmlns:a16="http://schemas.microsoft.com/office/drawing/2014/main" id="{7CD5F51A-35EE-26C5-053B-B9C4271A3670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7D3F6BA-6A82-401A-8CF7-F2C6590F129B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424605762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2 つ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sz="half" idx="1"/>
          </p:nvPr>
        </p:nvSpPr>
        <p:spPr>
          <a:xfrm>
            <a:off x="685800" y="1981200"/>
            <a:ext cx="3797300" cy="4090988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コンテンツ プレースホルダー 3"/>
          <p:cNvSpPr>
            <a:spLocks noGrp="1"/>
          </p:cNvSpPr>
          <p:nvPr>
            <p:ph sz="half" idx="2"/>
          </p:nvPr>
        </p:nvSpPr>
        <p:spPr>
          <a:xfrm>
            <a:off x="4635500" y="1981200"/>
            <a:ext cx="3798888" cy="4090988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0942EB23-AC4D-97DD-74FC-4F3B041A6199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8008B43-57D6-4EF3-BFAE-24DD6E7D22FD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3292212708"/>
      </p:ext>
    </p:extLst>
  </p:cSld>
  <p:clrMapOvr>
    <a:masterClrMapping/>
  </p:clrMapOvr>
</p:sldLayout>
</file>

<file path=ppt/slideLayouts/slideLayout37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タイトルのみ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Rectangle 3">
            <a:extLst>
              <a:ext uri="{FF2B5EF4-FFF2-40B4-BE49-F238E27FC236}">
                <a16:creationId xmlns:a16="http://schemas.microsoft.com/office/drawing/2014/main" id="{DF6ED4D1-4B49-D5F8-961F-BD0A760022CA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1E815197-0716-10A1-E410-0FFCBC49F381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7A6FDC8-FA0B-4D08-AE47-6C9B9D14462E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2127296586"/>
      </p:ext>
    </p:extLst>
  </p:cSld>
  <p:clrMapOvr>
    <a:masterClrMapping/>
  </p:clrMapOvr>
</p:sldLayout>
</file>

<file path=ppt/slideLayouts/slideLayout37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白紙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3">
            <a:extLst>
              <a:ext uri="{FF2B5EF4-FFF2-40B4-BE49-F238E27FC236}">
                <a16:creationId xmlns:a16="http://schemas.microsoft.com/office/drawing/2014/main" id="{2BBB1384-C4A1-7B8C-8321-F3D7BFDFEF0A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3" name="Rectangle 5">
            <a:extLst>
              <a:ext uri="{FF2B5EF4-FFF2-40B4-BE49-F238E27FC236}">
                <a16:creationId xmlns:a16="http://schemas.microsoft.com/office/drawing/2014/main" id="{5EDEEDD5-56AC-5610-4F28-F523C9812B9F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548A554-38EB-4840-B0F1-02E2E0F45A81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4109760764"/>
      </p:ext>
    </p:extLst>
  </p:cSld>
  <p:clrMapOvr>
    <a:masterClrMapping/>
  </p:clrMapOvr>
</p:sldLayout>
</file>

<file path=ppt/slideLayouts/slideLayout37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タイトル付き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テキスト プレースホルダー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5" name="Rectangle 3">
            <a:extLst>
              <a:ext uri="{FF2B5EF4-FFF2-40B4-BE49-F238E27FC236}">
                <a16:creationId xmlns:a16="http://schemas.microsoft.com/office/drawing/2014/main" id="{42770A68-2725-5E45-09C8-67A4314E6377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C6B78B1E-1E89-DD1B-0CB6-F5E239CF443B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86FB200-5DDF-4E70-A138-3BF047FBEBB3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3546900326"/>
      </p:ext>
    </p:extLst>
  </p:cSld>
  <p:clrMapOvr>
    <a:masterClrMapping/>
  </p:clrMapOvr>
</p:sldLayout>
</file>

<file path=ppt/slideLayouts/slideLayout37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タイトル付きの図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図プレースホルダー 2"/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ja-JP" altLang="en-US" noProof="0"/>
          </a:p>
        </p:txBody>
      </p:sp>
      <p:sp>
        <p:nvSpPr>
          <p:cNvPr id="4" name="テキスト プレースホルダー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5" name="Rectangle 3">
            <a:extLst>
              <a:ext uri="{FF2B5EF4-FFF2-40B4-BE49-F238E27FC236}">
                <a16:creationId xmlns:a16="http://schemas.microsoft.com/office/drawing/2014/main" id="{1C9707E8-BBFB-9B7D-2BB6-EFCEF49812C0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0FC663DD-083D-6137-42A3-5082AA6D53DB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28B485A-E8A2-4110-9542-705F18DA8569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35051170"/>
      </p:ext>
    </p:extLst>
  </p:cSld>
  <p:clrMapOvr>
    <a:masterClrMapping/>
  </p:clrMapOvr>
</p:sldLayout>
</file>

<file path=ppt/slideLayouts/slideLayout37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タイトルと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縦書きテキスト プレースホルダー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99F70EAC-43D8-3D61-FAC0-70C80903DABC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55B15765-B53F-1346-B151-296E437C8DB5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4BF4D6A-0AA3-4E14-90E7-90E96D9663D3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81717880"/>
      </p:ext>
    </p:extLst>
  </p:cSld>
  <p:clrMapOvr>
    <a:masterClrMapping/>
  </p:clrMapOvr>
</p:sldLayout>
</file>

<file path=ppt/slideLayouts/slideLayout37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縦書きタイトルと&#10;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縦書きタイトル 1"/>
          <p:cNvSpPr>
            <a:spLocks noGrp="1"/>
          </p:cNvSpPr>
          <p:nvPr>
            <p:ph type="title" orient="vert"/>
          </p:nvPr>
        </p:nvSpPr>
        <p:spPr>
          <a:xfrm>
            <a:off x="6884988" y="115888"/>
            <a:ext cx="2138362" cy="5438775"/>
          </a:xfrm>
        </p:spPr>
        <p:txBody>
          <a:bodyPr vert="eaVert"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縦書きテキスト プレースホルダー 2"/>
          <p:cNvSpPr>
            <a:spLocks noGrp="1"/>
          </p:cNvSpPr>
          <p:nvPr>
            <p:ph type="body" orient="vert" idx="1"/>
          </p:nvPr>
        </p:nvSpPr>
        <p:spPr>
          <a:xfrm>
            <a:off x="468313" y="115888"/>
            <a:ext cx="6264275" cy="5438775"/>
          </a:xfrm>
        </p:spPr>
        <p:txBody>
          <a:bodyPr vert="eaVert"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B864750F-E418-6673-7388-DB8FA3FE1385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956DA184-9291-AF2F-48CB-1E321A6B7DBB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540C819-59D1-41B8-95AA-5C46BEECA9AE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2360897368"/>
      </p:ext>
    </p:extLst>
  </p:cSld>
  <p:clrMapOvr>
    <a:masterClrMapping/>
  </p:clrMapOvr>
</p:sldLayout>
</file>

<file path=ppt/slideLayouts/slideLayout37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タイトル スライド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字幕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ja-JP" altLang="en-US"/>
              <a:t>マスター サブタイトルの書式設定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BDD6DE4E-70B6-9B18-6DE3-AA2BBB065693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75CA95CD-5CEF-D9FA-06B5-BFC441A485B9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CDB1B0C-87CF-4921-96BB-4AD6418E7637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799168277"/>
      </p:ext>
    </p:extLst>
  </p:cSld>
  <p:clrMapOvr>
    <a:masterClrMapping/>
  </p:clrMapOvr>
</p:sldLayout>
</file>

<file path=ppt/slideLayouts/slideLayout37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タイトルと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3C049755-5C44-4513-1015-E921C9D40796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5744532E-1908-E14E-9346-16719538D689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268F4BB-F190-415E-9FDB-6075C817BD42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142850068"/>
      </p:ext>
    </p:extLst>
  </p:cSld>
  <p:clrMapOvr>
    <a:masterClrMapping/>
  </p:clrMapOvr>
</p:sldLayout>
</file>

<file path=ppt/slideLayouts/slideLayout37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セクション見出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テキスト プレースホルダー 2"/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8F686D30-A22D-0324-8E22-DC1990493612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6F49EA8A-3DA8-9F37-DFE7-992EB89198AB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DFD651C-83FA-45E5-8B03-2D191F2CE39C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1337458073"/>
      </p:ext>
    </p:extLst>
  </p:cSld>
  <p:clrMapOvr>
    <a:masterClrMapping/>
  </p:clrMapOvr>
</p:sldLayout>
</file>

<file path=ppt/slideLayouts/slideLayout37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2 つ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sz="half" idx="1"/>
          </p:nvPr>
        </p:nvSpPr>
        <p:spPr>
          <a:xfrm>
            <a:off x="468313" y="1052513"/>
            <a:ext cx="4025900" cy="4502150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コンテンツ プレースホルダー 3"/>
          <p:cNvSpPr>
            <a:spLocks noGrp="1"/>
          </p:cNvSpPr>
          <p:nvPr>
            <p:ph sz="half" idx="2"/>
          </p:nvPr>
        </p:nvSpPr>
        <p:spPr>
          <a:xfrm>
            <a:off x="4646613" y="1052513"/>
            <a:ext cx="4027487" cy="4502150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5" name="Rectangle 3">
            <a:extLst>
              <a:ext uri="{FF2B5EF4-FFF2-40B4-BE49-F238E27FC236}">
                <a16:creationId xmlns:a16="http://schemas.microsoft.com/office/drawing/2014/main" id="{1D9FB261-0E83-EF93-7B7D-D76540F32A7F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F083E158-80FF-5E95-D9E2-E0063F14EC7F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10A19D6-E696-449B-B898-607DA22776CD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4136609690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テキスト プレースホルダー 2"/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4" name="コンテンツ プレースホルダー 3"/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5" name="テキスト プレースホルダー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6" name="コンテンツ プレースホルダー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7" name="Rectangle 5">
            <a:extLst>
              <a:ext uri="{FF2B5EF4-FFF2-40B4-BE49-F238E27FC236}">
                <a16:creationId xmlns:a16="http://schemas.microsoft.com/office/drawing/2014/main" id="{A555AD22-A11D-46A5-2675-141BCAD8A264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7B81338-011B-4895-81B5-A843A0FE17B9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3217942730"/>
      </p:ext>
    </p:extLst>
  </p:cSld>
  <p:clrMapOvr>
    <a:masterClrMapping/>
  </p:clrMapOvr>
</p:sldLayout>
</file>

<file path=ppt/slideLayouts/slideLayout38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テキスト プレースホルダー 2"/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4" name="コンテンツ プレースホルダー 3"/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5" name="テキスト プレースホルダー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6" name="コンテンツ プレースホルダー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7" name="Rectangle 3">
            <a:extLst>
              <a:ext uri="{FF2B5EF4-FFF2-40B4-BE49-F238E27FC236}">
                <a16:creationId xmlns:a16="http://schemas.microsoft.com/office/drawing/2014/main" id="{5E6AAA09-8C62-1C04-174C-A67BC1669C6D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8" name="Rectangle 5">
            <a:extLst>
              <a:ext uri="{FF2B5EF4-FFF2-40B4-BE49-F238E27FC236}">
                <a16:creationId xmlns:a16="http://schemas.microsoft.com/office/drawing/2014/main" id="{31BD4EE3-F335-39B9-B08A-1BCD87D77C8F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5EB6CC4-3FEA-4BBD-AEEB-5E0DA6CACC16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1807791176"/>
      </p:ext>
    </p:extLst>
  </p:cSld>
  <p:clrMapOvr>
    <a:masterClrMapping/>
  </p:clrMapOvr>
</p:sldLayout>
</file>

<file path=ppt/slideLayouts/slideLayout38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タイトルのみ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Rectangle 3">
            <a:extLst>
              <a:ext uri="{FF2B5EF4-FFF2-40B4-BE49-F238E27FC236}">
                <a16:creationId xmlns:a16="http://schemas.microsoft.com/office/drawing/2014/main" id="{7651DF55-B083-7805-7E2F-0BC6F391691B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0520FE6E-72F7-2720-FEB4-1A68D3784D9E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C6C3AE7-E228-406F-8A07-4D61E9E1F0AF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3906142944"/>
      </p:ext>
    </p:extLst>
  </p:cSld>
  <p:clrMapOvr>
    <a:masterClrMapping/>
  </p:clrMapOvr>
</p:sldLayout>
</file>

<file path=ppt/slideLayouts/slideLayout38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白紙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3">
            <a:extLst>
              <a:ext uri="{FF2B5EF4-FFF2-40B4-BE49-F238E27FC236}">
                <a16:creationId xmlns:a16="http://schemas.microsoft.com/office/drawing/2014/main" id="{19673707-9F39-2B96-CE97-748B2D1E83B1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3" name="Rectangle 5">
            <a:extLst>
              <a:ext uri="{FF2B5EF4-FFF2-40B4-BE49-F238E27FC236}">
                <a16:creationId xmlns:a16="http://schemas.microsoft.com/office/drawing/2014/main" id="{22F91CD7-2753-9983-ABA5-DDC516A2EA0D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BDEECAD-0B04-46A4-89B5-58063895A412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376769926"/>
      </p:ext>
    </p:extLst>
  </p:cSld>
  <p:clrMapOvr>
    <a:masterClrMapping/>
  </p:clrMapOvr>
</p:sldLayout>
</file>

<file path=ppt/slideLayouts/slideLayout38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タイトル付き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テキスト プレースホルダー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5" name="Rectangle 3">
            <a:extLst>
              <a:ext uri="{FF2B5EF4-FFF2-40B4-BE49-F238E27FC236}">
                <a16:creationId xmlns:a16="http://schemas.microsoft.com/office/drawing/2014/main" id="{FC86119C-3340-A946-A728-EBD17375F404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34BFAA58-3948-BB2F-F2F7-6FF46614FED8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F66D147-7465-40AC-A24D-A8CB0C5CDD1D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1862609622"/>
      </p:ext>
    </p:extLst>
  </p:cSld>
  <p:clrMapOvr>
    <a:masterClrMapping/>
  </p:clrMapOvr>
</p:sldLayout>
</file>

<file path=ppt/slideLayouts/slideLayout38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タイトル付きの図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図プレースホルダー 2"/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ja-JP" altLang="en-US" noProof="0"/>
          </a:p>
        </p:txBody>
      </p:sp>
      <p:sp>
        <p:nvSpPr>
          <p:cNvPr id="4" name="テキスト プレースホルダー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5" name="Rectangle 3">
            <a:extLst>
              <a:ext uri="{FF2B5EF4-FFF2-40B4-BE49-F238E27FC236}">
                <a16:creationId xmlns:a16="http://schemas.microsoft.com/office/drawing/2014/main" id="{02DB7423-8358-FF58-9DC3-AAF4C129735E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B7FDCE07-3C2F-2D02-8658-AF28066736EE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E15C406-828E-4CD0-8972-2D8398712636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1157249438"/>
      </p:ext>
    </p:extLst>
  </p:cSld>
  <p:clrMapOvr>
    <a:masterClrMapping/>
  </p:clrMapOvr>
</p:sldLayout>
</file>

<file path=ppt/slideLayouts/slideLayout38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タイトルと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縦書きテキスト プレースホルダー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FFF9ACB5-431F-9111-D439-55B424BA7716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50CE1091-2F68-6474-CCC5-509D36B34CA1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26C91AE-1796-405F-9569-C4348E32EDED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1037934482"/>
      </p:ext>
    </p:extLst>
  </p:cSld>
  <p:clrMapOvr>
    <a:masterClrMapping/>
  </p:clrMapOvr>
</p:sldLayout>
</file>

<file path=ppt/slideLayouts/slideLayout38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縦書きタイトルと&#10;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縦書きタイトル 1"/>
          <p:cNvSpPr>
            <a:spLocks noGrp="1"/>
          </p:cNvSpPr>
          <p:nvPr>
            <p:ph type="title" orient="vert"/>
          </p:nvPr>
        </p:nvSpPr>
        <p:spPr>
          <a:xfrm>
            <a:off x="6884988" y="115888"/>
            <a:ext cx="2138362" cy="5438775"/>
          </a:xfrm>
        </p:spPr>
        <p:txBody>
          <a:bodyPr vert="eaVert"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縦書きテキスト プレースホルダー 2"/>
          <p:cNvSpPr>
            <a:spLocks noGrp="1"/>
          </p:cNvSpPr>
          <p:nvPr>
            <p:ph type="body" orient="vert" idx="1"/>
          </p:nvPr>
        </p:nvSpPr>
        <p:spPr>
          <a:xfrm>
            <a:off x="468313" y="115888"/>
            <a:ext cx="6264275" cy="5438775"/>
          </a:xfrm>
        </p:spPr>
        <p:txBody>
          <a:bodyPr vert="eaVert"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9590AC05-7490-FFAC-E179-E0765CEFD681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63BC94EF-52CC-D644-988D-B28498209BAB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B344170-2268-45F2-A08B-998E1DECB3B0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3559873155"/>
      </p:ext>
    </p:extLst>
  </p:cSld>
  <p:clrMapOvr>
    <a:masterClrMapping/>
  </p:clrMapOvr>
</p:sldLayout>
</file>

<file path=ppt/slideLayouts/slideLayout38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タイトル スライド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字幕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ja-JP" altLang="en-US"/>
              <a:t>マスター サブタイトルの書式設定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6C056CF1-597A-1D9C-C835-4E1A6194C84A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C8E820E0-13D6-A374-5190-60A024B64028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51697CE-6CD4-4836-9FB1-A20310078477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859732270"/>
      </p:ext>
    </p:extLst>
  </p:cSld>
  <p:clrMapOvr>
    <a:masterClrMapping/>
  </p:clrMapOvr>
</p:sldLayout>
</file>

<file path=ppt/slideLayouts/slideLayout38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タイトルと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FD26DF48-8ECC-5A50-0DCE-EFBD62206F7D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E25C511B-AE3B-0229-1E03-DF0FCB047BBD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1095918-9AC7-49BA-AFF0-870BF3C60581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131109460"/>
      </p:ext>
    </p:extLst>
  </p:cSld>
  <p:clrMapOvr>
    <a:masterClrMapping/>
  </p:clrMapOvr>
</p:sldLayout>
</file>

<file path=ppt/slideLayouts/slideLayout38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セクション見出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テキスト プレースホルダー 2"/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223ED4CE-34A6-C14D-82DD-B776BDEA96CF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AA6532B2-2EA7-CBFF-A4C9-5914FD899B21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5F6C59B-7E38-4E9E-AEE7-84D9ED2F03C5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139480779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タイトルのみ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Rectangle 5">
            <a:extLst>
              <a:ext uri="{FF2B5EF4-FFF2-40B4-BE49-F238E27FC236}">
                <a16:creationId xmlns:a16="http://schemas.microsoft.com/office/drawing/2014/main" id="{7793BBF8-23C0-7AB9-29AD-883FB2F4F1A9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7D7AE21-CBA7-49B4-8766-E44548B8C642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3142243310"/>
      </p:ext>
    </p:extLst>
  </p:cSld>
  <p:clrMapOvr>
    <a:masterClrMapping/>
  </p:clrMapOvr>
</p:sldLayout>
</file>

<file path=ppt/slideLayouts/slideLayout39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2 つ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sz="half" idx="1"/>
          </p:nvPr>
        </p:nvSpPr>
        <p:spPr>
          <a:xfrm>
            <a:off x="468313" y="1052513"/>
            <a:ext cx="4025900" cy="4502150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コンテンツ プレースホルダー 3"/>
          <p:cNvSpPr>
            <a:spLocks noGrp="1"/>
          </p:cNvSpPr>
          <p:nvPr>
            <p:ph sz="half" idx="2"/>
          </p:nvPr>
        </p:nvSpPr>
        <p:spPr>
          <a:xfrm>
            <a:off x="4646613" y="1052513"/>
            <a:ext cx="4027487" cy="4502150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5" name="Rectangle 3">
            <a:extLst>
              <a:ext uri="{FF2B5EF4-FFF2-40B4-BE49-F238E27FC236}">
                <a16:creationId xmlns:a16="http://schemas.microsoft.com/office/drawing/2014/main" id="{17B51EE1-4A3B-6FC2-ED61-871A09333712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F7DB21A4-0BD8-B27A-4660-EE5FFB398E31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0B7CA1A-C13A-4744-AE0D-69505BD50D6D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1475792312"/>
      </p:ext>
    </p:extLst>
  </p:cSld>
  <p:clrMapOvr>
    <a:masterClrMapping/>
  </p:clrMapOvr>
</p:sldLayout>
</file>

<file path=ppt/slideLayouts/slideLayout39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テキスト プレースホルダー 2"/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4" name="コンテンツ プレースホルダー 3"/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5" name="テキスト プレースホルダー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6" name="コンテンツ プレースホルダー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7" name="Rectangle 3">
            <a:extLst>
              <a:ext uri="{FF2B5EF4-FFF2-40B4-BE49-F238E27FC236}">
                <a16:creationId xmlns:a16="http://schemas.microsoft.com/office/drawing/2014/main" id="{78C63618-0400-95E7-7EB1-4AC86218627A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8" name="Rectangle 5">
            <a:extLst>
              <a:ext uri="{FF2B5EF4-FFF2-40B4-BE49-F238E27FC236}">
                <a16:creationId xmlns:a16="http://schemas.microsoft.com/office/drawing/2014/main" id="{30C3F9A2-6F54-968D-D18C-AADF3E186ADC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0EEAB05-DD81-44A6-B093-5A31DCE09C2B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1909132490"/>
      </p:ext>
    </p:extLst>
  </p:cSld>
  <p:clrMapOvr>
    <a:masterClrMapping/>
  </p:clrMapOvr>
</p:sldLayout>
</file>

<file path=ppt/slideLayouts/slideLayout39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タイトルのみ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Rectangle 3">
            <a:extLst>
              <a:ext uri="{FF2B5EF4-FFF2-40B4-BE49-F238E27FC236}">
                <a16:creationId xmlns:a16="http://schemas.microsoft.com/office/drawing/2014/main" id="{DFC54BEA-ACFF-4065-C1CA-68E74CE882E7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EBE2BB4B-5F0D-5DF6-1E56-7B7ECE99EDDF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8B33CAC-91C7-4F84-8B3C-88BB659EC038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207095641"/>
      </p:ext>
    </p:extLst>
  </p:cSld>
  <p:clrMapOvr>
    <a:masterClrMapping/>
  </p:clrMapOvr>
</p:sldLayout>
</file>

<file path=ppt/slideLayouts/slideLayout39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白紙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3">
            <a:extLst>
              <a:ext uri="{FF2B5EF4-FFF2-40B4-BE49-F238E27FC236}">
                <a16:creationId xmlns:a16="http://schemas.microsoft.com/office/drawing/2014/main" id="{D6077F5D-81AC-1DAE-9FC3-42774229B01F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3" name="Rectangle 5">
            <a:extLst>
              <a:ext uri="{FF2B5EF4-FFF2-40B4-BE49-F238E27FC236}">
                <a16:creationId xmlns:a16="http://schemas.microsoft.com/office/drawing/2014/main" id="{8691E5AE-C3A8-FB50-D377-01ABF4633961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D36E2A9-387A-4AC9-BA8A-B8BCC28B3F2F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1445205289"/>
      </p:ext>
    </p:extLst>
  </p:cSld>
  <p:clrMapOvr>
    <a:masterClrMapping/>
  </p:clrMapOvr>
</p:sldLayout>
</file>

<file path=ppt/slideLayouts/slideLayout39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タイトル付き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テキスト プレースホルダー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5" name="Rectangle 3">
            <a:extLst>
              <a:ext uri="{FF2B5EF4-FFF2-40B4-BE49-F238E27FC236}">
                <a16:creationId xmlns:a16="http://schemas.microsoft.com/office/drawing/2014/main" id="{F66376F9-2E12-9DAE-432A-642D6C6EFCE9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A20E2864-D42D-1E90-C559-0032EA631440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B37D407-D898-4190-8E39-4D343D3A23FD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3660208134"/>
      </p:ext>
    </p:extLst>
  </p:cSld>
  <p:clrMapOvr>
    <a:masterClrMapping/>
  </p:clrMapOvr>
</p:sldLayout>
</file>

<file path=ppt/slideLayouts/slideLayout39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タイトル付きの図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図プレースホルダー 2"/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ja-JP" altLang="en-US" noProof="0"/>
          </a:p>
        </p:txBody>
      </p:sp>
      <p:sp>
        <p:nvSpPr>
          <p:cNvPr id="4" name="テキスト プレースホルダー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5" name="Rectangle 3">
            <a:extLst>
              <a:ext uri="{FF2B5EF4-FFF2-40B4-BE49-F238E27FC236}">
                <a16:creationId xmlns:a16="http://schemas.microsoft.com/office/drawing/2014/main" id="{239E3C8D-55C6-341A-8A19-171A2F45B304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9E417AA1-0D79-41C8-5DD7-22A34D46C571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78F60C9-55A1-477C-9B7D-66C288D1F253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2639979926"/>
      </p:ext>
    </p:extLst>
  </p:cSld>
  <p:clrMapOvr>
    <a:masterClrMapping/>
  </p:clrMapOvr>
</p:sldLayout>
</file>

<file path=ppt/slideLayouts/slideLayout39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タイトルと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縦書きテキスト プレースホルダー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BAC84CED-0154-7D28-325C-2ADD2000C8F2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3CCACA4A-174F-FF8D-14E0-113097D6D110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A0B7010-2C8D-4A59-B9B6-B3B0BFD86A76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2405034162"/>
      </p:ext>
    </p:extLst>
  </p:cSld>
  <p:clrMapOvr>
    <a:masterClrMapping/>
  </p:clrMapOvr>
</p:sldLayout>
</file>

<file path=ppt/slideLayouts/slideLayout39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縦書きタイトルと&#10;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縦書きタイトル 1"/>
          <p:cNvSpPr>
            <a:spLocks noGrp="1"/>
          </p:cNvSpPr>
          <p:nvPr>
            <p:ph type="title" orient="vert"/>
          </p:nvPr>
        </p:nvSpPr>
        <p:spPr>
          <a:xfrm>
            <a:off x="6884988" y="115888"/>
            <a:ext cx="2138362" cy="5438775"/>
          </a:xfrm>
        </p:spPr>
        <p:txBody>
          <a:bodyPr vert="eaVert"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縦書きテキスト プレースホルダー 2"/>
          <p:cNvSpPr>
            <a:spLocks noGrp="1"/>
          </p:cNvSpPr>
          <p:nvPr>
            <p:ph type="body" orient="vert" idx="1"/>
          </p:nvPr>
        </p:nvSpPr>
        <p:spPr>
          <a:xfrm>
            <a:off x="468313" y="115888"/>
            <a:ext cx="6264275" cy="5438775"/>
          </a:xfrm>
        </p:spPr>
        <p:txBody>
          <a:bodyPr vert="eaVert"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5BB7508C-E2AE-DF56-05C7-0AE75CBEF6CC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0295D6CD-095E-3CEC-BA0F-767EC567B09A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A43CD15-77F7-42F9-B44B-23C235E585CB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3713403663"/>
      </p:ext>
    </p:extLst>
  </p:cSld>
  <p:clrMapOvr>
    <a:masterClrMapping/>
  </p:clrMapOvr>
</p:sldLayout>
</file>

<file path=ppt/slideLayouts/slideLayout39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タイトル スライド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字幕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ja-JP" altLang="en-US"/>
              <a:t>マスター サブタイトルの書式設定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A0566C67-BDF8-3B53-95D0-E10974ABFD24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E689F51D-FC45-4DAB-3C09-C0EA9350198A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208FEFE-2A1E-4A27-8817-21CE1C663A13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247405317"/>
      </p:ext>
    </p:extLst>
  </p:cSld>
  <p:clrMapOvr>
    <a:masterClrMapping/>
  </p:clrMapOvr>
</p:sldLayout>
</file>

<file path=ppt/slideLayouts/slideLayout39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タイトルと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B57F6579-8254-2150-1D09-4E501A84C2DC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0470CAE6-D190-B8C6-53E7-EFDAFCF51E5C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D3EC00F-1C48-407B-8A24-F91BAAE7B210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3676492765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2 つ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sz="half" idx="1"/>
          </p:nvPr>
        </p:nvSpPr>
        <p:spPr>
          <a:xfrm>
            <a:off x="685800" y="1981200"/>
            <a:ext cx="3797300" cy="4090988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コンテンツ プレースホルダー 3"/>
          <p:cNvSpPr>
            <a:spLocks noGrp="1"/>
          </p:cNvSpPr>
          <p:nvPr>
            <p:ph sz="half" idx="2"/>
          </p:nvPr>
        </p:nvSpPr>
        <p:spPr>
          <a:xfrm>
            <a:off x="4635500" y="1981200"/>
            <a:ext cx="3798888" cy="4090988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5" name="Rectangle 7">
            <a:extLst>
              <a:ext uri="{FF2B5EF4-FFF2-40B4-BE49-F238E27FC236}">
                <a16:creationId xmlns:a16="http://schemas.microsoft.com/office/drawing/2014/main" id="{F34A0E42-D2DC-B80F-8E7D-5A0C06715580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97C44A0-4476-4745-84C4-6A919692004A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3298462444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白紙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5">
            <a:extLst>
              <a:ext uri="{FF2B5EF4-FFF2-40B4-BE49-F238E27FC236}">
                <a16:creationId xmlns:a16="http://schemas.microsoft.com/office/drawing/2014/main" id="{A73315D9-CD2A-58E9-E7FB-14104F0B99B2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5CDC78E-8CB8-4BEA-821C-5880D9911160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2168412322"/>
      </p:ext>
    </p:extLst>
  </p:cSld>
  <p:clrMapOvr>
    <a:masterClrMapping/>
  </p:clrMapOvr>
</p:sldLayout>
</file>

<file path=ppt/slideLayouts/slideLayout40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セクション見出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テキスト プレースホルダー 2"/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5C8F8DEB-6033-33E1-ED42-BC54CB1788B3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4455263D-0F79-869E-E30F-504DAD2F42C0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5BC1D0B-880F-4D7F-B974-0D8E3516129B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2722232355"/>
      </p:ext>
    </p:extLst>
  </p:cSld>
  <p:clrMapOvr>
    <a:masterClrMapping/>
  </p:clrMapOvr>
</p:sldLayout>
</file>

<file path=ppt/slideLayouts/slideLayout40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2 つ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sz="half" idx="1"/>
          </p:nvPr>
        </p:nvSpPr>
        <p:spPr>
          <a:xfrm>
            <a:off x="468313" y="1052513"/>
            <a:ext cx="4025900" cy="4502150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コンテンツ プレースホルダー 3"/>
          <p:cNvSpPr>
            <a:spLocks noGrp="1"/>
          </p:cNvSpPr>
          <p:nvPr>
            <p:ph sz="half" idx="2"/>
          </p:nvPr>
        </p:nvSpPr>
        <p:spPr>
          <a:xfrm>
            <a:off x="4646613" y="1052513"/>
            <a:ext cx="4027487" cy="4502150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5" name="Rectangle 3">
            <a:extLst>
              <a:ext uri="{FF2B5EF4-FFF2-40B4-BE49-F238E27FC236}">
                <a16:creationId xmlns:a16="http://schemas.microsoft.com/office/drawing/2014/main" id="{CA4FBE05-C616-C115-3C77-A14F0E81495F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CD6B850F-717A-2B48-FECA-402915B6E569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D18064C-EFA6-45DE-9F4C-B258B6A798FF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968065599"/>
      </p:ext>
    </p:extLst>
  </p:cSld>
  <p:clrMapOvr>
    <a:masterClrMapping/>
  </p:clrMapOvr>
</p:sldLayout>
</file>

<file path=ppt/slideLayouts/slideLayout40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テキスト プレースホルダー 2"/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4" name="コンテンツ プレースホルダー 3"/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5" name="テキスト プレースホルダー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6" name="コンテンツ プレースホルダー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7" name="Rectangle 3">
            <a:extLst>
              <a:ext uri="{FF2B5EF4-FFF2-40B4-BE49-F238E27FC236}">
                <a16:creationId xmlns:a16="http://schemas.microsoft.com/office/drawing/2014/main" id="{E870596C-60FB-CC17-6FA3-63544A6B7A08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8" name="Rectangle 5">
            <a:extLst>
              <a:ext uri="{FF2B5EF4-FFF2-40B4-BE49-F238E27FC236}">
                <a16:creationId xmlns:a16="http://schemas.microsoft.com/office/drawing/2014/main" id="{E43401E6-679D-41C3-EF39-F8B313ECCB7F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DA57328-7BBF-414C-A8FA-C41CB68102C5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884852763"/>
      </p:ext>
    </p:extLst>
  </p:cSld>
  <p:clrMapOvr>
    <a:masterClrMapping/>
  </p:clrMapOvr>
</p:sldLayout>
</file>

<file path=ppt/slideLayouts/slideLayout40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タイトルのみ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Rectangle 3">
            <a:extLst>
              <a:ext uri="{FF2B5EF4-FFF2-40B4-BE49-F238E27FC236}">
                <a16:creationId xmlns:a16="http://schemas.microsoft.com/office/drawing/2014/main" id="{EAF0DF1C-DFA9-5CBB-4B78-885C0E470335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C61C4A55-FCFA-DEA6-C8E0-74C4867209F7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93A05BC-06E1-4FA0-9890-1689CEC248BC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2239901155"/>
      </p:ext>
    </p:extLst>
  </p:cSld>
  <p:clrMapOvr>
    <a:masterClrMapping/>
  </p:clrMapOvr>
</p:sldLayout>
</file>

<file path=ppt/slideLayouts/slideLayout40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白紙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3">
            <a:extLst>
              <a:ext uri="{FF2B5EF4-FFF2-40B4-BE49-F238E27FC236}">
                <a16:creationId xmlns:a16="http://schemas.microsoft.com/office/drawing/2014/main" id="{2BEE1E94-4C6D-7D99-A194-23C0C83DE424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3" name="Rectangle 5">
            <a:extLst>
              <a:ext uri="{FF2B5EF4-FFF2-40B4-BE49-F238E27FC236}">
                <a16:creationId xmlns:a16="http://schemas.microsoft.com/office/drawing/2014/main" id="{58D3BE3B-2DBB-1266-C6F8-B06D38014568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A5B7A4E-5E13-43AB-B126-FAE69173F849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2083365658"/>
      </p:ext>
    </p:extLst>
  </p:cSld>
  <p:clrMapOvr>
    <a:masterClrMapping/>
  </p:clrMapOvr>
</p:sldLayout>
</file>

<file path=ppt/slideLayouts/slideLayout40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タイトル付き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テキスト プレースホルダー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5" name="Rectangle 3">
            <a:extLst>
              <a:ext uri="{FF2B5EF4-FFF2-40B4-BE49-F238E27FC236}">
                <a16:creationId xmlns:a16="http://schemas.microsoft.com/office/drawing/2014/main" id="{56F145AD-0D65-A6CC-AE1F-C52A9866A0A0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31060B5B-E6CD-F394-6AB3-724E42E60634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9B7E4E7-5EC8-4A27-9235-F0FBBC308BC8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3820057082"/>
      </p:ext>
    </p:extLst>
  </p:cSld>
  <p:clrMapOvr>
    <a:masterClrMapping/>
  </p:clrMapOvr>
</p:sldLayout>
</file>

<file path=ppt/slideLayouts/slideLayout40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タイトル付きの図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図プレースホルダー 2"/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ja-JP" altLang="en-US" noProof="0"/>
          </a:p>
        </p:txBody>
      </p:sp>
      <p:sp>
        <p:nvSpPr>
          <p:cNvPr id="4" name="テキスト プレースホルダー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5" name="Rectangle 3">
            <a:extLst>
              <a:ext uri="{FF2B5EF4-FFF2-40B4-BE49-F238E27FC236}">
                <a16:creationId xmlns:a16="http://schemas.microsoft.com/office/drawing/2014/main" id="{8F700BD7-B423-51D8-0EDF-B47E5397294A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950D81A9-BF04-2523-B74C-B802C57DE830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7C8AC15-8B0C-4F2F-8268-473E2D7F51FA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3735976633"/>
      </p:ext>
    </p:extLst>
  </p:cSld>
  <p:clrMapOvr>
    <a:masterClrMapping/>
  </p:clrMapOvr>
</p:sldLayout>
</file>

<file path=ppt/slideLayouts/slideLayout40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タイトルと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縦書きテキスト プレースホルダー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91DA741B-8F64-E675-2F37-BCC3C2AD9396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CA96F03B-9054-A905-4E39-86AEAB0BC241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810629C-AE65-40C8-8536-AAD59927D65A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3862934194"/>
      </p:ext>
    </p:extLst>
  </p:cSld>
  <p:clrMapOvr>
    <a:masterClrMapping/>
  </p:clrMapOvr>
</p:sldLayout>
</file>

<file path=ppt/slideLayouts/slideLayout40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縦書きタイトルと&#10;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縦書きタイトル 1"/>
          <p:cNvSpPr>
            <a:spLocks noGrp="1"/>
          </p:cNvSpPr>
          <p:nvPr>
            <p:ph type="title" orient="vert"/>
          </p:nvPr>
        </p:nvSpPr>
        <p:spPr>
          <a:xfrm>
            <a:off x="6884988" y="115888"/>
            <a:ext cx="2138362" cy="5438775"/>
          </a:xfrm>
        </p:spPr>
        <p:txBody>
          <a:bodyPr vert="eaVert"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縦書きテキスト プレースホルダー 2"/>
          <p:cNvSpPr>
            <a:spLocks noGrp="1"/>
          </p:cNvSpPr>
          <p:nvPr>
            <p:ph type="body" orient="vert" idx="1"/>
          </p:nvPr>
        </p:nvSpPr>
        <p:spPr>
          <a:xfrm>
            <a:off x="468313" y="115888"/>
            <a:ext cx="6264275" cy="5438775"/>
          </a:xfrm>
        </p:spPr>
        <p:txBody>
          <a:bodyPr vert="eaVert"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85363581-F6F6-7C50-990E-A97B833CE8F4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E0397B33-FF9A-7553-75B0-0FC12038A82A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D152B9D-5E3F-4B59-B7A9-89EA8731BA7D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1162785027"/>
      </p:ext>
    </p:extLst>
  </p:cSld>
  <p:clrMapOvr>
    <a:masterClrMapping/>
  </p:clrMapOvr>
</p:sldLayout>
</file>

<file path=ppt/slideLayouts/slideLayout40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タイトル スライド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字幕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ja-JP" altLang="en-US"/>
              <a:t>マスター サブタイトルの書式設定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A9EA4264-5469-41A3-C0E6-C1F6CD5454D2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4D062460-712C-C69C-F698-7308B1D2F9BD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CB31363-C8C8-4AA0-8884-BA94FB54C27B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2148372963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タイトル付き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テキスト プレースホルダー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9C67140A-1E10-0386-8A26-290235B00F18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2A89DD9-68E8-4D06-A66D-94AE53BFD65E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1029778215"/>
      </p:ext>
    </p:extLst>
  </p:cSld>
  <p:clrMapOvr>
    <a:masterClrMapping/>
  </p:clrMapOvr>
</p:sldLayout>
</file>

<file path=ppt/slideLayouts/slideLayout41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タイトルと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4F9AC666-44D0-33D1-00D2-D98D95BEE579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583D5287-5400-419D-AEA4-288E3421E46F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795A860-624A-461B-9477-B6C5F1E003E0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1474110559"/>
      </p:ext>
    </p:extLst>
  </p:cSld>
  <p:clrMapOvr>
    <a:masterClrMapping/>
  </p:clrMapOvr>
</p:sldLayout>
</file>

<file path=ppt/slideLayouts/slideLayout41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セクション見出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テキスト プレースホルダー 2"/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C7E9F370-A093-AE63-C19D-5378266F4C6E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3F1B1317-DF5F-17F1-184F-491EB1844FD7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BDE745A-D7B4-4DF2-877A-1FAD0B997F0D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1528487174"/>
      </p:ext>
    </p:extLst>
  </p:cSld>
  <p:clrMapOvr>
    <a:masterClrMapping/>
  </p:clrMapOvr>
</p:sldLayout>
</file>

<file path=ppt/slideLayouts/slideLayout41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2 つ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sz="half" idx="1"/>
          </p:nvPr>
        </p:nvSpPr>
        <p:spPr>
          <a:xfrm>
            <a:off x="468313" y="1052513"/>
            <a:ext cx="4025900" cy="4502150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コンテンツ プレースホルダー 3"/>
          <p:cNvSpPr>
            <a:spLocks noGrp="1"/>
          </p:cNvSpPr>
          <p:nvPr>
            <p:ph sz="half" idx="2"/>
          </p:nvPr>
        </p:nvSpPr>
        <p:spPr>
          <a:xfrm>
            <a:off x="4646613" y="1052513"/>
            <a:ext cx="4027487" cy="4502150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5" name="Rectangle 3">
            <a:extLst>
              <a:ext uri="{FF2B5EF4-FFF2-40B4-BE49-F238E27FC236}">
                <a16:creationId xmlns:a16="http://schemas.microsoft.com/office/drawing/2014/main" id="{2168F627-1A5F-2337-1340-166AFE5880A1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1A16069B-7A4A-B10A-F7D6-7121CE1C205C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BFDCA17-D458-4B81-923D-EF816C62F7AF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1099449963"/>
      </p:ext>
    </p:extLst>
  </p:cSld>
  <p:clrMapOvr>
    <a:masterClrMapping/>
  </p:clrMapOvr>
</p:sldLayout>
</file>

<file path=ppt/slideLayouts/slideLayout41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テキスト プレースホルダー 2"/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4" name="コンテンツ プレースホルダー 3"/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5" name="テキスト プレースホルダー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6" name="コンテンツ プレースホルダー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7" name="Rectangle 3">
            <a:extLst>
              <a:ext uri="{FF2B5EF4-FFF2-40B4-BE49-F238E27FC236}">
                <a16:creationId xmlns:a16="http://schemas.microsoft.com/office/drawing/2014/main" id="{E44880AA-32F2-E9D1-1526-250DA74E7542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8" name="Rectangle 5">
            <a:extLst>
              <a:ext uri="{FF2B5EF4-FFF2-40B4-BE49-F238E27FC236}">
                <a16:creationId xmlns:a16="http://schemas.microsoft.com/office/drawing/2014/main" id="{6D85AB69-F5FC-9266-4BC0-F605B93E3076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2E40562-80FD-4991-BADA-055354ED2E35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1950286846"/>
      </p:ext>
    </p:extLst>
  </p:cSld>
  <p:clrMapOvr>
    <a:masterClrMapping/>
  </p:clrMapOvr>
</p:sldLayout>
</file>

<file path=ppt/slideLayouts/slideLayout41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タイトルのみ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Rectangle 3">
            <a:extLst>
              <a:ext uri="{FF2B5EF4-FFF2-40B4-BE49-F238E27FC236}">
                <a16:creationId xmlns:a16="http://schemas.microsoft.com/office/drawing/2014/main" id="{68D54C94-D3CA-A223-6868-CA46B8AC9A0D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1DE18C4A-59E7-1159-4607-DD9E53CCAF94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AE0A033-737B-4F60-B07C-FA19B6B17DE3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2516860140"/>
      </p:ext>
    </p:extLst>
  </p:cSld>
  <p:clrMapOvr>
    <a:masterClrMapping/>
  </p:clrMapOvr>
</p:sldLayout>
</file>

<file path=ppt/slideLayouts/slideLayout41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白紙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3">
            <a:extLst>
              <a:ext uri="{FF2B5EF4-FFF2-40B4-BE49-F238E27FC236}">
                <a16:creationId xmlns:a16="http://schemas.microsoft.com/office/drawing/2014/main" id="{15995811-B389-5C12-7886-6CDAD7AD8426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3" name="Rectangle 5">
            <a:extLst>
              <a:ext uri="{FF2B5EF4-FFF2-40B4-BE49-F238E27FC236}">
                <a16:creationId xmlns:a16="http://schemas.microsoft.com/office/drawing/2014/main" id="{970899CB-F6A1-0BB5-5EFE-A2B90C6C272B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5F0B443-7553-413F-AADC-AA12C468FF64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1192499390"/>
      </p:ext>
    </p:extLst>
  </p:cSld>
  <p:clrMapOvr>
    <a:masterClrMapping/>
  </p:clrMapOvr>
</p:sldLayout>
</file>

<file path=ppt/slideLayouts/slideLayout41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タイトル付き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テキスト プレースホルダー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5" name="Rectangle 3">
            <a:extLst>
              <a:ext uri="{FF2B5EF4-FFF2-40B4-BE49-F238E27FC236}">
                <a16:creationId xmlns:a16="http://schemas.microsoft.com/office/drawing/2014/main" id="{ACE6CF0E-8333-6076-62AE-6C05423032D5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FF2EFCD6-DA66-1C76-9453-A7958023E244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8FCD3D7-66B7-43C1-BD86-D71C6088B5AC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3884400013"/>
      </p:ext>
    </p:extLst>
  </p:cSld>
  <p:clrMapOvr>
    <a:masterClrMapping/>
  </p:clrMapOvr>
</p:sldLayout>
</file>

<file path=ppt/slideLayouts/slideLayout41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タイトル付きの図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図プレースホルダー 2"/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ja-JP" altLang="en-US" noProof="0"/>
          </a:p>
        </p:txBody>
      </p:sp>
      <p:sp>
        <p:nvSpPr>
          <p:cNvPr id="4" name="テキスト プレースホルダー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5" name="Rectangle 3">
            <a:extLst>
              <a:ext uri="{FF2B5EF4-FFF2-40B4-BE49-F238E27FC236}">
                <a16:creationId xmlns:a16="http://schemas.microsoft.com/office/drawing/2014/main" id="{014CA0E9-C3B7-ACC0-164E-BD996DA93178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5FA52638-EE98-C2BA-4ADE-1B4A375A7660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FC208D4-4F79-4CE6-B390-4496E72099F6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429030321"/>
      </p:ext>
    </p:extLst>
  </p:cSld>
  <p:clrMapOvr>
    <a:masterClrMapping/>
  </p:clrMapOvr>
</p:sldLayout>
</file>

<file path=ppt/slideLayouts/slideLayout41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タイトルと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縦書きテキスト プレースホルダー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7E90CFE6-3680-25B6-8B15-56F8A7CCEEB7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6D9E4E4A-6769-48D3-7E0C-B4A85EC3265F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6E45454-D921-4BEF-A482-043B42C7B765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2367974552"/>
      </p:ext>
    </p:extLst>
  </p:cSld>
  <p:clrMapOvr>
    <a:masterClrMapping/>
  </p:clrMapOvr>
</p:sldLayout>
</file>

<file path=ppt/slideLayouts/slideLayout41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縦書きタイトルと&#10;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縦書きタイトル 1"/>
          <p:cNvSpPr>
            <a:spLocks noGrp="1"/>
          </p:cNvSpPr>
          <p:nvPr>
            <p:ph type="title" orient="vert"/>
          </p:nvPr>
        </p:nvSpPr>
        <p:spPr>
          <a:xfrm>
            <a:off x="6884988" y="115888"/>
            <a:ext cx="2138362" cy="5438775"/>
          </a:xfrm>
        </p:spPr>
        <p:txBody>
          <a:bodyPr vert="eaVert"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縦書きテキスト プレースホルダー 2"/>
          <p:cNvSpPr>
            <a:spLocks noGrp="1"/>
          </p:cNvSpPr>
          <p:nvPr>
            <p:ph type="body" orient="vert" idx="1"/>
          </p:nvPr>
        </p:nvSpPr>
        <p:spPr>
          <a:xfrm>
            <a:off x="468313" y="115888"/>
            <a:ext cx="6264275" cy="5438775"/>
          </a:xfrm>
        </p:spPr>
        <p:txBody>
          <a:bodyPr vert="eaVert"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AA509E0D-A9AE-5447-FDBA-3EFB2C7F9EC2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1C184E50-FD16-9816-2A9B-CA173C3D9B32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3FCCCDB-15EB-4B5C-AD9F-FD3B3739FE97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3971845035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タイトル付きの図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図プレースホルダー 2"/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ja-JP" altLang="en-US" noProof="0"/>
          </a:p>
        </p:txBody>
      </p:sp>
      <p:sp>
        <p:nvSpPr>
          <p:cNvPr id="4" name="テキスト プレースホルダー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D7FA2514-E7B1-0E8F-BEC9-2A162CCB4DE7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A18C1FB-E6D1-4BCD-9EE9-C8E5C0B61840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1539282466"/>
      </p:ext>
    </p:extLst>
  </p:cSld>
  <p:clrMapOvr>
    <a:masterClrMapping/>
  </p:clrMapOvr>
</p:sldLayout>
</file>

<file path=ppt/slideLayouts/slideLayout42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タイトル スライド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字幕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ja-JP" altLang="en-US"/>
              <a:t>マスター サブタイトルの書式設定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703D952E-923B-4C30-2061-2FA7D56AD567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B1E15366-2D5F-5386-8A0F-CB8C0BEF0A68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E3A4232-80DE-45B1-8DE0-BE483A509E06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4099507349"/>
      </p:ext>
    </p:extLst>
  </p:cSld>
  <p:clrMapOvr>
    <a:masterClrMapping/>
  </p:clrMapOvr>
</p:sldLayout>
</file>

<file path=ppt/slideLayouts/slideLayout42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タイトルと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69BF57CA-1C18-1A13-7B00-6CF1F5FF587F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94A86EC7-2ED8-AE13-D75E-2A5CE04C2B75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1076F4D-8597-44A9-9366-3BB10838D88D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1315631400"/>
      </p:ext>
    </p:extLst>
  </p:cSld>
  <p:clrMapOvr>
    <a:masterClrMapping/>
  </p:clrMapOvr>
</p:sldLayout>
</file>

<file path=ppt/slideLayouts/slideLayout42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セクション見出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テキスト プレースホルダー 2"/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5D8F9566-AFFE-2C72-CC07-31B67D01E604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D6A7AB9C-21B0-5056-83FF-25865D16CD2B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0AC3E79-060E-4DEB-83DA-6DF96466D974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3036311631"/>
      </p:ext>
    </p:extLst>
  </p:cSld>
  <p:clrMapOvr>
    <a:masterClrMapping/>
  </p:clrMapOvr>
</p:sldLayout>
</file>

<file path=ppt/slideLayouts/slideLayout42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2 つ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sz="half" idx="1"/>
          </p:nvPr>
        </p:nvSpPr>
        <p:spPr>
          <a:xfrm>
            <a:off x="468313" y="1052513"/>
            <a:ext cx="4025900" cy="4502150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コンテンツ プレースホルダー 3"/>
          <p:cNvSpPr>
            <a:spLocks noGrp="1"/>
          </p:cNvSpPr>
          <p:nvPr>
            <p:ph sz="half" idx="2"/>
          </p:nvPr>
        </p:nvSpPr>
        <p:spPr>
          <a:xfrm>
            <a:off x="4646613" y="1052513"/>
            <a:ext cx="4027487" cy="4502150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5" name="Rectangle 3">
            <a:extLst>
              <a:ext uri="{FF2B5EF4-FFF2-40B4-BE49-F238E27FC236}">
                <a16:creationId xmlns:a16="http://schemas.microsoft.com/office/drawing/2014/main" id="{AE225962-997F-57AE-F23D-F803B8BF963F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39B69953-1A79-4989-321E-AE8E541B2F55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E62B849-E0A2-4B91-BC8D-F92FB668409D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3832430293"/>
      </p:ext>
    </p:extLst>
  </p:cSld>
  <p:clrMapOvr>
    <a:masterClrMapping/>
  </p:clrMapOvr>
</p:sldLayout>
</file>

<file path=ppt/slideLayouts/slideLayout42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テキスト プレースホルダー 2"/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4" name="コンテンツ プレースホルダー 3"/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5" name="テキスト プレースホルダー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6" name="コンテンツ プレースホルダー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7" name="Rectangle 3">
            <a:extLst>
              <a:ext uri="{FF2B5EF4-FFF2-40B4-BE49-F238E27FC236}">
                <a16:creationId xmlns:a16="http://schemas.microsoft.com/office/drawing/2014/main" id="{5533D187-5CD6-5116-F049-ECEC081A0291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8" name="Rectangle 5">
            <a:extLst>
              <a:ext uri="{FF2B5EF4-FFF2-40B4-BE49-F238E27FC236}">
                <a16:creationId xmlns:a16="http://schemas.microsoft.com/office/drawing/2014/main" id="{E0DA1880-B3A8-AD42-5FD3-41E99DE0938E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A718BA7-AD7F-422A-BD1D-39F87C4D9864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3166473416"/>
      </p:ext>
    </p:extLst>
  </p:cSld>
  <p:clrMapOvr>
    <a:masterClrMapping/>
  </p:clrMapOvr>
</p:sldLayout>
</file>

<file path=ppt/slideLayouts/slideLayout42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タイトルのみ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Rectangle 3">
            <a:extLst>
              <a:ext uri="{FF2B5EF4-FFF2-40B4-BE49-F238E27FC236}">
                <a16:creationId xmlns:a16="http://schemas.microsoft.com/office/drawing/2014/main" id="{EAD19D6E-B508-ECD2-0C0D-25A0E7515AE5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A20BA21D-51E0-2B6D-129E-25CE9A40C4D1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41A29DD-9FEC-4EFB-8D71-30F3933B0CED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2443082320"/>
      </p:ext>
    </p:extLst>
  </p:cSld>
  <p:clrMapOvr>
    <a:masterClrMapping/>
  </p:clrMapOvr>
</p:sldLayout>
</file>

<file path=ppt/slideLayouts/slideLayout42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白紙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3">
            <a:extLst>
              <a:ext uri="{FF2B5EF4-FFF2-40B4-BE49-F238E27FC236}">
                <a16:creationId xmlns:a16="http://schemas.microsoft.com/office/drawing/2014/main" id="{A007FC37-11E3-71F8-7C5D-B2189C592521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3" name="Rectangle 5">
            <a:extLst>
              <a:ext uri="{FF2B5EF4-FFF2-40B4-BE49-F238E27FC236}">
                <a16:creationId xmlns:a16="http://schemas.microsoft.com/office/drawing/2014/main" id="{4103501F-4123-5BBD-2065-01DA6B7159E6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F795329-4250-49FB-97B9-27E14A8069AF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868768066"/>
      </p:ext>
    </p:extLst>
  </p:cSld>
  <p:clrMapOvr>
    <a:masterClrMapping/>
  </p:clrMapOvr>
</p:sldLayout>
</file>

<file path=ppt/slideLayouts/slideLayout42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タイトル付き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テキスト プレースホルダー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5" name="Rectangle 3">
            <a:extLst>
              <a:ext uri="{FF2B5EF4-FFF2-40B4-BE49-F238E27FC236}">
                <a16:creationId xmlns:a16="http://schemas.microsoft.com/office/drawing/2014/main" id="{45379CF9-C803-29B0-4B2E-E64AB18999FC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6B40918E-7BD8-39F7-1A4A-A3CBC6011AAA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8E7407B-D2F2-4427-ADF6-F033E99484D8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2127216043"/>
      </p:ext>
    </p:extLst>
  </p:cSld>
  <p:clrMapOvr>
    <a:masterClrMapping/>
  </p:clrMapOvr>
</p:sldLayout>
</file>

<file path=ppt/slideLayouts/slideLayout42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タイトル付きの図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図プレースホルダー 2"/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ja-JP" altLang="en-US" noProof="0"/>
          </a:p>
        </p:txBody>
      </p:sp>
      <p:sp>
        <p:nvSpPr>
          <p:cNvPr id="4" name="テキスト プレースホルダー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5" name="Rectangle 3">
            <a:extLst>
              <a:ext uri="{FF2B5EF4-FFF2-40B4-BE49-F238E27FC236}">
                <a16:creationId xmlns:a16="http://schemas.microsoft.com/office/drawing/2014/main" id="{E8DFFBD5-6017-AE67-380A-8925416EAAB3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731DEECB-0870-62EE-7756-922AB6AF7D72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3AC79B8-427D-43D3-80AC-303C9EBF90B9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134031830"/>
      </p:ext>
    </p:extLst>
  </p:cSld>
  <p:clrMapOvr>
    <a:masterClrMapping/>
  </p:clrMapOvr>
</p:sldLayout>
</file>

<file path=ppt/slideLayouts/slideLayout42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タイトルと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縦書きテキスト プレースホルダー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7B86E3E9-956D-93EB-DD39-8F0C28E014FD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8548442B-78F8-FD15-4A78-769F3F415949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7D9BC0A-D2EB-4D97-BEA0-6B392E837884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4244738962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タイトルと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縦書きテキスト プレースホルダー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EE6F09A8-62AA-322C-9A7C-23610001536C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CE72C30-1FD6-48BA-AC03-BC0A1ED766A0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155431464"/>
      </p:ext>
    </p:extLst>
  </p:cSld>
  <p:clrMapOvr>
    <a:masterClrMapping/>
  </p:clrMapOvr>
</p:sldLayout>
</file>

<file path=ppt/slideLayouts/slideLayout43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縦書きタイトルと&#10;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縦書きタイトル 1"/>
          <p:cNvSpPr>
            <a:spLocks noGrp="1"/>
          </p:cNvSpPr>
          <p:nvPr>
            <p:ph type="title" orient="vert"/>
          </p:nvPr>
        </p:nvSpPr>
        <p:spPr>
          <a:xfrm>
            <a:off x="6884988" y="115888"/>
            <a:ext cx="2138362" cy="5438775"/>
          </a:xfrm>
        </p:spPr>
        <p:txBody>
          <a:bodyPr vert="eaVert"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縦書きテキスト プレースホルダー 2"/>
          <p:cNvSpPr>
            <a:spLocks noGrp="1"/>
          </p:cNvSpPr>
          <p:nvPr>
            <p:ph type="body" orient="vert" idx="1"/>
          </p:nvPr>
        </p:nvSpPr>
        <p:spPr>
          <a:xfrm>
            <a:off x="468313" y="115888"/>
            <a:ext cx="6264275" cy="5438775"/>
          </a:xfrm>
        </p:spPr>
        <p:txBody>
          <a:bodyPr vert="eaVert"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BF626A6A-A028-996E-031C-5E9FD9A640AF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0418D873-A783-82EA-7C87-323BF8604D00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2E0B27D-8E81-4D4A-B735-D29B436B6EEE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2975832696"/>
      </p:ext>
    </p:extLst>
  </p:cSld>
  <p:clrMapOvr>
    <a:masterClrMapping/>
  </p:clrMapOvr>
</p:sldLayout>
</file>

<file path=ppt/slideLayouts/slideLayout43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タイトル スライド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字幕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ja-JP" altLang="en-US"/>
              <a:t>マスター サブタイトルの書式設定</a:t>
            </a: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6ECC1015-24F2-9B6A-2A6F-B16F4B2873EA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2611408-5AF1-4837-9530-3C9555434AAF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3487783783"/>
      </p:ext>
    </p:extLst>
  </p:cSld>
  <p:clrMapOvr>
    <a:masterClrMapping/>
  </p:clrMapOvr>
</p:sldLayout>
</file>

<file path=ppt/slideLayouts/slideLayout43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タイトルと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89C58925-11A5-4353-2AA1-35C73F08B8DC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0FFE033-9FF3-47A1-B992-66A9407ADB29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1343545508"/>
      </p:ext>
    </p:extLst>
  </p:cSld>
  <p:clrMapOvr>
    <a:masterClrMapping/>
  </p:clrMapOvr>
</p:sldLayout>
</file>

<file path=ppt/slideLayouts/slideLayout43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セクション見出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テキスト プレースホルダー 2"/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03B0CA35-6514-8092-0A38-B3D842EE63CA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4EE60F1-C1A1-49D8-B997-D243E4F02B10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2272034844"/>
      </p:ext>
    </p:extLst>
  </p:cSld>
  <p:clrMapOvr>
    <a:masterClrMapping/>
  </p:clrMapOvr>
</p:sldLayout>
</file>

<file path=ppt/slideLayouts/slideLayout43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2 つ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sz="half" idx="1"/>
          </p:nvPr>
        </p:nvSpPr>
        <p:spPr>
          <a:xfrm>
            <a:off x="685800" y="1981200"/>
            <a:ext cx="3798888" cy="4094163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コンテンツ プレースホルダー 3"/>
          <p:cNvSpPr>
            <a:spLocks noGrp="1"/>
          </p:cNvSpPr>
          <p:nvPr>
            <p:ph sz="half" idx="2"/>
          </p:nvPr>
        </p:nvSpPr>
        <p:spPr>
          <a:xfrm>
            <a:off x="4637088" y="1981200"/>
            <a:ext cx="3800475" cy="4094163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E1331AA4-806E-0C87-936E-E9D7C57B3FC0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0EF254D-209B-4D8E-90DC-69F5131168D8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2379590462"/>
      </p:ext>
    </p:extLst>
  </p:cSld>
  <p:clrMapOvr>
    <a:masterClrMapping/>
  </p:clrMapOvr>
</p:sldLayout>
</file>

<file path=ppt/slideLayouts/slideLayout43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テキスト プレースホルダー 2"/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4" name="コンテンツ プレースホルダー 3"/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5" name="テキスト プレースホルダー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6" name="コンテンツ プレースホルダー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7" name="Rectangle 5">
            <a:extLst>
              <a:ext uri="{FF2B5EF4-FFF2-40B4-BE49-F238E27FC236}">
                <a16:creationId xmlns:a16="http://schemas.microsoft.com/office/drawing/2014/main" id="{57AB01A3-9591-F6A2-A9EA-EC7FF56912A3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9380C9A-1489-4547-9D50-54531BED35A6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73157172"/>
      </p:ext>
    </p:extLst>
  </p:cSld>
  <p:clrMapOvr>
    <a:masterClrMapping/>
  </p:clrMapOvr>
</p:sldLayout>
</file>

<file path=ppt/slideLayouts/slideLayout43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タイトルのみ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Rectangle 5">
            <a:extLst>
              <a:ext uri="{FF2B5EF4-FFF2-40B4-BE49-F238E27FC236}">
                <a16:creationId xmlns:a16="http://schemas.microsoft.com/office/drawing/2014/main" id="{1D5C545C-E5B8-212B-AF1C-16F7D303B121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A3F9EFE-73C6-414A-877E-7CD181B27123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4233832858"/>
      </p:ext>
    </p:extLst>
  </p:cSld>
  <p:clrMapOvr>
    <a:masterClrMapping/>
  </p:clrMapOvr>
</p:sldLayout>
</file>

<file path=ppt/slideLayouts/slideLayout43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白紙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5">
            <a:extLst>
              <a:ext uri="{FF2B5EF4-FFF2-40B4-BE49-F238E27FC236}">
                <a16:creationId xmlns:a16="http://schemas.microsoft.com/office/drawing/2014/main" id="{78850515-B974-8BD1-4CCB-78B19F58E12D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174A5F4-D98F-4786-B60E-DC930F83F438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147041441"/>
      </p:ext>
    </p:extLst>
  </p:cSld>
  <p:clrMapOvr>
    <a:masterClrMapping/>
  </p:clrMapOvr>
</p:sldLayout>
</file>

<file path=ppt/slideLayouts/slideLayout43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タイトル付き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テキスト プレースホルダー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43198CB8-EC22-FE11-9748-F04DECB6DF8F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4CD8647-0F12-4D94-A7F2-8880A4E1EEC2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3426151496"/>
      </p:ext>
    </p:extLst>
  </p:cSld>
  <p:clrMapOvr>
    <a:masterClrMapping/>
  </p:clrMapOvr>
</p:sldLayout>
</file>

<file path=ppt/slideLayouts/slideLayout43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タイトル付きの図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図プレースホルダー 2"/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ja-JP" altLang="en-US" noProof="0"/>
          </a:p>
        </p:txBody>
      </p:sp>
      <p:sp>
        <p:nvSpPr>
          <p:cNvPr id="4" name="テキスト プレースホルダー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EE07716B-9E3E-0A41-CCCE-8E6661F4A54F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BBEEB95-EF0D-4984-9C3A-30D221AE07D5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2613063545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縦書きタイトルと&#10;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縦書きタイトル 1"/>
          <p:cNvSpPr>
            <a:spLocks noGrp="1"/>
          </p:cNvSpPr>
          <p:nvPr>
            <p:ph type="title" orient="vert"/>
          </p:nvPr>
        </p:nvSpPr>
        <p:spPr>
          <a:xfrm>
            <a:off x="6497638" y="609600"/>
            <a:ext cx="1936750" cy="5462588"/>
          </a:xfrm>
        </p:spPr>
        <p:txBody>
          <a:bodyPr vert="eaVert"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縦書きテキスト プレースホルダー 2"/>
          <p:cNvSpPr>
            <a:spLocks noGrp="1"/>
          </p:cNvSpPr>
          <p:nvPr>
            <p:ph type="body" orient="vert" idx="1"/>
          </p:nvPr>
        </p:nvSpPr>
        <p:spPr>
          <a:xfrm>
            <a:off x="685800" y="609600"/>
            <a:ext cx="5659438" cy="5462588"/>
          </a:xfrm>
        </p:spPr>
        <p:txBody>
          <a:bodyPr vert="eaVert"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F0ADA06F-2DD0-FE1C-E43E-9BB8F273BD53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2FAE351-0AF0-4554-A5A3-751E9BEB504B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3803954134"/>
      </p:ext>
    </p:extLst>
  </p:cSld>
  <p:clrMapOvr>
    <a:masterClrMapping/>
  </p:clrMapOvr>
</p:sldLayout>
</file>

<file path=ppt/slideLayouts/slideLayout44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タイトルと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縦書きテキスト プレースホルダー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6CE5AEEA-7942-83E8-1C93-1E88946DBBBD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D57AD80-0AA5-4FE4-91F8-F5662417E11D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3263517571"/>
      </p:ext>
    </p:extLst>
  </p:cSld>
  <p:clrMapOvr>
    <a:masterClrMapping/>
  </p:clrMapOvr>
</p:sldLayout>
</file>

<file path=ppt/slideLayouts/slideLayout44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縦書きタイトルと&#10;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縦書きタイトル 1"/>
          <p:cNvSpPr>
            <a:spLocks noGrp="1"/>
          </p:cNvSpPr>
          <p:nvPr>
            <p:ph type="title" orient="vert"/>
          </p:nvPr>
        </p:nvSpPr>
        <p:spPr>
          <a:xfrm>
            <a:off x="6500813" y="609600"/>
            <a:ext cx="1936750" cy="5465763"/>
          </a:xfrm>
        </p:spPr>
        <p:txBody>
          <a:bodyPr vert="eaVert"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縦書きテキスト プレースホルダー 2"/>
          <p:cNvSpPr>
            <a:spLocks noGrp="1"/>
          </p:cNvSpPr>
          <p:nvPr>
            <p:ph type="body" orient="vert" idx="1"/>
          </p:nvPr>
        </p:nvSpPr>
        <p:spPr>
          <a:xfrm>
            <a:off x="685800" y="609600"/>
            <a:ext cx="5662613" cy="5465763"/>
          </a:xfrm>
        </p:spPr>
        <p:txBody>
          <a:bodyPr vert="eaVert"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FAE8ED8A-C55A-CFFD-72C0-8B0AE56B7486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BDA4417-0D2B-4E4B-AFB5-1EE36EC96A85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2091732773"/>
      </p:ext>
    </p:extLst>
  </p:cSld>
  <p:clrMapOvr>
    <a:masterClrMapping/>
  </p:clrMapOvr>
</p:sldLayout>
</file>

<file path=ppt/slideLayouts/slideLayout44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タイトル スライド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字幕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ja-JP" altLang="en-US"/>
              <a:t>マスター サブタイトルの書式設定</a:t>
            </a: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1314F123-6777-F42A-B184-6D97767CC561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12FF4FE-E9B2-4DD8-B95F-564B55A94830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3188571408"/>
      </p:ext>
    </p:extLst>
  </p:cSld>
  <p:clrMapOvr>
    <a:masterClrMapping/>
  </p:clrMapOvr>
</p:sldLayout>
</file>

<file path=ppt/slideLayouts/slideLayout44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タイトルと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DC03F19D-5F20-992A-4C41-58E383D3D6CA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CF3BC5C-869C-4B9D-8F89-14455B30B3AF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2771395905"/>
      </p:ext>
    </p:extLst>
  </p:cSld>
  <p:clrMapOvr>
    <a:masterClrMapping/>
  </p:clrMapOvr>
</p:sldLayout>
</file>

<file path=ppt/slideLayouts/slideLayout44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セクション見出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テキスト プレースホルダー 2"/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37F355C8-9498-E94D-1C49-4EE16332833D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2A5EB62-F558-4069-B5E3-87E90BF3A608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3000454448"/>
      </p:ext>
    </p:extLst>
  </p:cSld>
  <p:clrMapOvr>
    <a:masterClrMapping/>
  </p:clrMapOvr>
</p:sldLayout>
</file>

<file path=ppt/slideLayouts/slideLayout44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2 つ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sz="half" idx="1"/>
          </p:nvPr>
        </p:nvSpPr>
        <p:spPr>
          <a:xfrm>
            <a:off x="685800" y="1981200"/>
            <a:ext cx="3800475" cy="4095750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コンテンツ プレースホルダー 3"/>
          <p:cNvSpPr>
            <a:spLocks noGrp="1"/>
          </p:cNvSpPr>
          <p:nvPr>
            <p:ph sz="half" idx="2"/>
          </p:nvPr>
        </p:nvSpPr>
        <p:spPr>
          <a:xfrm>
            <a:off x="4638675" y="1981200"/>
            <a:ext cx="3800475" cy="4095750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5463080B-EA1A-6A82-432F-DB5C9F2E97DC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95A02A8-3034-422A-A8F0-39B0B15556A1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1841545572"/>
      </p:ext>
    </p:extLst>
  </p:cSld>
  <p:clrMapOvr>
    <a:masterClrMapping/>
  </p:clrMapOvr>
</p:sldLayout>
</file>

<file path=ppt/slideLayouts/slideLayout44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テキスト プレースホルダー 2"/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4" name="コンテンツ プレースホルダー 3"/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5" name="テキスト プレースホルダー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6" name="コンテンツ プレースホルダー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7" name="Rectangle 5">
            <a:extLst>
              <a:ext uri="{FF2B5EF4-FFF2-40B4-BE49-F238E27FC236}">
                <a16:creationId xmlns:a16="http://schemas.microsoft.com/office/drawing/2014/main" id="{7C70ADC4-EA64-5282-8981-66FABFA4C62A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C4E6368-23B0-4C47-A3CF-91568EEF7FF0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112247965"/>
      </p:ext>
    </p:extLst>
  </p:cSld>
  <p:clrMapOvr>
    <a:masterClrMapping/>
  </p:clrMapOvr>
</p:sldLayout>
</file>

<file path=ppt/slideLayouts/slideLayout44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タイトルのみ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Rectangle 5">
            <a:extLst>
              <a:ext uri="{FF2B5EF4-FFF2-40B4-BE49-F238E27FC236}">
                <a16:creationId xmlns:a16="http://schemas.microsoft.com/office/drawing/2014/main" id="{CF37D74F-E7EE-8BDB-9BB2-6367089D62A4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5EDFD54-7B8A-4148-AA27-7807366BCF6F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1758109597"/>
      </p:ext>
    </p:extLst>
  </p:cSld>
  <p:clrMapOvr>
    <a:masterClrMapping/>
  </p:clrMapOvr>
</p:sldLayout>
</file>

<file path=ppt/slideLayouts/slideLayout44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白紙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5">
            <a:extLst>
              <a:ext uri="{FF2B5EF4-FFF2-40B4-BE49-F238E27FC236}">
                <a16:creationId xmlns:a16="http://schemas.microsoft.com/office/drawing/2014/main" id="{BBA00930-027D-D0F9-C458-7F071AD292FD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0557248-30EA-4231-A4E0-03229E3B858D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4197653004"/>
      </p:ext>
    </p:extLst>
  </p:cSld>
  <p:clrMapOvr>
    <a:masterClrMapping/>
  </p:clrMapOvr>
</p:sldLayout>
</file>

<file path=ppt/slideLayouts/slideLayout44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タイトル付き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テキスト プレースホルダー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83CA5E4A-FC15-80EB-7280-D9D78371057F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AB937FA-F86B-4B9A-AD43-5001E2CC00DE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1415984913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タイトル スライド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字幕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ja-JP" altLang="en-US"/>
              <a:t>マスター サブタイトルの書式設定</a:t>
            </a:r>
          </a:p>
        </p:txBody>
      </p:sp>
    </p:spTree>
    <p:extLst>
      <p:ext uri="{BB962C8B-B14F-4D97-AF65-F5344CB8AC3E}">
        <p14:creationId xmlns:p14="http://schemas.microsoft.com/office/powerpoint/2010/main" val="3346364276"/>
      </p:ext>
    </p:extLst>
  </p:cSld>
  <p:clrMapOvr>
    <a:masterClrMapping/>
  </p:clrMapOvr>
</p:sldLayout>
</file>

<file path=ppt/slideLayouts/slideLayout45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タイトル付きの図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図プレースホルダー 2"/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ja-JP" altLang="en-US" noProof="0"/>
          </a:p>
        </p:txBody>
      </p:sp>
      <p:sp>
        <p:nvSpPr>
          <p:cNvPr id="4" name="テキスト プレースホルダー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AC376C51-8DF1-B5BE-4B30-2CE7CE697625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B5C343C-CE02-4540-A464-2828E3C0743C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2363172497"/>
      </p:ext>
    </p:extLst>
  </p:cSld>
  <p:clrMapOvr>
    <a:masterClrMapping/>
  </p:clrMapOvr>
</p:sldLayout>
</file>

<file path=ppt/slideLayouts/slideLayout45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タイトルと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縦書きテキスト プレースホルダー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0568BC00-B19D-7AD4-EB25-C4CF4839F424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CCBE989-730C-445A-A5DB-4A0E58E7F2B3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1711749422"/>
      </p:ext>
    </p:extLst>
  </p:cSld>
  <p:clrMapOvr>
    <a:masterClrMapping/>
  </p:clrMapOvr>
</p:sldLayout>
</file>

<file path=ppt/slideLayouts/slideLayout45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縦書きタイトルと&#10;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縦書きタイトル 1"/>
          <p:cNvSpPr>
            <a:spLocks noGrp="1"/>
          </p:cNvSpPr>
          <p:nvPr>
            <p:ph type="title" orient="vert"/>
          </p:nvPr>
        </p:nvSpPr>
        <p:spPr>
          <a:xfrm>
            <a:off x="6500813" y="609600"/>
            <a:ext cx="1938337" cy="5467350"/>
          </a:xfrm>
        </p:spPr>
        <p:txBody>
          <a:bodyPr vert="eaVert"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縦書きテキスト プレースホルダー 2"/>
          <p:cNvSpPr>
            <a:spLocks noGrp="1"/>
          </p:cNvSpPr>
          <p:nvPr>
            <p:ph type="body" orient="vert" idx="1"/>
          </p:nvPr>
        </p:nvSpPr>
        <p:spPr>
          <a:xfrm>
            <a:off x="685800" y="609600"/>
            <a:ext cx="5662613" cy="5467350"/>
          </a:xfrm>
        </p:spPr>
        <p:txBody>
          <a:bodyPr vert="eaVert"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8952305D-9269-98D3-341E-2218C52DB861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89ED545-1422-4955-A6FF-1E05EFC1052B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1533741885"/>
      </p:ext>
    </p:extLst>
  </p:cSld>
  <p:clrMapOvr>
    <a:masterClrMapping/>
  </p:clrMapOvr>
</p:sldLayout>
</file>

<file path=ppt/slideLayouts/slideLayout45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タイトル スライド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字幕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ja-JP" altLang="en-US"/>
              <a:t>マスター サブタイトルの書式設定</a:t>
            </a: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D0AF0C91-D95C-A95D-EF62-2BF6DB6655E4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A7C384E-94A9-4287-8D6C-0C036F8BE36A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845472539"/>
      </p:ext>
    </p:extLst>
  </p:cSld>
  <p:clrMapOvr>
    <a:masterClrMapping/>
  </p:clrMapOvr>
</p:sldLayout>
</file>

<file path=ppt/slideLayouts/slideLayout45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タイトルと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C49E4A30-69FA-249E-EC47-B305A7EE592D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AECEDCE-71D7-423B-8C48-72991E01C928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545360508"/>
      </p:ext>
    </p:extLst>
  </p:cSld>
  <p:clrMapOvr>
    <a:masterClrMapping/>
  </p:clrMapOvr>
</p:sldLayout>
</file>

<file path=ppt/slideLayouts/slideLayout45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セクション見出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テキスト プレースホルダー 2"/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395CA7A1-F993-3B08-4690-A730F5080AD0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0391C16-E36C-4F0E-91F5-15DD873CD05C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1878803878"/>
      </p:ext>
    </p:extLst>
  </p:cSld>
  <p:clrMapOvr>
    <a:masterClrMapping/>
  </p:clrMapOvr>
</p:sldLayout>
</file>

<file path=ppt/slideLayouts/slideLayout45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2 つ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sz="half" idx="1"/>
          </p:nvPr>
        </p:nvSpPr>
        <p:spPr>
          <a:xfrm>
            <a:off x="685800" y="1981200"/>
            <a:ext cx="3800475" cy="4097338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コンテンツ プレースホルダー 3"/>
          <p:cNvSpPr>
            <a:spLocks noGrp="1"/>
          </p:cNvSpPr>
          <p:nvPr>
            <p:ph sz="half" idx="2"/>
          </p:nvPr>
        </p:nvSpPr>
        <p:spPr>
          <a:xfrm>
            <a:off x="4638675" y="1981200"/>
            <a:ext cx="3802063" cy="4097338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AB2D8C2B-39A4-98AC-11DE-9A7328BE79D8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986BC11-28EB-4D33-A4B0-F6731BB712C6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895257207"/>
      </p:ext>
    </p:extLst>
  </p:cSld>
  <p:clrMapOvr>
    <a:masterClrMapping/>
  </p:clrMapOvr>
</p:sldLayout>
</file>

<file path=ppt/slideLayouts/slideLayout45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テキスト プレースホルダー 2"/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4" name="コンテンツ プレースホルダー 3"/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5" name="テキスト プレースホルダー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6" name="コンテンツ プレースホルダー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7" name="Rectangle 5">
            <a:extLst>
              <a:ext uri="{FF2B5EF4-FFF2-40B4-BE49-F238E27FC236}">
                <a16:creationId xmlns:a16="http://schemas.microsoft.com/office/drawing/2014/main" id="{EA68C8D2-839A-E2DB-4E44-7CDCADCA402F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43B6222-8AE3-4BE9-8740-BB9A553F74AA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2142826944"/>
      </p:ext>
    </p:extLst>
  </p:cSld>
  <p:clrMapOvr>
    <a:masterClrMapping/>
  </p:clrMapOvr>
</p:sldLayout>
</file>

<file path=ppt/slideLayouts/slideLayout45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タイトルのみ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Rectangle 5">
            <a:extLst>
              <a:ext uri="{FF2B5EF4-FFF2-40B4-BE49-F238E27FC236}">
                <a16:creationId xmlns:a16="http://schemas.microsoft.com/office/drawing/2014/main" id="{1984C42A-7FDF-A28B-A3E6-2D09F0559E6F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AF7B8B6-9FE8-42F7-957C-59B000348B12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3942704394"/>
      </p:ext>
    </p:extLst>
  </p:cSld>
  <p:clrMapOvr>
    <a:masterClrMapping/>
  </p:clrMapOvr>
</p:sldLayout>
</file>

<file path=ppt/slideLayouts/slideLayout45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白紙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5">
            <a:extLst>
              <a:ext uri="{FF2B5EF4-FFF2-40B4-BE49-F238E27FC236}">
                <a16:creationId xmlns:a16="http://schemas.microsoft.com/office/drawing/2014/main" id="{91A249CF-7001-CA64-E2AB-7D3AA13962EC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4763068-8A5D-4BEF-9A7E-9AE5BA4AAF55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4028388986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タイトルと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</p:spTree>
    <p:extLst>
      <p:ext uri="{BB962C8B-B14F-4D97-AF65-F5344CB8AC3E}">
        <p14:creationId xmlns:p14="http://schemas.microsoft.com/office/powerpoint/2010/main" val="3665740411"/>
      </p:ext>
    </p:extLst>
  </p:cSld>
  <p:clrMapOvr>
    <a:masterClrMapping/>
  </p:clrMapOvr>
</p:sldLayout>
</file>

<file path=ppt/slideLayouts/slideLayout46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タイトル付き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テキスト プレースホルダー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6DE144C2-B4A5-146D-222C-37068F1A211A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D105B0F-4188-4DB0-9B72-96A03197A5AE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3115275727"/>
      </p:ext>
    </p:extLst>
  </p:cSld>
  <p:clrMapOvr>
    <a:masterClrMapping/>
  </p:clrMapOvr>
</p:sldLayout>
</file>

<file path=ppt/slideLayouts/slideLayout46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タイトル付きの図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図プレースホルダー 2"/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ja-JP" altLang="en-US" noProof="0"/>
          </a:p>
        </p:txBody>
      </p:sp>
      <p:sp>
        <p:nvSpPr>
          <p:cNvPr id="4" name="テキスト プレースホルダー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CACBA854-FBE7-56E0-1573-4268C7EFFD5C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D867FE1-FD9C-4B66-B0AE-A9A8DEB968B1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1845806272"/>
      </p:ext>
    </p:extLst>
  </p:cSld>
  <p:clrMapOvr>
    <a:masterClrMapping/>
  </p:clrMapOvr>
</p:sldLayout>
</file>

<file path=ppt/slideLayouts/slideLayout46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タイトルと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縦書きテキスト プレースホルダー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3DEABF63-B9E8-785D-290C-0598C28BE7A6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E7FEE3E-822A-43D6-A808-558DD5AE3C2C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580660478"/>
      </p:ext>
    </p:extLst>
  </p:cSld>
  <p:clrMapOvr>
    <a:masterClrMapping/>
  </p:clrMapOvr>
</p:sldLayout>
</file>

<file path=ppt/slideLayouts/slideLayout46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縦書きタイトルと&#10;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縦書きタイトル 1"/>
          <p:cNvSpPr>
            <a:spLocks noGrp="1"/>
          </p:cNvSpPr>
          <p:nvPr>
            <p:ph type="title" orient="vert"/>
          </p:nvPr>
        </p:nvSpPr>
        <p:spPr>
          <a:xfrm>
            <a:off x="6502400" y="609600"/>
            <a:ext cx="1938338" cy="5468938"/>
          </a:xfrm>
        </p:spPr>
        <p:txBody>
          <a:bodyPr vert="eaVert"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縦書きテキスト プレースホルダー 2"/>
          <p:cNvSpPr>
            <a:spLocks noGrp="1"/>
          </p:cNvSpPr>
          <p:nvPr>
            <p:ph type="body" orient="vert" idx="1"/>
          </p:nvPr>
        </p:nvSpPr>
        <p:spPr>
          <a:xfrm>
            <a:off x="685800" y="609600"/>
            <a:ext cx="5664200" cy="5468938"/>
          </a:xfrm>
        </p:spPr>
        <p:txBody>
          <a:bodyPr vert="eaVert"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2310C3E1-02C0-3BB1-0252-683D128ECD54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00DF581-D0FD-4382-ACBC-9D9B69A07780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3175305132"/>
      </p:ext>
    </p:extLst>
  </p:cSld>
  <p:clrMapOvr>
    <a:masterClrMapping/>
  </p:clrMapOvr>
</p:sldLayout>
</file>

<file path=ppt/slideLayouts/slideLayout46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ユーザー設定レイアウ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85800" y="609600"/>
            <a:ext cx="7754938" cy="1125538"/>
          </a:xfrm>
        </p:spPr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Rectangle 5">
            <a:extLst>
              <a:ext uri="{FF2B5EF4-FFF2-40B4-BE49-F238E27FC236}">
                <a16:creationId xmlns:a16="http://schemas.microsoft.com/office/drawing/2014/main" id="{ADC1991B-4828-A521-B407-A8459458C4A6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F146A34-1610-49E6-BD6A-AB6EDE9901F9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467182848"/>
      </p:ext>
    </p:extLst>
  </p:cSld>
  <p:clrMapOvr>
    <a:masterClrMapping/>
  </p:clrMapOvr>
</p:sldLayout>
</file>

<file path=ppt/slideLayouts/slideLayout46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タイトル スライド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字幕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ja-JP" altLang="en-US"/>
              <a:t>マスター サブタイトルの書式設定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F2925087-1FC9-5C1A-B990-6E7D14D2D351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4C84001A-141C-F358-2B31-1F4AD33089DB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929383A-CAF5-4D98-873C-FA7F91DBBEF9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499730999"/>
      </p:ext>
    </p:extLst>
  </p:cSld>
  <p:clrMapOvr>
    <a:masterClrMapping/>
  </p:clrMapOvr>
</p:sldLayout>
</file>

<file path=ppt/slideLayouts/slideLayout46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タイトルと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E3D021B9-35CF-711D-E6AE-E5733DB79979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A78D2137-FB28-70AD-5412-20112E14FBA9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9621595-ECCF-4E32-A6E0-7952FFB89B8E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137022691"/>
      </p:ext>
    </p:extLst>
  </p:cSld>
  <p:clrMapOvr>
    <a:masterClrMapping/>
  </p:clrMapOvr>
</p:sldLayout>
</file>

<file path=ppt/slideLayouts/slideLayout46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セクション見出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テキスト プレースホルダー 2"/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C89E7B4F-886C-F50A-1EF0-01A962330965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0368AFEA-4DA5-135E-4B89-CDD9AAD07198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5CF1284-CE42-407B-82FF-28CF803DE50E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1870807918"/>
      </p:ext>
    </p:extLst>
  </p:cSld>
  <p:clrMapOvr>
    <a:masterClrMapping/>
  </p:clrMapOvr>
</p:sldLayout>
</file>

<file path=ppt/slideLayouts/slideLayout46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2 つ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sz="half" idx="1"/>
          </p:nvPr>
        </p:nvSpPr>
        <p:spPr>
          <a:xfrm>
            <a:off x="468313" y="1052513"/>
            <a:ext cx="4027487" cy="4505325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コンテンツ プレースホルダー 3"/>
          <p:cNvSpPr>
            <a:spLocks noGrp="1"/>
          </p:cNvSpPr>
          <p:nvPr>
            <p:ph sz="half" idx="2"/>
          </p:nvPr>
        </p:nvSpPr>
        <p:spPr>
          <a:xfrm>
            <a:off x="4648200" y="1052513"/>
            <a:ext cx="4029075" cy="4505325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5" name="Rectangle 3">
            <a:extLst>
              <a:ext uri="{FF2B5EF4-FFF2-40B4-BE49-F238E27FC236}">
                <a16:creationId xmlns:a16="http://schemas.microsoft.com/office/drawing/2014/main" id="{A49FC61E-2974-9F9E-F3DF-D8E94C55052E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A35EEAFE-C290-77A6-01AE-99F42FF0EF22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4489753-EC62-4AB1-AB0A-5B5E36067A10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307446131"/>
      </p:ext>
    </p:extLst>
  </p:cSld>
  <p:clrMapOvr>
    <a:masterClrMapping/>
  </p:clrMapOvr>
</p:sldLayout>
</file>

<file path=ppt/slideLayouts/slideLayout46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テキスト プレースホルダー 2"/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4" name="コンテンツ プレースホルダー 3"/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5" name="テキスト プレースホルダー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6" name="コンテンツ プレースホルダー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7" name="Rectangle 3">
            <a:extLst>
              <a:ext uri="{FF2B5EF4-FFF2-40B4-BE49-F238E27FC236}">
                <a16:creationId xmlns:a16="http://schemas.microsoft.com/office/drawing/2014/main" id="{5FDFD589-3AF0-2261-1E19-FA8FDD7CE15F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8" name="Rectangle 5">
            <a:extLst>
              <a:ext uri="{FF2B5EF4-FFF2-40B4-BE49-F238E27FC236}">
                <a16:creationId xmlns:a16="http://schemas.microsoft.com/office/drawing/2014/main" id="{043D164C-D6EF-0D94-551D-8823F8AE1571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DC88D59-CAC0-4E36-BB0A-5638AF7CBE4F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659276244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セクション見出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テキスト プレースホルダー 2"/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</p:spTree>
    <p:extLst>
      <p:ext uri="{BB962C8B-B14F-4D97-AF65-F5344CB8AC3E}">
        <p14:creationId xmlns:p14="http://schemas.microsoft.com/office/powerpoint/2010/main" val="2392931102"/>
      </p:ext>
    </p:extLst>
  </p:cSld>
  <p:clrMapOvr>
    <a:masterClrMapping/>
  </p:clrMapOvr>
</p:sldLayout>
</file>

<file path=ppt/slideLayouts/slideLayout47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タイトルのみ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Rectangle 3">
            <a:extLst>
              <a:ext uri="{FF2B5EF4-FFF2-40B4-BE49-F238E27FC236}">
                <a16:creationId xmlns:a16="http://schemas.microsoft.com/office/drawing/2014/main" id="{ACDB61D6-0D90-0AEA-9729-009CA9EF0696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451F6906-EC76-32BF-0249-867A7F70995C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D0232FE-C4CF-4128-A838-B49263581289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3976322608"/>
      </p:ext>
    </p:extLst>
  </p:cSld>
  <p:clrMapOvr>
    <a:masterClrMapping/>
  </p:clrMapOvr>
</p:sldLayout>
</file>

<file path=ppt/slideLayouts/slideLayout47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白紙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3">
            <a:extLst>
              <a:ext uri="{FF2B5EF4-FFF2-40B4-BE49-F238E27FC236}">
                <a16:creationId xmlns:a16="http://schemas.microsoft.com/office/drawing/2014/main" id="{1182735B-8969-9B0E-769A-EA2DBD2EDE98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3" name="Rectangle 5">
            <a:extLst>
              <a:ext uri="{FF2B5EF4-FFF2-40B4-BE49-F238E27FC236}">
                <a16:creationId xmlns:a16="http://schemas.microsoft.com/office/drawing/2014/main" id="{B0355F10-EB0A-A869-F701-CE6A4F35DC5E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0B1A5D8-EE1A-4BDA-AF55-D7B0778D7AC1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617153878"/>
      </p:ext>
    </p:extLst>
  </p:cSld>
  <p:clrMapOvr>
    <a:masterClrMapping/>
  </p:clrMapOvr>
</p:sldLayout>
</file>

<file path=ppt/slideLayouts/slideLayout47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タイトル付き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テキスト プレースホルダー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5" name="Rectangle 3">
            <a:extLst>
              <a:ext uri="{FF2B5EF4-FFF2-40B4-BE49-F238E27FC236}">
                <a16:creationId xmlns:a16="http://schemas.microsoft.com/office/drawing/2014/main" id="{A7F6708C-7756-D0A7-1A6E-9891B3EE4326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69A7A6F6-8AB2-0E60-DB36-755C25A14A08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52291D3-3EB0-42C3-9C1B-1DC4CC00E922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103843822"/>
      </p:ext>
    </p:extLst>
  </p:cSld>
  <p:clrMapOvr>
    <a:masterClrMapping/>
  </p:clrMapOvr>
</p:sldLayout>
</file>

<file path=ppt/slideLayouts/slideLayout47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タイトル付きの図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図プレースホルダー 2"/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ja-JP" altLang="en-US" noProof="0"/>
          </a:p>
        </p:txBody>
      </p:sp>
      <p:sp>
        <p:nvSpPr>
          <p:cNvPr id="4" name="テキスト プレースホルダー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5" name="Rectangle 3">
            <a:extLst>
              <a:ext uri="{FF2B5EF4-FFF2-40B4-BE49-F238E27FC236}">
                <a16:creationId xmlns:a16="http://schemas.microsoft.com/office/drawing/2014/main" id="{DAF7908E-6B64-9B6D-8677-CE050D233677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94EC9272-9E6A-B551-6BB6-7872BE8A0385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2EE7595-478F-47D4-B1FD-174EBDE4BF3F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2812254497"/>
      </p:ext>
    </p:extLst>
  </p:cSld>
  <p:clrMapOvr>
    <a:masterClrMapping/>
  </p:clrMapOvr>
</p:sldLayout>
</file>

<file path=ppt/slideLayouts/slideLayout47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タイトルと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縦書きテキスト プレースホルダー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B71E9E02-9FD0-5A13-D930-18B67136B939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DF91D9F2-B2C5-6546-3601-B7AA8D338F45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246EC95-81F6-4A8A-9A92-84EBF2A7AEA0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1093392507"/>
      </p:ext>
    </p:extLst>
  </p:cSld>
  <p:clrMapOvr>
    <a:masterClrMapping/>
  </p:clrMapOvr>
</p:sldLayout>
</file>

<file path=ppt/slideLayouts/slideLayout47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縦書きタイトルと&#10;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縦書きタイトル 1"/>
          <p:cNvSpPr>
            <a:spLocks noGrp="1"/>
          </p:cNvSpPr>
          <p:nvPr>
            <p:ph type="title" orient="vert"/>
          </p:nvPr>
        </p:nvSpPr>
        <p:spPr>
          <a:xfrm>
            <a:off x="6888163" y="115888"/>
            <a:ext cx="2138362" cy="5441950"/>
          </a:xfrm>
        </p:spPr>
        <p:txBody>
          <a:bodyPr vert="eaVert"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縦書きテキスト プレースホルダー 2"/>
          <p:cNvSpPr>
            <a:spLocks noGrp="1"/>
          </p:cNvSpPr>
          <p:nvPr>
            <p:ph type="body" orient="vert" idx="1"/>
          </p:nvPr>
        </p:nvSpPr>
        <p:spPr>
          <a:xfrm>
            <a:off x="468313" y="115888"/>
            <a:ext cx="6267450" cy="5441950"/>
          </a:xfrm>
        </p:spPr>
        <p:txBody>
          <a:bodyPr vert="eaVert"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F1755F20-73FA-7744-6B2A-23E5234E0965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A6B61336-81FF-B8FA-DCA4-9E9DDBC7174E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C96E4F1-AA3C-48AA-9E0A-22A8790C4FB9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3537079493"/>
      </p:ext>
    </p:extLst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2 つ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sz="half" idx="1"/>
          </p:nvPr>
        </p:nvSpPr>
        <p:spPr>
          <a:xfrm>
            <a:off x="468313" y="1052513"/>
            <a:ext cx="4025900" cy="4502150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コンテンツ プレースホルダー 3"/>
          <p:cNvSpPr>
            <a:spLocks noGrp="1"/>
          </p:cNvSpPr>
          <p:nvPr>
            <p:ph sz="half" idx="2"/>
          </p:nvPr>
        </p:nvSpPr>
        <p:spPr>
          <a:xfrm>
            <a:off x="4646613" y="1052513"/>
            <a:ext cx="4027487" cy="4502150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</p:spTree>
    <p:extLst>
      <p:ext uri="{BB962C8B-B14F-4D97-AF65-F5344CB8AC3E}">
        <p14:creationId xmlns:p14="http://schemas.microsoft.com/office/powerpoint/2010/main" val="2510400767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テキスト プレースホルダー 2"/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4" name="コンテンツ プレースホルダー 3"/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5" name="テキスト プレースホルダー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6" name="コンテンツ プレースホルダー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</p:spTree>
    <p:extLst>
      <p:ext uri="{BB962C8B-B14F-4D97-AF65-F5344CB8AC3E}">
        <p14:creationId xmlns:p14="http://schemas.microsoft.com/office/powerpoint/2010/main" val="1680602355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テキスト プレースホルダー 2"/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4" name="コンテンツ プレースホルダー 3"/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5" name="テキスト プレースホルダー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6" name="コンテンツ プレースホルダー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7" name="Rectangle 7">
            <a:extLst>
              <a:ext uri="{FF2B5EF4-FFF2-40B4-BE49-F238E27FC236}">
                <a16:creationId xmlns:a16="http://schemas.microsoft.com/office/drawing/2014/main" id="{DE2F0A82-0A82-18D1-195C-728E27AE97B5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65B6466-FE0E-4128-8940-97A2CBB6637B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3705901374"/>
      </p:ext>
    </p:extLst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タイトルのみ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</p:spTree>
    <p:extLst>
      <p:ext uri="{BB962C8B-B14F-4D97-AF65-F5344CB8AC3E}">
        <p14:creationId xmlns:p14="http://schemas.microsoft.com/office/powerpoint/2010/main" val="860028748"/>
      </p:ext>
    </p:extLst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白紙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244105646"/>
      </p:ext>
    </p:extLst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タイトル付き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テキスト プレースホルダー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</p:spTree>
    <p:extLst>
      <p:ext uri="{BB962C8B-B14F-4D97-AF65-F5344CB8AC3E}">
        <p14:creationId xmlns:p14="http://schemas.microsoft.com/office/powerpoint/2010/main" val="989508543"/>
      </p:ext>
    </p:extLst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タイトル付きの図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図プレースホルダー 2"/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ja-JP" altLang="en-US" noProof="0"/>
          </a:p>
        </p:txBody>
      </p:sp>
      <p:sp>
        <p:nvSpPr>
          <p:cNvPr id="4" name="テキスト プレースホルダー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</p:spTree>
    <p:extLst>
      <p:ext uri="{BB962C8B-B14F-4D97-AF65-F5344CB8AC3E}">
        <p14:creationId xmlns:p14="http://schemas.microsoft.com/office/powerpoint/2010/main" val="1026500238"/>
      </p:ext>
    </p:extLst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タイトルと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縦書きテキスト プレースホルダー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</p:spTree>
    <p:extLst>
      <p:ext uri="{BB962C8B-B14F-4D97-AF65-F5344CB8AC3E}">
        <p14:creationId xmlns:p14="http://schemas.microsoft.com/office/powerpoint/2010/main" val="3396728803"/>
      </p:ext>
    </p:extLst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縦書きタイトルと&#10;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縦書きタイトル 1"/>
          <p:cNvSpPr>
            <a:spLocks noGrp="1"/>
          </p:cNvSpPr>
          <p:nvPr>
            <p:ph type="title" orient="vert"/>
          </p:nvPr>
        </p:nvSpPr>
        <p:spPr>
          <a:xfrm>
            <a:off x="6884988" y="115888"/>
            <a:ext cx="2138362" cy="5438775"/>
          </a:xfrm>
        </p:spPr>
        <p:txBody>
          <a:bodyPr vert="eaVert"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縦書きテキスト プレースホルダー 2"/>
          <p:cNvSpPr>
            <a:spLocks noGrp="1"/>
          </p:cNvSpPr>
          <p:nvPr>
            <p:ph type="body" orient="vert" idx="1"/>
          </p:nvPr>
        </p:nvSpPr>
        <p:spPr>
          <a:xfrm>
            <a:off x="468313" y="115888"/>
            <a:ext cx="6264275" cy="5438775"/>
          </a:xfrm>
        </p:spPr>
        <p:txBody>
          <a:bodyPr vert="eaVert"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</p:spTree>
    <p:extLst>
      <p:ext uri="{BB962C8B-B14F-4D97-AF65-F5344CB8AC3E}">
        <p14:creationId xmlns:p14="http://schemas.microsoft.com/office/powerpoint/2010/main" val="2954958206"/>
      </p:ext>
    </p:extLst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タイトル スライド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字幕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ja-JP" altLang="en-US"/>
              <a:t>マスター サブタイトルの書式設定</a:t>
            </a:r>
          </a:p>
        </p:txBody>
      </p:sp>
      <p:sp>
        <p:nvSpPr>
          <p:cNvPr id="4" name="Rectangle 8">
            <a:extLst>
              <a:ext uri="{FF2B5EF4-FFF2-40B4-BE49-F238E27FC236}">
                <a16:creationId xmlns:a16="http://schemas.microsoft.com/office/drawing/2014/main" id="{0A5A5C6F-DDDD-E8C4-01E0-E65A0F4DFC6E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24A35AA-FEB6-4F46-948A-5246123C47A6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1358785424"/>
      </p:ext>
    </p:extLst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タイトルと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Rectangle 8">
            <a:extLst>
              <a:ext uri="{FF2B5EF4-FFF2-40B4-BE49-F238E27FC236}">
                <a16:creationId xmlns:a16="http://schemas.microsoft.com/office/drawing/2014/main" id="{29593641-CA95-2BA4-C577-E02C6111D4C4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1E41E3A-FA7D-4BC0-AE4C-79814601D5E1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1163139852"/>
      </p:ext>
    </p:extLst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セクション見出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テキスト プレースホルダー 2"/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4" name="Rectangle 8">
            <a:extLst>
              <a:ext uri="{FF2B5EF4-FFF2-40B4-BE49-F238E27FC236}">
                <a16:creationId xmlns:a16="http://schemas.microsoft.com/office/drawing/2014/main" id="{D038B880-A496-6943-1E40-661F8432FF48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8175E37-D4CA-4395-9E03-D8336A68F782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2979314287"/>
      </p:ext>
    </p:extLst>
  </p:cSld>
  <p:clrMapOvr>
    <a:masterClrMapping/>
  </p:clrMapOvr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2 つ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sz="half" idx="1"/>
          </p:nvPr>
        </p:nvSpPr>
        <p:spPr>
          <a:xfrm>
            <a:off x="685800" y="1981200"/>
            <a:ext cx="3797300" cy="4090988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コンテンツ プレースホルダー 3"/>
          <p:cNvSpPr>
            <a:spLocks noGrp="1"/>
          </p:cNvSpPr>
          <p:nvPr>
            <p:ph sz="half" idx="2"/>
          </p:nvPr>
        </p:nvSpPr>
        <p:spPr>
          <a:xfrm>
            <a:off x="4635500" y="1981200"/>
            <a:ext cx="3798888" cy="4090988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5" name="Rectangle 8">
            <a:extLst>
              <a:ext uri="{FF2B5EF4-FFF2-40B4-BE49-F238E27FC236}">
                <a16:creationId xmlns:a16="http://schemas.microsoft.com/office/drawing/2014/main" id="{8177C1BF-0811-83F2-6EC4-5AD6B8AABC56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765E755-4924-48EF-8D82-97DBF5A9C4D1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835847030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タイトルのみ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Rectangle 7">
            <a:extLst>
              <a:ext uri="{FF2B5EF4-FFF2-40B4-BE49-F238E27FC236}">
                <a16:creationId xmlns:a16="http://schemas.microsoft.com/office/drawing/2014/main" id="{EE0C85C0-A8F8-CF39-3370-638BF1C26BD6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35697D2-1DD6-4157-A047-09DB4024DB20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933742416"/>
      </p:ext>
    </p:extLst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テキスト プレースホルダー 2"/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4" name="コンテンツ プレースホルダー 3"/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5" name="テキスト プレースホルダー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6" name="コンテンツ プレースホルダー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7" name="Rectangle 8">
            <a:extLst>
              <a:ext uri="{FF2B5EF4-FFF2-40B4-BE49-F238E27FC236}">
                <a16:creationId xmlns:a16="http://schemas.microsoft.com/office/drawing/2014/main" id="{1EAF7F7F-78CE-EA25-8032-C71E27C94203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4412F16-6CF7-41FA-B7B1-8A26BCCA5773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1022853040"/>
      </p:ext>
    </p:extLst>
  </p:cSld>
  <p:clrMapOvr>
    <a:masterClrMapping/>
  </p:clrMapOvr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タイトルのみ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Rectangle 8">
            <a:extLst>
              <a:ext uri="{FF2B5EF4-FFF2-40B4-BE49-F238E27FC236}">
                <a16:creationId xmlns:a16="http://schemas.microsoft.com/office/drawing/2014/main" id="{23F1E214-209A-6007-EAE9-889A86B2DABC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51ADBD8-9B22-448F-A776-6532618CBCA8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878332706"/>
      </p:ext>
    </p:extLst>
  </p:cSld>
  <p:clrMapOvr>
    <a:masterClrMapping/>
  </p:clrMapOvr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白紙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8">
            <a:extLst>
              <a:ext uri="{FF2B5EF4-FFF2-40B4-BE49-F238E27FC236}">
                <a16:creationId xmlns:a16="http://schemas.microsoft.com/office/drawing/2014/main" id="{C6197CAF-A151-DB7C-E812-04E5F9E246B6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AC3BA27-83AD-46EB-9007-8E62DAE9963C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3572696912"/>
      </p:ext>
    </p:extLst>
  </p:cSld>
  <p:clrMapOvr>
    <a:masterClrMapping/>
  </p:clrMapOvr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タイトル付き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テキスト プレースホルダー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5" name="Rectangle 8">
            <a:extLst>
              <a:ext uri="{FF2B5EF4-FFF2-40B4-BE49-F238E27FC236}">
                <a16:creationId xmlns:a16="http://schemas.microsoft.com/office/drawing/2014/main" id="{E75C6CA3-314B-0204-7710-56CC36DC4FA1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7A88196-AAEA-47C3-B6B2-CE86CAF6B328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3583002415"/>
      </p:ext>
    </p:extLst>
  </p:cSld>
  <p:clrMapOvr>
    <a:masterClrMapping/>
  </p:clrMapOvr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タイトル付きの図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図プレースホルダー 2"/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ja-JP" altLang="en-US" noProof="0"/>
          </a:p>
        </p:txBody>
      </p:sp>
      <p:sp>
        <p:nvSpPr>
          <p:cNvPr id="4" name="テキスト プレースホルダー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5" name="Rectangle 8">
            <a:extLst>
              <a:ext uri="{FF2B5EF4-FFF2-40B4-BE49-F238E27FC236}">
                <a16:creationId xmlns:a16="http://schemas.microsoft.com/office/drawing/2014/main" id="{1F449385-8543-4F63-6847-271C31124BA7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5072314-55CD-424C-A59C-7887BD76DC8D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3930621579"/>
      </p:ext>
    </p:extLst>
  </p:cSld>
  <p:clrMapOvr>
    <a:masterClrMapping/>
  </p:clrMapOvr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タイトルと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縦書きテキスト プレースホルダー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Rectangle 8">
            <a:extLst>
              <a:ext uri="{FF2B5EF4-FFF2-40B4-BE49-F238E27FC236}">
                <a16:creationId xmlns:a16="http://schemas.microsoft.com/office/drawing/2014/main" id="{215A1242-2725-94A7-E584-1AC1D7017F53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AC20F69-8D33-42FE-8BBC-F398DB87DD64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2400652367"/>
      </p:ext>
    </p:extLst>
  </p:cSld>
  <p:clrMapOvr>
    <a:masterClrMapping/>
  </p:clrMapOvr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縦書きタイトルと&#10;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縦書きタイトル 1"/>
          <p:cNvSpPr>
            <a:spLocks noGrp="1"/>
          </p:cNvSpPr>
          <p:nvPr>
            <p:ph type="title" orient="vert"/>
          </p:nvPr>
        </p:nvSpPr>
        <p:spPr>
          <a:xfrm>
            <a:off x="6497638" y="609600"/>
            <a:ext cx="1936750" cy="5462588"/>
          </a:xfrm>
        </p:spPr>
        <p:txBody>
          <a:bodyPr vert="eaVert"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縦書きテキスト プレースホルダー 2"/>
          <p:cNvSpPr>
            <a:spLocks noGrp="1"/>
          </p:cNvSpPr>
          <p:nvPr>
            <p:ph type="body" orient="vert" idx="1"/>
          </p:nvPr>
        </p:nvSpPr>
        <p:spPr>
          <a:xfrm>
            <a:off x="685800" y="609600"/>
            <a:ext cx="5659438" cy="5462588"/>
          </a:xfrm>
        </p:spPr>
        <p:txBody>
          <a:bodyPr vert="eaVert"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Rectangle 8">
            <a:extLst>
              <a:ext uri="{FF2B5EF4-FFF2-40B4-BE49-F238E27FC236}">
                <a16:creationId xmlns:a16="http://schemas.microsoft.com/office/drawing/2014/main" id="{87A3D75F-5EC8-B9D9-CDAA-E7D721C4E7E5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967F581-F0FD-455C-8565-A931EA571929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831897910"/>
      </p:ext>
    </p:extLst>
  </p:cSld>
  <p:clrMapOvr>
    <a:masterClrMapping/>
  </p:clrMapOvr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タイトル スライド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字幕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ja-JP" altLang="en-US"/>
              <a:t>マスター サブタイトルの書式設定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20814C5E-8741-0961-B181-F9DECA0EE17A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7BD8BBD6-2F62-7689-CFD8-84AB28BDCD9A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C390862-29B0-4BB0-828F-5A2E3017D12E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2715411870"/>
      </p:ext>
    </p:extLst>
  </p:cSld>
  <p:clrMapOvr>
    <a:masterClrMapping/>
  </p:clrMapOvr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タイトルと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D2DCFE70-0C46-4675-F0F8-30E10A93899A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F35460C6-58FA-3C5C-57B9-0F3BD1A2CBB2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673E7F2-3567-4F92-816E-183299264BBF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2409455286"/>
      </p:ext>
    </p:extLst>
  </p:cSld>
  <p:clrMapOvr>
    <a:masterClrMapping/>
  </p:clrMapOvr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セクション見出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テキスト プレースホルダー 2"/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C0FE93E6-0099-42B7-EB88-9DCA3C499C91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16545A60-4F76-B95A-894F-6131404EDFFC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536875C-E781-4A0B-B482-456283BF9B3E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2258202070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白紙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7">
            <a:extLst>
              <a:ext uri="{FF2B5EF4-FFF2-40B4-BE49-F238E27FC236}">
                <a16:creationId xmlns:a16="http://schemas.microsoft.com/office/drawing/2014/main" id="{3A8A5E2F-7B73-DAB8-CED5-0CE85C08CFBC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EDA4A7B-3743-4D3B-93BE-BCD7A92D70A0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2145044002"/>
      </p:ext>
    </p:extLst>
  </p:cSld>
  <p:clrMapOvr>
    <a:masterClrMapping/>
  </p:clrMapOvr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2 つ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sz="half" idx="1"/>
          </p:nvPr>
        </p:nvSpPr>
        <p:spPr>
          <a:xfrm>
            <a:off x="468313" y="1052513"/>
            <a:ext cx="4025900" cy="4502150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コンテンツ プレースホルダー 3"/>
          <p:cNvSpPr>
            <a:spLocks noGrp="1"/>
          </p:cNvSpPr>
          <p:nvPr>
            <p:ph sz="half" idx="2"/>
          </p:nvPr>
        </p:nvSpPr>
        <p:spPr>
          <a:xfrm>
            <a:off x="4646613" y="1052513"/>
            <a:ext cx="4027487" cy="4502150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5" name="Rectangle 3">
            <a:extLst>
              <a:ext uri="{FF2B5EF4-FFF2-40B4-BE49-F238E27FC236}">
                <a16:creationId xmlns:a16="http://schemas.microsoft.com/office/drawing/2014/main" id="{5C864A75-E5E2-691D-F8DA-CE009A492BEA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FB46643B-8615-2D35-5626-1301AC6AA0DA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C616242-7246-44D1-8B5D-2CCDF2ADE8F9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4286099246"/>
      </p:ext>
    </p:extLst>
  </p:cSld>
  <p:clrMapOvr>
    <a:masterClrMapping/>
  </p:clrMapOvr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テキスト プレースホルダー 2"/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4" name="コンテンツ プレースホルダー 3"/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5" name="テキスト プレースホルダー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6" name="コンテンツ プレースホルダー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7" name="Rectangle 3">
            <a:extLst>
              <a:ext uri="{FF2B5EF4-FFF2-40B4-BE49-F238E27FC236}">
                <a16:creationId xmlns:a16="http://schemas.microsoft.com/office/drawing/2014/main" id="{542F4253-124C-BD88-8DBA-1BE352E8E12F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8" name="Rectangle 5">
            <a:extLst>
              <a:ext uri="{FF2B5EF4-FFF2-40B4-BE49-F238E27FC236}">
                <a16:creationId xmlns:a16="http://schemas.microsoft.com/office/drawing/2014/main" id="{52A95227-CF8D-603E-95E2-867F606368D6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9A62BA2-53DA-4A1F-BAA0-C9EA986583F7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1681624624"/>
      </p:ext>
    </p:extLst>
  </p:cSld>
  <p:clrMapOvr>
    <a:masterClrMapping/>
  </p:clrMapOvr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タイトルのみ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Rectangle 3">
            <a:extLst>
              <a:ext uri="{FF2B5EF4-FFF2-40B4-BE49-F238E27FC236}">
                <a16:creationId xmlns:a16="http://schemas.microsoft.com/office/drawing/2014/main" id="{DB626F1D-B834-E913-DB76-EAC32940DB46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5D4C6E6E-D428-E09C-CACE-97139DA22E40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F7745F7-2380-4EBC-8E7B-1ACDD1B47616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2634065261"/>
      </p:ext>
    </p:extLst>
  </p:cSld>
  <p:clrMapOvr>
    <a:masterClrMapping/>
  </p:clrMapOvr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白紙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3">
            <a:extLst>
              <a:ext uri="{FF2B5EF4-FFF2-40B4-BE49-F238E27FC236}">
                <a16:creationId xmlns:a16="http://schemas.microsoft.com/office/drawing/2014/main" id="{6FB4FF9A-9723-A268-3AC2-CF4403A3C511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3" name="Rectangle 5">
            <a:extLst>
              <a:ext uri="{FF2B5EF4-FFF2-40B4-BE49-F238E27FC236}">
                <a16:creationId xmlns:a16="http://schemas.microsoft.com/office/drawing/2014/main" id="{11287392-B25D-7A16-A6C8-CA2526989BFA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ECBAC8A-C217-44AC-B279-4AC0F26258BB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3421136405"/>
      </p:ext>
    </p:extLst>
  </p:cSld>
  <p:clrMapOvr>
    <a:masterClrMapping/>
  </p:clrMapOvr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タイトル付き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テキスト プレースホルダー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5" name="Rectangle 3">
            <a:extLst>
              <a:ext uri="{FF2B5EF4-FFF2-40B4-BE49-F238E27FC236}">
                <a16:creationId xmlns:a16="http://schemas.microsoft.com/office/drawing/2014/main" id="{2D257F8E-E243-3030-1902-AE244C78F6E4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185EF54F-BCD0-B119-86B1-485ACD1295DD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B7F07DA-8584-456C-89EC-9887851B2D28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2314580720"/>
      </p:ext>
    </p:extLst>
  </p:cSld>
  <p:clrMapOvr>
    <a:masterClrMapping/>
  </p:clrMapOvr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タイトル付きの図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図プレースホルダー 2"/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ja-JP" altLang="en-US" noProof="0"/>
          </a:p>
        </p:txBody>
      </p:sp>
      <p:sp>
        <p:nvSpPr>
          <p:cNvPr id="4" name="テキスト プレースホルダー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5" name="Rectangle 3">
            <a:extLst>
              <a:ext uri="{FF2B5EF4-FFF2-40B4-BE49-F238E27FC236}">
                <a16:creationId xmlns:a16="http://schemas.microsoft.com/office/drawing/2014/main" id="{4D07745E-A528-432D-4656-78A1BE511524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8A05D4D1-309E-8DCC-B1C6-2363DA5DE71B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212D7E2-9772-475D-91CB-EE96263E8B45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1148660422"/>
      </p:ext>
    </p:extLst>
  </p:cSld>
  <p:clrMapOvr>
    <a:masterClrMapping/>
  </p:clrMapOvr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タイトルと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縦書きテキスト プレースホルダー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EAB3D055-8D92-6252-FF0C-51C0C7720327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9B81F263-4382-8E14-3D0C-410FA87A0A6B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7E0D01E-D9D9-41B3-BBB8-04C85DA1C527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3971295481"/>
      </p:ext>
    </p:extLst>
  </p:cSld>
  <p:clrMapOvr>
    <a:masterClrMapping/>
  </p:clrMapOvr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縦書きタイトルと&#10;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縦書きタイトル 1"/>
          <p:cNvSpPr>
            <a:spLocks noGrp="1"/>
          </p:cNvSpPr>
          <p:nvPr>
            <p:ph type="title" orient="vert"/>
          </p:nvPr>
        </p:nvSpPr>
        <p:spPr>
          <a:xfrm>
            <a:off x="6884988" y="115888"/>
            <a:ext cx="2138362" cy="5438775"/>
          </a:xfrm>
        </p:spPr>
        <p:txBody>
          <a:bodyPr vert="eaVert"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縦書きテキスト プレースホルダー 2"/>
          <p:cNvSpPr>
            <a:spLocks noGrp="1"/>
          </p:cNvSpPr>
          <p:nvPr>
            <p:ph type="body" orient="vert" idx="1"/>
          </p:nvPr>
        </p:nvSpPr>
        <p:spPr>
          <a:xfrm>
            <a:off x="468313" y="115888"/>
            <a:ext cx="6264275" cy="5438775"/>
          </a:xfrm>
        </p:spPr>
        <p:txBody>
          <a:bodyPr vert="eaVert"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82837417-FC07-DC86-D518-2B3E959ADF8F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D28BC8E1-FD98-C817-8B0A-27898353B90E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10E8B88-3B09-4DD7-B1AE-6071048EEE27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2487246190"/>
      </p:ext>
    </p:extLst>
  </p:cSld>
  <p:clrMapOvr>
    <a:masterClrMapping/>
  </p:clrMapOvr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タイトル スライド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字幕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ja-JP" altLang="en-US"/>
              <a:t>マスター サブタイトルの書式設定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82E24A2C-6629-AB28-BA4B-272F3D4942BD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569B59F0-320A-2E5D-4370-47208F4BD033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B122FC9-EE1C-4272-AA10-AF79142F3D9A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2071988352"/>
      </p:ext>
    </p:extLst>
  </p:cSld>
  <p:clrMapOvr>
    <a:masterClrMapping/>
  </p:clrMapOvr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タイトルと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7F5A7721-E792-2670-7CDD-32C40DC8FC37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95CA2EF6-1819-52E8-80C3-435EF082937A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34DC1EB-7067-4B2C-BC68-D1F85FD65A50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1937297951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タイトル付き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テキスト プレースホルダー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5" name="Rectangle 7">
            <a:extLst>
              <a:ext uri="{FF2B5EF4-FFF2-40B4-BE49-F238E27FC236}">
                <a16:creationId xmlns:a16="http://schemas.microsoft.com/office/drawing/2014/main" id="{02FD6E7B-BDE1-53C9-5E63-B91E5C1CA362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C8D6DC5-245F-4C96-9EE7-07490AA91906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3780423858"/>
      </p:ext>
    </p:extLst>
  </p:cSld>
  <p:clrMapOvr>
    <a:masterClrMapping/>
  </p:clrMapOvr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セクション見出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テキスト プレースホルダー 2"/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4BB7BCFC-F4C2-24D2-C807-717B645A7A6D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3D166154-9F9B-C864-37A2-28F844C29EE2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CEDABE1-B646-4E31-9D0B-7E6BDFF59EA6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427971530"/>
      </p:ext>
    </p:extLst>
  </p:cSld>
  <p:clrMapOvr>
    <a:masterClrMapping/>
  </p:clrMapOvr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2 つ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sz="half" idx="1"/>
          </p:nvPr>
        </p:nvSpPr>
        <p:spPr>
          <a:xfrm>
            <a:off x="468313" y="1052513"/>
            <a:ext cx="4025900" cy="4502150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コンテンツ プレースホルダー 3"/>
          <p:cNvSpPr>
            <a:spLocks noGrp="1"/>
          </p:cNvSpPr>
          <p:nvPr>
            <p:ph sz="half" idx="2"/>
          </p:nvPr>
        </p:nvSpPr>
        <p:spPr>
          <a:xfrm>
            <a:off x="4646613" y="1052513"/>
            <a:ext cx="4027487" cy="4502150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5" name="Rectangle 3">
            <a:extLst>
              <a:ext uri="{FF2B5EF4-FFF2-40B4-BE49-F238E27FC236}">
                <a16:creationId xmlns:a16="http://schemas.microsoft.com/office/drawing/2014/main" id="{D2F7498E-7D6A-E29C-3B60-FAADD4C7C372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06CAF4A2-D1E3-ED03-C679-A4A5D7ADBC4A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687C755-F611-4155-A341-B40CEE9BD205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2377493891"/>
      </p:ext>
    </p:extLst>
  </p:cSld>
  <p:clrMapOvr>
    <a:masterClrMapping/>
  </p:clrMapOvr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テキスト プレースホルダー 2"/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4" name="コンテンツ プレースホルダー 3"/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5" name="テキスト プレースホルダー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6" name="コンテンツ プレースホルダー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7" name="Rectangle 3">
            <a:extLst>
              <a:ext uri="{FF2B5EF4-FFF2-40B4-BE49-F238E27FC236}">
                <a16:creationId xmlns:a16="http://schemas.microsoft.com/office/drawing/2014/main" id="{20DA2A90-1BD1-9D95-E8C7-9E73F5D9AB6E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8" name="Rectangle 5">
            <a:extLst>
              <a:ext uri="{FF2B5EF4-FFF2-40B4-BE49-F238E27FC236}">
                <a16:creationId xmlns:a16="http://schemas.microsoft.com/office/drawing/2014/main" id="{4AF035AE-E8A5-2E87-CD41-D2989CC5E68C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3F2B42A-FFC7-432F-A8C8-77A3BC675663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3440318841"/>
      </p:ext>
    </p:extLst>
  </p:cSld>
  <p:clrMapOvr>
    <a:masterClrMapping/>
  </p:clrMapOvr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タイトルのみ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Rectangle 3">
            <a:extLst>
              <a:ext uri="{FF2B5EF4-FFF2-40B4-BE49-F238E27FC236}">
                <a16:creationId xmlns:a16="http://schemas.microsoft.com/office/drawing/2014/main" id="{77432853-ACDF-F1CE-2896-DD7409C55522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B669E314-D8AC-84D9-9F1F-3C8AC89B66E0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6395B99-4A40-4F05-993B-EAF2F11579C9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4063972623"/>
      </p:ext>
    </p:extLst>
  </p:cSld>
  <p:clrMapOvr>
    <a:masterClrMapping/>
  </p:clrMapOvr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白紙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3">
            <a:extLst>
              <a:ext uri="{FF2B5EF4-FFF2-40B4-BE49-F238E27FC236}">
                <a16:creationId xmlns:a16="http://schemas.microsoft.com/office/drawing/2014/main" id="{59165089-8121-B01A-3C72-B6D071B06C96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3" name="Rectangle 5">
            <a:extLst>
              <a:ext uri="{FF2B5EF4-FFF2-40B4-BE49-F238E27FC236}">
                <a16:creationId xmlns:a16="http://schemas.microsoft.com/office/drawing/2014/main" id="{EE2126D1-AC4E-B0E9-0C7D-2D9949555581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F82DC26-953D-4379-8E23-D6F3D0468110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4106213438"/>
      </p:ext>
    </p:extLst>
  </p:cSld>
  <p:clrMapOvr>
    <a:masterClrMapping/>
  </p:clrMapOvr>
</p:sldLayout>
</file>

<file path=ppt/slideLayouts/slideLayout8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タイトル付き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テキスト プレースホルダー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5" name="Rectangle 3">
            <a:extLst>
              <a:ext uri="{FF2B5EF4-FFF2-40B4-BE49-F238E27FC236}">
                <a16:creationId xmlns:a16="http://schemas.microsoft.com/office/drawing/2014/main" id="{9D55EE2F-6921-1058-4576-7BD071F802EF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ACA40EF3-B6AA-4D80-CBF4-C565551DF7C4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815C068-4C62-4396-B7F0-D2EA8723B5E3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1864342953"/>
      </p:ext>
    </p:extLst>
  </p:cSld>
  <p:clrMapOvr>
    <a:masterClrMapping/>
  </p:clrMapOvr>
</p:sldLayout>
</file>

<file path=ppt/slideLayouts/slideLayout8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タイトル付きの図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図プレースホルダー 2"/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ja-JP" altLang="en-US" noProof="0"/>
          </a:p>
        </p:txBody>
      </p:sp>
      <p:sp>
        <p:nvSpPr>
          <p:cNvPr id="4" name="テキスト プレースホルダー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5" name="Rectangle 3">
            <a:extLst>
              <a:ext uri="{FF2B5EF4-FFF2-40B4-BE49-F238E27FC236}">
                <a16:creationId xmlns:a16="http://schemas.microsoft.com/office/drawing/2014/main" id="{979B6B6D-550E-F6F8-8ABB-581AFE786B57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34261598-5656-09D4-84DE-FD0905E90652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5EACFA4-E09E-4BF8-908C-81188BCA07EB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2479179602"/>
      </p:ext>
    </p:extLst>
  </p:cSld>
  <p:clrMapOvr>
    <a:masterClrMapping/>
  </p:clrMapOvr>
</p:sldLayout>
</file>

<file path=ppt/slideLayouts/slideLayout8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タイトルと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縦書きテキスト プレースホルダー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95257CA3-F229-F386-F20E-901304A22A49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AB374D6C-B3D9-D0BB-4348-31F0A9B0A29C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193A96F-079F-42A3-8848-AAE401ECE7CE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2672932432"/>
      </p:ext>
    </p:extLst>
  </p:cSld>
  <p:clrMapOvr>
    <a:masterClrMapping/>
  </p:clrMapOvr>
</p:sldLayout>
</file>

<file path=ppt/slideLayouts/slideLayout8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縦書きタイトルと&#10;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縦書きタイトル 1"/>
          <p:cNvSpPr>
            <a:spLocks noGrp="1"/>
          </p:cNvSpPr>
          <p:nvPr>
            <p:ph type="title" orient="vert"/>
          </p:nvPr>
        </p:nvSpPr>
        <p:spPr>
          <a:xfrm>
            <a:off x="6884988" y="115888"/>
            <a:ext cx="2138362" cy="5438775"/>
          </a:xfrm>
        </p:spPr>
        <p:txBody>
          <a:bodyPr vert="eaVert"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縦書きテキスト プレースホルダー 2"/>
          <p:cNvSpPr>
            <a:spLocks noGrp="1"/>
          </p:cNvSpPr>
          <p:nvPr>
            <p:ph type="body" orient="vert" idx="1"/>
          </p:nvPr>
        </p:nvSpPr>
        <p:spPr>
          <a:xfrm>
            <a:off x="468313" y="115888"/>
            <a:ext cx="6264275" cy="5438775"/>
          </a:xfrm>
        </p:spPr>
        <p:txBody>
          <a:bodyPr vert="eaVert"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3F155CA2-358A-29AB-530A-859BEA54572B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5092BBAC-92A8-E2FA-2D7B-2D93AE92A0FF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A5E87B7-3C00-4404-AC56-50174FEB2AAA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3974976013"/>
      </p:ext>
    </p:extLst>
  </p:cSld>
  <p:clrMapOvr>
    <a:masterClrMapping/>
  </p:clrMapOvr>
</p:sldLayout>
</file>

<file path=ppt/slideLayouts/slideLayout8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タイトル スライド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字幕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ja-JP" altLang="en-US"/>
              <a:t>マスター サブタイトルの書式設定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252E9264-AEA6-38F7-457C-4E997763F024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D0A86B20-D5DB-5736-5B65-DBAE36625D2C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7C5A852-6435-4470-B3B2-BDDB88AD898E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2614041218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タイトル付きの図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図プレースホルダー 2"/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ja-JP" altLang="en-US" noProof="0"/>
          </a:p>
        </p:txBody>
      </p:sp>
      <p:sp>
        <p:nvSpPr>
          <p:cNvPr id="4" name="テキスト プレースホルダー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5" name="Rectangle 7">
            <a:extLst>
              <a:ext uri="{FF2B5EF4-FFF2-40B4-BE49-F238E27FC236}">
                <a16:creationId xmlns:a16="http://schemas.microsoft.com/office/drawing/2014/main" id="{7236E97D-49C8-71C0-DF52-BA101079E08E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C8D74EE-F550-49A4-BE9A-B1ED895B044F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3748059753"/>
      </p:ext>
    </p:extLst>
  </p:cSld>
  <p:clrMapOvr>
    <a:masterClrMapping/>
  </p:clrMapOvr>
</p:sldLayout>
</file>

<file path=ppt/slideLayouts/slideLayout9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タイトルと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79BAF295-F5ED-A92A-CA27-C17D8631313F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EB5CD608-D17F-96AD-E9AA-E939E4276E04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B9C1F50-B44D-4B7E-83D9-9436A7FB0269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2292600456"/>
      </p:ext>
    </p:extLst>
  </p:cSld>
  <p:clrMapOvr>
    <a:masterClrMapping/>
  </p:clrMapOvr>
</p:sldLayout>
</file>

<file path=ppt/slideLayouts/slideLayout9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セクション見出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テキスト プレースホルダー 2"/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ABEEF9CD-9D84-7177-8D1F-087FA53B84D0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5EB92013-CA5A-084A-4651-C5F9A58233B0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33F874F-FE7F-4F87-A412-0E93A602DC18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2554344191"/>
      </p:ext>
    </p:extLst>
  </p:cSld>
  <p:clrMapOvr>
    <a:masterClrMapping/>
  </p:clrMapOvr>
</p:sldLayout>
</file>

<file path=ppt/slideLayouts/slideLayout9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2 つ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sz="half" idx="1"/>
          </p:nvPr>
        </p:nvSpPr>
        <p:spPr>
          <a:xfrm>
            <a:off x="468313" y="1052513"/>
            <a:ext cx="4025900" cy="4502150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コンテンツ プレースホルダー 3"/>
          <p:cNvSpPr>
            <a:spLocks noGrp="1"/>
          </p:cNvSpPr>
          <p:nvPr>
            <p:ph sz="half" idx="2"/>
          </p:nvPr>
        </p:nvSpPr>
        <p:spPr>
          <a:xfrm>
            <a:off x="4646613" y="1052513"/>
            <a:ext cx="4027487" cy="4502150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5" name="Rectangle 3">
            <a:extLst>
              <a:ext uri="{FF2B5EF4-FFF2-40B4-BE49-F238E27FC236}">
                <a16:creationId xmlns:a16="http://schemas.microsoft.com/office/drawing/2014/main" id="{7F74D598-1640-AF15-6144-9CD4D60BF195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EDDE1F6D-5C92-B60F-8483-B278A3D38BB4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E3D9958-F360-4F0C-889D-5BE5FB32BBA9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3495050765"/>
      </p:ext>
    </p:extLst>
  </p:cSld>
  <p:clrMapOvr>
    <a:masterClrMapping/>
  </p:clrMapOvr>
</p:sldLayout>
</file>

<file path=ppt/slideLayouts/slideLayout9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テキスト プレースホルダー 2"/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4" name="コンテンツ プレースホルダー 3"/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5" name="テキスト プレースホルダー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6" name="コンテンツ プレースホルダー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7" name="Rectangle 3">
            <a:extLst>
              <a:ext uri="{FF2B5EF4-FFF2-40B4-BE49-F238E27FC236}">
                <a16:creationId xmlns:a16="http://schemas.microsoft.com/office/drawing/2014/main" id="{0D80EB0B-41EB-BE78-8857-0BEA315ECCBF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8" name="Rectangle 5">
            <a:extLst>
              <a:ext uri="{FF2B5EF4-FFF2-40B4-BE49-F238E27FC236}">
                <a16:creationId xmlns:a16="http://schemas.microsoft.com/office/drawing/2014/main" id="{60EDC7B0-0462-47EE-A9BF-2CC9264DDE85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0D997F2-B189-4357-868B-18D252E9BFA9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1811258651"/>
      </p:ext>
    </p:extLst>
  </p:cSld>
  <p:clrMapOvr>
    <a:masterClrMapping/>
  </p:clrMapOvr>
</p:sldLayout>
</file>

<file path=ppt/slideLayouts/slideLayout9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タイトルのみ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Rectangle 3">
            <a:extLst>
              <a:ext uri="{FF2B5EF4-FFF2-40B4-BE49-F238E27FC236}">
                <a16:creationId xmlns:a16="http://schemas.microsoft.com/office/drawing/2014/main" id="{14F40484-E926-F01A-3270-E642C0B95FAB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3A98E52D-1AC5-A986-9F41-722AB62724CB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5C1253A-46E1-4E1D-8376-999379344373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2165742533"/>
      </p:ext>
    </p:extLst>
  </p:cSld>
  <p:clrMapOvr>
    <a:masterClrMapping/>
  </p:clrMapOvr>
</p:sldLayout>
</file>

<file path=ppt/slideLayouts/slideLayout9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白紙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3">
            <a:extLst>
              <a:ext uri="{FF2B5EF4-FFF2-40B4-BE49-F238E27FC236}">
                <a16:creationId xmlns:a16="http://schemas.microsoft.com/office/drawing/2014/main" id="{08644160-83DC-AE3F-2B63-2AFDA0D2686E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3" name="Rectangle 5">
            <a:extLst>
              <a:ext uri="{FF2B5EF4-FFF2-40B4-BE49-F238E27FC236}">
                <a16:creationId xmlns:a16="http://schemas.microsoft.com/office/drawing/2014/main" id="{F14B77DD-CCA5-E267-F4EF-95855DAB4A9D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CF8C311-00EA-435E-8ED1-BCBB7C17E4ED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3771634026"/>
      </p:ext>
    </p:extLst>
  </p:cSld>
  <p:clrMapOvr>
    <a:masterClrMapping/>
  </p:clrMapOvr>
</p:sldLayout>
</file>

<file path=ppt/slideLayouts/slideLayout9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タイトル付き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テキスト プレースホルダー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5" name="Rectangle 3">
            <a:extLst>
              <a:ext uri="{FF2B5EF4-FFF2-40B4-BE49-F238E27FC236}">
                <a16:creationId xmlns:a16="http://schemas.microsoft.com/office/drawing/2014/main" id="{0625D155-2738-0DAD-1AB5-8ED2988F9D59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7CFD84B2-6EC8-47AD-B24B-92BCF13A22DA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61A5386-5C5E-4D39-B64F-12058A6ECD69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3916182974"/>
      </p:ext>
    </p:extLst>
  </p:cSld>
  <p:clrMapOvr>
    <a:masterClrMapping/>
  </p:clrMapOvr>
</p:sldLayout>
</file>

<file path=ppt/slideLayouts/slideLayout9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タイトル付きの図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図プレースホルダー 2"/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ja-JP" altLang="en-US" noProof="0"/>
          </a:p>
        </p:txBody>
      </p:sp>
      <p:sp>
        <p:nvSpPr>
          <p:cNvPr id="4" name="テキスト プレースホルダー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5" name="Rectangle 3">
            <a:extLst>
              <a:ext uri="{FF2B5EF4-FFF2-40B4-BE49-F238E27FC236}">
                <a16:creationId xmlns:a16="http://schemas.microsoft.com/office/drawing/2014/main" id="{C7B51D1A-2CC9-1406-C293-9CE3B43192AD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1EA63851-63AA-3912-9F18-8FFF0ADD3BAA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0650682-880D-4E80-B09E-299C2A0C4D9C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4002344136"/>
      </p:ext>
    </p:extLst>
  </p:cSld>
  <p:clrMapOvr>
    <a:masterClrMapping/>
  </p:clrMapOvr>
</p:sldLayout>
</file>

<file path=ppt/slideLayouts/slideLayout9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タイトルと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縦書きテキスト プレースホルダー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2B317438-3F06-6840-1687-19F1B9247D0E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73E331A1-6A0D-52D4-9DE7-F894EC2284AE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408DAA6-2416-4B3B-90D0-61BF3C4BD93F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2156123962"/>
      </p:ext>
    </p:extLst>
  </p:cSld>
  <p:clrMapOvr>
    <a:masterClrMapping/>
  </p:clrMapOvr>
</p:sldLayout>
</file>

<file path=ppt/slideLayouts/slideLayout9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縦書きタイトルと&#10;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縦書きタイトル 1"/>
          <p:cNvSpPr>
            <a:spLocks noGrp="1"/>
          </p:cNvSpPr>
          <p:nvPr>
            <p:ph type="title" orient="vert"/>
          </p:nvPr>
        </p:nvSpPr>
        <p:spPr>
          <a:xfrm>
            <a:off x="6884988" y="115888"/>
            <a:ext cx="2138362" cy="5438775"/>
          </a:xfrm>
        </p:spPr>
        <p:txBody>
          <a:bodyPr vert="eaVert"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縦書きテキスト プレースホルダー 2"/>
          <p:cNvSpPr>
            <a:spLocks noGrp="1"/>
          </p:cNvSpPr>
          <p:nvPr>
            <p:ph type="body" orient="vert" idx="1"/>
          </p:nvPr>
        </p:nvSpPr>
        <p:spPr>
          <a:xfrm>
            <a:off x="468313" y="115888"/>
            <a:ext cx="6264275" cy="5438775"/>
          </a:xfrm>
        </p:spPr>
        <p:txBody>
          <a:bodyPr vert="eaVert"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5932C021-59FB-5C03-2877-4606C73BDA67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A3F07325-EA22-C84C-7507-EC3236588825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575C119-29A5-4496-8BC8-2C250DDD1C5B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2428705727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10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08.xml"/><Relationship Id="rId3" Type="http://schemas.openxmlformats.org/officeDocument/2006/relationships/slideLayout" Target="../slideLayouts/slideLayout103.xml"/><Relationship Id="rId7" Type="http://schemas.openxmlformats.org/officeDocument/2006/relationships/slideLayout" Target="../slideLayouts/slideLayout107.xml"/><Relationship Id="rId12" Type="http://schemas.openxmlformats.org/officeDocument/2006/relationships/theme" Target="../theme/theme10.xml"/><Relationship Id="rId2" Type="http://schemas.openxmlformats.org/officeDocument/2006/relationships/slideLayout" Target="../slideLayouts/slideLayout102.xml"/><Relationship Id="rId1" Type="http://schemas.openxmlformats.org/officeDocument/2006/relationships/slideLayout" Target="../slideLayouts/slideLayout101.xml"/><Relationship Id="rId6" Type="http://schemas.openxmlformats.org/officeDocument/2006/relationships/slideLayout" Target="../slideLayouts/slideLayout106.xml"/><Relationship Id="rId11" Type="http://schemas.openxmlformats.org/officeDocument/2006/relationships/slideLayout" Target="../slideLayouts/slideLayout111.xml"/><Relationship Id="rId5" Type="http://schemas.openxmlformats.org/officeDocument/2006/relationships/slideLayout" Target="../slideLayouts/slideLayout105.xml"/><Relationship Id="rId10" Type="http://schemas.openxmlformats.org/officeDocument/2006/relationships/slideLayout" Target="../slideLayouts/slideLayout110.xml"/><Relationship Id="rId4" Type="http://schemas.openxmlformats.org/officeDocument/2006/relationships/slideLayout" Target="../slideLayouts/slideLayout104.xml"/><Relationship Id="rId9" Type="http://schemas.openxmlformats.org/officeDocument/2006/relationships/slideLayout" Target="../slideLayouts/slideLayout109.xml"/></Relationships>
</file>

<file path=ppt/slideMasters/_rels/slideMaster1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19.xml"/><Relationship Id="rId3" Type="http://schemas.openxmlformats.org/officeDocument/2006/relationships/slideLayout" Target="../slideLayouts/slideLayout114.xml"/><Relationship Id="rId7" Type="http://schemas.openxmlformats.org/officeDocument/2006/relationships/slideLayout" Target="../slideLayouts/slideLayout118.xml"/><Relationship Id="rId12" Type="http://schemas.openxmlformats.org/officeDocument/2006/relationships/theme" Target="../theme/theme11.xml"/><Relationship Id="rId2" Type="http://schemas.openxmlformats.org/officeDocument/2006/relationships/slideLayout" Target="../slideLayouts/slideLayout113.xml"/><Relationship Id="rId1" Type="http://schemas.openxmlformats.org/officeDocument/2006/relationships/slideLayout" Target="../slideLayouts/slideLayout112.xml"/><Relationship Id="rId6" Type="http://schemas.openxmlformats.org/officeDocument/2006/relationships/slideLayout" Target="../slideLayouts/slideLayout117.xml"/><Relationship Id="rId11" Type="http://schemas.openxmlformats.org/officeDocument/2006/relationships/slideLayout" Target="../slideLayouts/slideLayout122.xml"/><Relationship Id="rId5" Type="http://schemas.openxmlformats.org/officeDocument/2006/relationships/slideLayout" Target="../slideLayouts/slideLayout116.xml"/><Relationship Id="rId10" Type="http://schemas.openxmlformats.org/officeDocument/2006/relationships/slideLayout" Target="../slideLayouts/slideLayout121.xml"/><Relationship Id="rId4" Type="http://schemas.openxmlformats.org/officeDocument/2006/relationships/slideLayout" Target="../slideLayouts/slideLayout115.xml"/><Relationship Id="rId9" Type="http://schemas.openxmlformats.org/officeDocument/2006/relationships/slideLayout" Target="../slideLayouts/slideLayout120.xml"/></Relationships>
</file>

<file path=ppt/slideMasters/_rels/slideMaster1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30.xml"/><Relationship Id="rId3" Type="http://schemas.openxmlformats.org/officeDocument/2006/relationships/slideLayout" Target="../slideLayouts/slideLayout125.xml"/><Relationship Id="rId7" Type="http://schemas.openxmlformats.org/officeDocument/2006/relationships/slideLayout" Target="../slideLayouts/slideLayout129.xml"/><Relationship Id="rId12" Type="http://schemas.openxmlformats.org/officeDocument/2006/relationships/theme" Target="../theme/theme12.xml"/><Relationship Id="rId2" Type="http://schemas.openxmlformats.org/officeDocument/2006/relationships/slideLayout" Target="../slideLayouts/slideLayout124.xml"/><Relationship Id="rId1" Type="http://schemas.openxmlformats.org/officeDocument/2006/relationships/slideLayout" Target="../slideLayouts/slideLayout123.xml"/><Relationship Id="rId6" Type="http://schemas.openxmlformats.org/officeDocument/2006/relationships/slideLayout" Target="../slideLayouts/slideLayout128.xml"/><Relationship Id="rId11" Type="http://schemas.openxmlformats.org/officeDocument/2006/relationships/slideLayout" Target="../slideLayouts/slideLayout133.xml"/><Relationship Id="rId5" Type="http://schemas.openxmlformats.org/officeDocument/2006/relationships/slideLayout" Target="../slideLayouts/slideLayout127.xml"/><Relationship Id="rId10" Type="http://schemas.openxmlformats.org/officeDocument/2006/relationships/slideLayout" Target="../slideLayouts/slideLayout132.xml"/><Relationship Id="rId4" Type="http://schemas.openxmlformats.org/officeDocument/2006/relationships/slideLayout" Target="../slideLayouts/slideLayout126.xml"/><Relationship Id="rId9" Type="http://schemas.openxmlformats.org/officeDocument/2006/relationships/slideLayout" Target="../slideLayouts/slideLayout131.xml"/></Relationships>
</file>

<file path=ppt/slideMasters/_rels/slideMaster1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41.xml"/><Relationship Id="rId3" Type="http://schemas.openxmlformats.org/officeDocument/2006/relationships/slideLayout" Target="../slideLayouts/slideLayout136.xml"/><Relationship Id="rId7" Type="http://schemas.openxmlformats.org/officeDocument/2006/relationships/slideLayout" Target="../slideLayouts/slideLayout140.xml"/><Relationship Id="rId12" Type="http://schemas.openxmlformats.org/officeDocument/2006/relationships/theme" Target="../theme/theme13.xml"/><Relationship Id="rId2" Type="http://schemas.openxmlformats.org/officeDocument/2006/relationships/slideLayout" Target="../slideLayouts/slideLayout135.xml"/><Relationship Id="rId1" Type="http://schemas.openxmlformats.org/officeDocument/2006/relationships/slideLayout" Target="../slideLayouts/slideLayout134.xml"/><Relationship Id="rId6" Type="http://schemas.openxmlformats.org/officeDocument/2006/relationships/slideLayout" Target="../slideLayouts/slideLayout139.xml"/><Relationship Id="rId11" Type="http://schemas.openxmlformats.org/officeDocument/2006/relationships/slideLayout" Target="../slideLayouts/slideLayout144.xml"/><Relationship Id="rId5" Type="http://schemas.openxmlformats.org/officeDocument/2006/relationships/slideLayout" Target="../slideLayouts/slideLayout138.xml"/><Relationship Id="rId10" Type="http://schemas.openxmlformats.org/officeDocument/2006/relationships/slideLayout" Target="../slideLayouts/slideLayout143.xml"/><Relationship Id="rId4" Type="http://schemas.openxmlformats.org/officeDocument/2006/relationships/slideLayout" Target="../slideLayouts/slideLayout137.xml"/><Relationship Id="rId9" Type="http://schemas.openxmlformats.org/officeDocument/2006/relationships/slideLayout" Target="../slideLayouts/slideLayout142.xml"/></Relationships>
</file>

<file path=ppt/slideMasters/_rels/slideMaster1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52.xml"/><Relationship Id="rId3" Type="http://schemas.openxmlformats.org/officeDocument/2006/relationships/slideLayout" Target="../slideLayouts/slideLayout147.xml"/><Relationship Id="rId7" Type="http://schemas.openxmlformats.org/officeDocument/2006/relationships/slideLayout" Target="../slideLayouts/slideLayout151.xml"/><Relationship Id="rId12" Type="http://schemas.openxmlformats.org/officeDocument/2006/relationships/theme" Target="../theme/theme14.xml"/><Relationship Id="rId2" Type="http://schemas.openxmlformats.org/officeDocument/2006/relationships/slideLayout" Target="../slideLayouts/slideLayout146.xml"/><Relationship Id="rId1" Type="http://schemas.openxmlformats.org/officeDocument/2006/relationships/slideLayout" Target="../slideLayouts/slideLayout145.xml"/><Relationship Id="rId6" Type="http://schemas.openxmlformats.org/officeDocument/2006/relationships/slideLayout" Target="../slideLayouts/slideLayout150.xml"/><Relationship Id="rId11" Type="http://schemas.openxmlformats.org/officeDocument/2006/relationships/slideLayout" Target="../slideLayouts/slideLayout155.xml"/><Relationship Id="rId5" Type="http://schemas.openxmlformats.org/officeDocument/2006/relationships/slideLayout" Target="../slideLayouts/slideLayout149.xml"/><Relationship Id="rId10" Type="http://schemas.openxmlformats.org/officeDocument/2006/relationships/slideLayout" Target="../slideLayouts/slideLayout154.xml"/><Relationship Id="rId4" Type="http://schemas.openxmlformats.org/officeDocument/2006/relationships/slideLayout" Target="../slideLayouts/slideLayout148.xml"/><Relationship Id="rId9" Type="http://schemas.openxmlformats.org/officeDocument/2006/relationships/slideLayout" Target="../slideLayouts/slideLayout153.xml"/></Relationships>
</file>

<file path=ppt/slideMasters/_rels/slideMaster1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63.xml"/><Relationship Id="rId3" Type="http://schemas.openxmlformats.org/officeDocument/2006/relationships/slideLayout" Target="../slideLayouts/slideLayout158.xml"/><Relationship Id="rId7" Type="http://schemas.openxmlformats.org/officeDocument/2006/relationships/slideLayout" Target="../slideLayouts/slideLayout162.xml"/><Relationship Id="rId12" Type="http://schemas.openxmlformats.org/officeDocument/2006/relationships/theme" Target="../theme/theme15.xml"/><Relationship Id="rId2" Type="http://schemas.openxmlformats.org/officeDocument/2006/relationships/slideLayout" Target="../slideLayouts/slideLayout157.xml"/><Relationship Id="rId1" Type="http://schemas.openxmlformats.org/officeDocument/2006/relationships/slideLayout" Target="../slideLayouts/slideLayout156.xml"/><Relationship Id="rId6" Type="http://schemas.openxmlformats.org/officeDocument/2006/relationships/slideLayout" Target="../slideLayouts/slideLayout161.xml"/><Relationship Id="rId11" Type="http://schemas.openxmlformats.org/officeDocument/2006/relationships/slideLayout" Target="../slideLayouts/slideLayout166.xml"/><Relationship Id="rId5" Type="http://schemas.openxmlformats.org/officeDocument/2006/relationships/slideLayout" Target="../slideLayouts/slideLayout160.xml"/><Relationship Id="rId10" Type="http://schemas.openxmlformats.org/officeDocument/2006/relationships/slideLayout" Target="../slideLayouts/slideLayout165.xml"/><Relationship Id="rId4" Type="http://schemas.openxmlformats.org/officeDocument/2006/relationships/slideLayout" Target="../slideLayouts/slideLayout159.xml"/><Relationship Id="rId9" Type="http://schemas.openxmlformats.org/officeDocument/2006/relationships/slideLayout" Target="../slideLayouts/slideLayout164.xml"/></Relationships>
</file>

<file path=ppt/slideMasters/_rels/slideMaster1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74.xml"/><Relationship Id="rId3" Type="http://schemas.openxmlformats.org/officeDocument/2006/relationships/slideLayout" Target="../slideLayouts/slideLayout169.xml"/><Relationship Id="rId7" Type="http://schemas.openxmlformats.org/officeDocument/2006/relationships/slideLayout" Target="../slideLayouts/slideLayout173.xml"/><Relationship Id="rId12" Type="http://schemas.openxmlformats.org/officeDocument/2006/relationships/theme" Target="../theme/theme16.xml"/><Relationship Id="rId2" Type="http://schemas.openxmlformats.org/officeDocument/2006/relationships/slideLayout" Target="../slideLayouts/slideLayout168.xml"/><Relationship Id="rId1" Type="http://schemas.openxmlformats.org/officeDocument/2006/relationships/slideLayout" Target="../slideLayouts/slideLayout167.xml"/><Relationship Id="rId6" Type="http://schemas.openxmlformats.org/officeDocument/2006/relationships/slideLayout" Target="../slideLayouts/slideLayout172.xml"/><Relationship Id="rId11" Type="http://schemas.openxmlformats.org/officeDocument/2006/relationships/slideLayout" Target="../slideLayouts/slideLayout177.xml"/><Relationship Id="rId5" Type="http://schemas.openxmlformats.org/officeDocument/2006/relationships/slideLayout" Target="../slideLayouts/slideLayout171.xml"/><Relationship Id="rId10" Type="http://schemas.openxmlformats.org/officeDocument/2006/relationships/slideLayout" Target="../slideLayouts/slideLayout176.xml"/><Relationship Id="rId4" Type="http://schemas.openxmlformats.org/officeDocument/2006/relationships/slideLayout" Target="../slideLayouts/slideLayout170.xml"/><Relationship Id="rId9" Type="http://schemas.openxmlformats.org/officeDocument/2006/relationships/slideLayout" Target="../slideLayouts/slideLayout175.xml"/></Relationships>
</file>

<file path=ppt/slideMasters/_rels/slideMaster1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85.xml"/><Relationship Id="rId3" Type="http://schemas.openxmlformats.org/officeDocument/2006/relationships/slideLayout" Target="../slideLayouts/slideLayout180.xml"/><Relationship Id="rId7" Type="http://schemas.openxmlformats.org/officeDocument/2006/relationships/slideLayout" Target="../slideLayouts/slideLayout184.xml"/><Relationship Id="rId12" Type="http://schemas.openxmlformats.org/officeDocument/2006/relationships/theme" Target="../theme/theme17.xml"/><Relationship Id="rId2" Type="http://schemas.openxmlformats.org/officeDocument/2006/relationships/slideLayout" Target="../slideLayouts/slideLayout179.xml"/><Relationship Id="rId1" Type="http://schemas.openxmlformats.org/officeDocument/2006/relationships/slideLayout" Target="../slideLayouts/slideLayout178.xml"/><Relationship Id="rId6" Type="http://schemas.openxmlformats.org/officeDocument/2006/relationships/slideLayout" Target="../slideLayouts/slideLayout183.xml"/><Relationship Id="rId11" Type="http://schemas.openxmlformats.org/officeDocument/2006/relationships/slideLayout" Target="../slideLayouts/slideLayout188.xml"/><Relationship Id="rId5" Type="http://schemas.openxmlformats.org/officeDocument/2006/relationships/slideLayout" Target="../slideLayouts/slideLayout182.xml"/><Relationship Id="rId10" Type="http://schemas.openxmlformats.org/officeDocument/2006/relationships/slideLayout" Target="../slideLayouts/slideLayout187.xml"/><Relationship Id="rId4" Type="http://schemas.openxmlformats.org/officeDocument/2006/relationships/slideLayout" Target="../slideLayouts/slideLayout181.xml"/><Relationship Id="rId9" Type="http://schemas.openxmlformats.org/officeDocument/2006/relationships/slideLayout" Target="../slideLayouts/slideLayout186.xml"/></Relationships>
</file>

<file path=ppt/slideMasters/_rels/slideMaster1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6.xml"/><Relationship Id="rId3" Type="http://schemas.openxmlformats.org/officeDocument/2006/relationships/slideLayout" Target="../slideLayouts/slideLayout191.xml"/><Relationship Id="rId7" Type="http://schemas.openxmlformats.org/officeDocument/2006/relationships/slideLayout" Target="../slideLayouts/slideLayout195.xml"/><Relationship Id="rId12" Type="http://schemas.openxmlformats.org/officeDocument/2006/relationships/theme" Target="../theme/theme18.xml"/><Relationship Id="rId2" Type="http://schemas.openxmlformats.org/officeDocument/2006/relationships/slideLayout" Target="../slideLayouts/slideLayout190.xml"/><Relationship Id="rId1" Type="http://schemas.openxmlformats.org/officeDocument/2006/relationships/slideLayout" Target="../slideLayouts/slideLayout189.xml"/><Relationship Id="rId6" Type="http://schemas.openxmlformats.org/officeDocument/2006/relationships/slideLayout" Target="../slideLayouts/slideLayout194.xml"/><Relationship Id="rId11" Type="http://schemas.openxmlformats.org/officeDocument/2006/relationships/slideLayout" Target="../slideLayouts/slideLayout199.xml"/><Relationship Id="rId5" Type="http://schemas.openxmlformats.org/officeDocument/2006/relationships/slideLayout" Target="../slideLayouts/slideLayout193.xml"/><Relationship Id="rId10" Type="http://schemas.openxmlformats.org/officeDocument/2006/relationships/slideLayout" Target="../slideLayouts/slideLayout198.xml"/><Relationship Id="rId4" Type="http://schemas.openxmlformats.org/officeDocument/2006/relationships/slideLayout" Target="../slideLayouts/slideLayout192.xml"/><Relationship Id="rId9" Type="http://schemas.openxmlformats.org/officeDocument/2006/relationships/slideLayout" Target="../slideLayouts/slideLayout197.xml"/></Relationships>
</file>

<file path=ppt/slideMasters/_rels/slideMaster19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07.xml"/><Relationship Id="rId3" Type="http://schemas.openxmlformats.org/officeDocument/2006/relationships/slideLayout" Target="../slideLayouts/slideLayout202.xml"/><Relationship Id="rId7" Type="http://schemas.openxmlformats.org/officeDocument/2006/relationships/slideLayout" Target="../slideLayouts/slideLayout206.xml"/><Relationship Id="rId12" Type="http://schemas.openxmlformats.org/officeDocument/2006/relationships/theme" Target="../theme/theme19.xml"/><Relationship Id="rId2" Type="http://schemas.openxmlformats.org/officeDocument/2006/relationships/slideLayout" Target="../slideLayouts/slideLayout201.xml"/><Relationship Id="rId1" Type="http://schemas.openxmlformats.org/officeDocument/2006/relationships/slideLayout" Target="../slideLayouts/slideLayout200.xml"/><Relationship Id="rId6" Type="http://schemas.openxmlformats.org/officeDocument/2006/relationships/slideLayout" Target="../slideLayouts/slideLayout205.xml"/><Relationship Id="rId11" Type="http://schemas.openxmlformats.org/officeDocument/2006/relationships/slideLayout" Target="../slideLayouts/slideLayout210.xml"/><Relationship Id="rId5" Type="http://schemas.openxmlformats.org/officeDocument/2006/relationships/slideLayout" Target="../slideLayouts/slideLayout204.xml"/><Relationship Id="rId10" Type="http://schemas.openxmlformats.org/officeDocument/2006/relationships/slideLayout" Target="../slideLayouts/slideLayout209.xml"/><Relationship Id="rId4" Type="http://schemas.openxmlformats.org/officeDocument/2006/relationships/slideLayout" Target="../slideLayouts/slideLayout203.xml"/><Relationship Id="rId9" Type="http://schemas.openxmlformats.org/officeDocument/2006/relationships/slideLayout" Target="../slideLayouts/slideLayout208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.xml"/><Relationship Id="rId3" Type="http://schemas.openxmlformats.org/officeDocument/2006/relationships/slideLayout" Target="../slideLayouts/slideLayout14.xml"/><Relationship Id="rId7" Type="http://schemas.openxmlformats.org/officeDocument/2006/relationships/slideLayout" Target="../slideLayouts/slideLayout18.xml"/><Relationship Id="rId12" Type="http://schemas.openxmlformats.org/officeDocument/2006/relationships/theme" Target="../theme/theme2.xml"/><Relationship Id="rId2" Type="http://schemas.openxmlformats.org/officeDocument/2006/relationships/slideLayout" Target="../slideLayouts/slideLayout13.xml"/><Relationship Id="rId1" Type="http://schemas.openxmlformats.org/officeDocument/2006/relationships/slideLayout" Target="../slideLayouts/slideLayout12.xml"/><Relationship Id="rId6" Type="http://schemas.openxmlformats.org/officeDocument/2006/relationships/slideLayout" Target="../slideLayouts/slideLayout17.xml"/><Relationship Id="rId11" Type="http://schemas.openxmlformats.org/officeDocument/2006/relationships/slideLayout" Target="../slideLayouts/slideLayout22.xml"/><Relationship Id="rId5" Type="http://schemas.openxmlformats.org/officeDocument/2006/relationships/slideLayout" Target="../slideLayouts/slideLayout16.xml"/><Relationship Id="rId10" Type="http://schemas.openxmlformats.org/officeDocument/2006/relationships/slideLayout" Target="../slideLayouts/slideLayout21.xml"/><Relationship Id="rId4" Type="http://schemas.openxmlformats.org/officeDocument/2006/relationships/slideLayout" Target="../slideLayouts/slideLayout15.xml"/><Relationship Id="rId9" Type="http://schemas.openxmlformats.org/officeDocument/2006/relationships/slideLayout" Target="../slideLayouts/slideLayout20.xml"/></Relationships>
</file>

<file path=ppt/slideMasters/_rels/slideMaster20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18.xml"/><Relationship Id="rId3" Type="http://schemas.openxmlformats.org/officeDocument/2006/relationships/slideLayout" Target="../slideLayouts/slideLayout213.xml"/><Relationship Id="rId7" Type="http://schemas.openxmlformats.org/officeDocument/2006/relationships/slideLayout" Target="../slideLayouts/slideLayout217.xml"/><Relationship Id="rId12" Type="http://schemas.openxmlformats.org/officeDocument/2006/relationships/theme" Target="../theme/theme20.xml"/><Relationship Id="rId2" Type="http://schemas.openxmlformats.org/officeDocument/2006/relationships/slideLayout" Target="../slideLayouts/slideLayout212.xml"/><Relationship Id="rId1" Type="http://schemas.openxmlformats.org/officeDocument/2006/relationships/slideLayout" Target="../slideLayouts/slideLayout211.xml"/><Relationship Id="rId6" Type="http://schemas.openxmlformats.org/officeDocument/2006/relationships/slideLayout" Target="../slideLayouts/slideLayout216.xml"/><Relationship Id="rId11" Type="http://schemas.openxmlformats.org/officeDocument/2006/relationships/slideLayout" Target="../slideLayouts/slideLayout221.xml"/><Relationship Id="rId5" Type="http://schemas.openxmlformats.org/officeDocument/2006/relationships/slideLayout" Target="../slideLayouts/slideLayout215.xml"/><Relationship Id="rId10" Type="http://schemas.openxmlformats.org/officeDocument/2006/relationships/slideLayout" Target="../slideLayouts/slideLayout220.xml"/><Relationship Id="rId4" Type="http://schemas.openxmlformats.org/officeDocument/2006/relationships/slideLayout" Target="../slideLayouts/slideLayout214.xml"/><Relationship Id="rId9" Type="http://schemas.openxmlformats.org/officeDocument/2006/relationships/slideLayout" Target="../slideLayouts/slideLayout219.xml"/></Relationships>
</file>

<file path=ppt/slideMasters/_rels/slideMaster2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29.xml"/><Relationship Id="rId3" Type="http://schemas.openxmlformats.org/officeDocument/2006/relationships/slideLayout" Target="../slideLayouts/slideLayout224.xml"/><Relationship Id="rId7" Type="http://schemas.openxmlformats.org/officeDocument/2006/relationships/slideLayout" Target="../slideLayouts/slideLayout228.xml"/><Relationship Id="rId12" Type="http://schemas.openxmlformats.org/officeDocument/2006/relationships/theme" Target="../theme/theme21.xml"/><Relationship Id="rId2" Type="http://schemas.openxmlformats.org/officeDocument/2006/relationships/slideLayout" Target="../slideLayouts/slideLayout223.xml"/><Relationship Id="rId1" Type="http://schemas.openxmlformats.org/officeDocument/2006/relationships/slideLayout" Target="../slideLayouts/slideLayout222.xml"/><Relationship Id="rId6" Type="http://schemas.openxmlformats.org/officeDocument/2006/relationships/slideLayout" Target="../slideLayouts/slideLayout227.xml"/><Relationship Id="rId11" Type="http://schemas.openxmlformats.org/officeDocument/2006/relationships/slideLayout" Target="../slideLayouts/slideLayout232.xml"/><Relationship Id="rId5" Type="http://schemas.openxmlformats.org/officeDocument/2006/relationships/slideLayout" Target="../slideLayouts/slideLayout226.xml"/><Relationship Id="rId10" Type="http://schemas.openxmlformats.org/officeDocument/2006/relationships/slideLayout" Target="../slideLayouts/slideLayout231.xml"/><Relationship Id="rId4" Type="http://schemas.openxmlformats.org/officeDocument/2006/relationships/slideLayout" Target="../slideLayouts/slideLayout225.xml"/><Relationship Id="rId9" Type="http://schemas.openxmlformats.org/officeDocument/2006/relationships/slideLayout" Target="../slideLayouts/slideLayout230.xml"/></Relationships>
</file>

<file path=ppt/slideMasters/_rels/slideMaster2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40.xml"/><Relationship Id="rId3" Type="http://schemas.openxmlformats.org/officeDocument/2006/relationships/slideLayout" Target="../slideLayouts/slideLayout235.xml"/><Relationship Id="rId7" Type="http://schemas.openxmlformats.org/officeDocument/2006/relationships/slideLayout" Target="../slideLayouts/slideLayout239.xml"/><Relationship Id="rId12" Type="http://schemas.openxmlformats.org/officeDocument/2006/relationships/theme" Target="../theme/theme22.xml"/><Relationship Id="rId2" Type="http://schemas.openxmlformats.org/officeDocument/2006/relationships/slideLayout" Target="../slideLayouts/slideLayout234.xml"/><Relationship Id="rId1" Type="http://schemas.openxmlformats.org/officeDocument/2006/relationships/slideLayout" Target="../slideLayouts/slideLayout233.xml"/><Relationship Id="rId6" Type="http://schemas.openxmlformats.org/officeDocument/2006/relationships/slideLayout" Target="../slideLayouts/slideLayout238.xml"/><Relationship Id="rId11" Type="http://schemas.openxmlformats.org/officeDocument/2006/relationships/slideLayout" Target="../slideLayouts/slideLayout243.xml"/><Relationship Id="rId5" Type="http://schemas.openxmlformats.org/officeDocument/2006/relationships/slideLayout" Target="../slideLayouts/slideLayout237.xml"/><Relationship Id="rId10" Type="http://schemas.openxmlformats.org/officeDocument/2006/relationships/slideLayout" Target="../slideLayouts/slideLayout242.xml"/><Relationship Id="rId4" Type="http://schemas.openxmlformats.org/officeDocument/2006/relationships/slideLayout" Target="../slideLayouts/slideLayout236.xml"/><Relationship Id="rId9" Type="http://schemas.openxmlformats.org/officeDocument/2006/relationships/slideLayout" Target="../slideLayouts/slideLayout241.xml"/></Relationships>
</file>

<file path=ppt/slideMasters/_rels/slideMaster2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51.xml"/><Relationship Id="rId3" Type="http://schemas.openxmlformats.org/officeDocument/2006/relationships/slideLayout" Target="../slideLayouts/slideLayout246.xml"/><Relationship Id="rId7" Type="http://schemas.openxmlformats.org/officeDocument/2006/relationships/slideLayout" Target="../slideLayouts/slideLayout250.xml"/><Relationship Id="rId12" Type="http://schemas.openxmlformats.org/officeDocument/2006/relationships/theme" Target="../theme/theme23.xml"/><Relationship Id="rId2" Type="http://schemas.openxmlformats.org/officeDocument/2006/relationships/slideLayout" Target="../slideLayouts/slideLayout245.xml"/><Relationship Id="rId1" Type="http://schemas.openxmlformats.org/officeDocument/2006/relationships/slideLayout" Target="../slideLayouts/slideLayout244.xml"/><Relationship Id="rId6" Type="http://schemas.openxmlformats.org/officeDocument/2006/relationships/slideLayout" Target="../slideLayouts/slideLayout249.xml"/><Relationship Id="rId11" Type="http://schemas.openxmlformats.org/officeDocument/2006/relationships/slideLayout" Target="../slideLayouts/slideLayout254.xml"/><Relationship Id="rId5" Type="http://schemas.openxmlformats.org/officeDocument/2006/relationships/slideLayout" Target="../slideLayouts/slideLayout248.xml"/><Relationship Id="rId10" Type="http://schemas.openxmlformats.org/officeDocument/2006/relationships/slideLayout" Target="../slideLayouts/slideLayout253.xml"/><Relationship Id="rId4" Type="http://schemas.openxmlformats.org/officeDocument/2006/relationships/slideLayout" Target="../slideLayouts/slideLayout247.xml"/><Relationship Id="rId9" Type="http://schemas.openxmlformats.org/officeDocument/2006/relationships/slideLayout" Target="../slideLayouts/slideLayout252.xml"/></Relationships>
</file>

<file path=ppt/slideMasters/_rels/slideMaster2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62.xml"/><Relationship Id="rId3" Type="http://schemas.openxmlformats.org/officeDocument/2006/relationships/slideLayout" Target="../slideLayouts/slideLayout257.xml"/><Relationship Id="rId7" Type="http://schemas.openxmlformats.org/officeDocument/2006/relationships/slideLayout" Target="../slideLayouts/slideLayout261.xml"/><Relationship Id="rId12" Type="http://schemas.openxmlformats.org/officeDocument/2006/relationships/theme" Target="../theme/theme24.xml"/><Relationship Id="rId2" Type="http://schemas.openxmlformats.org/officeDocument/2006/relationships/slideLayout" Target="../slideLayouts/slideLayout256.xml"/><Relationship Id="rId1" Type="http://schemas.openxmlformats.org/officeDocument/2006/relationships/slideLayout" Target="../slideLayouts/slideLayout255.xml"/><Relationship Id="rId6" Type="http://schemas.openxmlformats.org/officeDocument/2006/relationships/slideLayout" Target="../slideLayouts/slideLayout260.xml"/><Relationship Id="rId11" Type="http://schemas.openxmlformats.org/officeDocument/2006/relationships/slideLayout" Target="../slideLayouts/slideLayout265.xml"/><Relationship Id="rId5" Type="http://schemas.openxmlformats.org/officeDocument/2006/relationships/slideLayout" Target="../slideLayouts/slideLayout259.xml"/><Relationship Id="rId10" Type="http://schemas.openxmlformats.org/officeDocument/2006/relationships/slideLayout" Target="../slideLayouts/slideLayout264.xml"/><Relationship Id="rId4" Type="http://schemas.openxmlformats.org/officeDocument/2006/relationships/slideLayout" Target="../slideLayouts/slideLayout258.xml"/><Relationship Id="rId9" Type="http://schemas.openxmlformats.org/officeDocument/2006/relationships/slideLayout" Target="../slideLayouts/slideLayout263.xml"/></Relationships>
</file>

<file path=ppt/slideMasters/_rels/slideMaster2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73.xml"/><Relationship Id="rId3" Type="http://schemas.openxmlformats.org/officeDocument/2006/relationships/slideLayout" Target="../slideLayouts/slideLayout268.xml"/><Relationship Id="rId7" Type="http://schemas.openxmlformats.org/officeDocument/2006/relationships/slideLayout" Target="../slideLayouts/slideLayout272.xml"/><Relationship Id="rId12" Type="http://schemas.openxmlformats.org/officeDocument/2006/relationships/theme" Target="../theme/theme25.xml"/><Relationship Id="rId2" Type="http://schemas.openxmlformats.org/officeDocument/2006/relationships/slideLayout" Target="../slideLayouts/slideLayout267.xml"/><Relationship Id="rId1" Type="http://schemas.openxmlformats.org/officeDocument/2006/relationships/slideLayout" Target="../slideLayouts/slideLayout266.xml"/><Relationship Id="rId6" Type="http://schemas.openxmlformats.org/officeDocument/2006/relationships/slideLayout" Target="../slideLayouts/slideLayout271.xml"/><Relationship Id="rId11" Type="http://schemas.openxmlformats.org/officeDocument/2006/relationships/slideLayout" Target="../slideLayouts/slideLayout276.xml"/><Relationship Id="rId5" Type="http://schemas.openxmlformats.org/officeDocument/2006/relationships/slideLayout" Target="../slideLayouts/slideLayout270.xml"/><Relationship Id="rId10" Type="http://schemas.openxmlformats.org/officeDocument/2006/relationships/slideLayout" Target="../slideLayouts/slideLayout275.xml"/><Relationship Id="rId4" Type="http://schemas.openxmlformats.org/officeDocument/2006/relationships/slideLayout" Target="../slideLayouts/slideLayout269.xml"/><Relationship Id="rId9" Type="http://schemas.openxmlformats.org/officeDocument/2006/relationships/slideLayout" Target="../slideLayouts/slideLayout274.xml"/></Relationships>
</file>

<file path=ppt/slideMasters/_rels/slideMaster2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84.xml"/><Relationship Id="rId3" Type="http://schemas.openxmlformats.org/officeDocument/2006/relationships/slideLayout" Target="../slideLayouts/slideLayout279.xml"/><Relationship Id="rId7" Type="http://schemas.openxmlformats.org/officeDocument/2006/relationships/slideLayout" Target="../slideLayouts/slideLayout283.xml"/><Relationship Id="rId12" Type="http://schemas.openxmlformats.org/officeDocument/2006/relationships/theme" Target="../theme/theme26.xml"/><Relationship Id="rId2" Type="http://schemas.openxmlformats.org/officeDocument/2006/relationships/slideLayout" Target="../slideLayouts/slideLayout278.xml"/><Relationship Id="rId1" Type="http://schemas.openxmlformats.org/officeDocument/2006/relationships/slideLayout" Target="../slideLayouts/slideLayout277.xml"/><Relationship Id="rId6" Type="http://schemas.openxmlformats.org/officeDocument/2006/relationships/slideLayout" Target="../slideLayouts/slideLayout282.xml"/><Relationship Id="rId11" Type="http://schemas.openxmlformats.org/officeDocument/2006/relationships/slideLayout" Target="../slideLayouts/slideLayout287.xml"/><Relationship Id="rId5" Type="http://schemas.openxmlformats.org/officeDocument/2006/relationships/slideLayout" Target="../slideLayouts/slideLayout281.xml"/><Relationship Id="rId10" Type="http://schemas.openxmlformats.org/officeDocument/2006/relationships/slideLayout" Target="../slideLayouts/slideLayout286.xml"/><Relationship Id="rId4" Type="http://schemas.openxmlformats.org/officeDocument/2006/relationships/slideLayout" Target="../slideLayouts/slideLayout280.xml"/><Relationship Id="rId9" Type="http://schemas.openxmlformats.org/officeDocument/2006/relationships/slideLayout" Target="../slideLayouts/slideLayout285.xml"/></Relationships>
</file>

<file path=ppt/slideMasters/_rels/slideMaster2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95.xml"/><Relationship Id="rId3" Type="http://schemas.openxmlformats.org/officeDocument/2006/relationships/slideLayout" Target="../slideLayouts/slideLayout290.xml"/><Relationship Id="rId7" Type="http://schemas.openxmlformats.org/officeDocument/2006/relationships/slideLayout" Target="../slideLayouts/slideLayout294.xml"/><Relationship Id="rId12" Type="http://schemas.openxmlformats.org/officeDocument/2006/relationships/theme" Target="../theme/theme27.xml"/><Relationship Id="rId2" Type="http://schemas.openxmlformats.org/officeDocument/2006/relationships/slideLayout" Target="../slideLayouts/slideLayout289.xml"/><Relationship Id="rId1" Type="http://schemas.openxmlformats.org/officeDocument/2006/relationships/slideLayout" Target="../slideLayouts/slideLayout288.xml"/><Relationship Id="rId6" Type="http://schemas.openxmlformats.org/officeDocument/2006/relationships/slideLayout" Target="../slideLayouts/slideLayout293.xml"/><Relationship Id="rId11" Type="http://schemas.openxmlformats.org/officeDocument/2006/relationships/slideLayout" Target="../slideLayouts/slideLayout298.xml"/><Relationship Id="rId5" Type="http://schemas.openxmlformats.org/officeDocument/2006/relationships/slideLayout" Target="../slideLayouts/slideLayout292.xml"/><Relationship Id="rId10" Type="http://schemas.openxmlformats.org/officeDocument/2006/relationships/slideLayout" Target="../slideLayouts/slideLayout297.xml"/><Relationship Id="rId4" Type="http://schemas.openxmlformats.org/officeDocument/2006/relationships/slideLayout" Target="../slideLayouts/slideLayout291.xml"/><Relationship Id="rId9" Type="http://schemas.openxmlformats.org/officeDocument/2006/relationships/slideLayout" Target="../slideLayouts/slideLayout296.xml"/></Relationships>
</file>

<file path=ppt/slideMasters/_rels/slideMaster2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06.xml"/><Relationship Id="rId3" Type="http://schemas.openxmlformats.org/officeDocument/2006/relationships/slideLayout" Target="../slideLayouts/slideLayout301.xml"/><Relationship Id="rId7" Type="http://schemas.openxmlformats.org/officeDocument/2006/relationships/slideLayout" Target="../slideLayouts/slideLayout305.xml"/><Relationship Id="rId12" Type="http://schemas.openxmlformats.org/officeDocument/2006/relationships/theme" Target="../theme/theme28.xml"/><Relationship Id="rId2" Type="http://schemas.openxmlformats.org/officeDocument/2006/relationships/slideLayout" Target="../slideLayouts/slideLayout300.xml"/><Relationship Id="rId1" Type="http://schemas.openxmlformats.org/officeDocument/2006/relationships/slideLayout" Target="../slideLayouts/slideLayout299.xml"/><Relationship Id="rId6" Type="http://schemas.openxmlformats.org/officeDocument/2006/relationships/slideLayout" Target="../slideLayouts/slideLayout304.xml"/><Relationship Id="rId11" Type="http://schemas.openxmlformats.org/officeDocument/2006/relationships/slideLayout" Target="../slideLayouts/slideLayout309.xml"/><Relationship Id="rId5" Type="http://schemas.openxmlformats.org/officeDocument/2006/relationships/slideLayout" Target="../slideLayouts/slideLayout303.xml"/><Relationship Id="rId10" Type="http://schemas.openxmlformats.org/officeDocument/2006/relationships/slideLayout" Target="../slideLayouts/slideLayout308.xml"/><Relationship Id="rId4" Type="http://schemas.openxmlformats.org/officeDocument/2006/relationships/slideLayout" Target="../slideLayouts/slideLayout302.xml"/><Relationship Id="rId9" Type="http://schemas.openxmlformats.org/officeDocument/2006/relationships/slideLayout" Target="../slideLayouts/slideLayout307.xml"/></Relationships>
</file>

<file path=ppt/slideMasters/_rels/slideMaster29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17.xml"/><Relationship Id="rId3" Type="http://schemas.openxmlformats.org/officeDocument/2006/relationships/slideLayout" Target="../slideLayouts/slideLayout312.xml"/><Relationship Id="rId7" Type="http://schemas.openxmlformats.org/officeDocument/2006/relationships/slideLayout" Target="../slideLayouts/slideLayout316.xml"/><Relationship Id="rId12" Type="http://schemas.openxmlformats.org/officeDocument/2006/relationships/theme" Target="../theme/theme29.xml"/><Relationship Id="rId2" Type="http://schemas.openxmlformats.org/officeDocument/2006/relationships/slideLayout" Target="../slideLayouts/slideLayout311.xml"/><Relationship Id="rId1" Type="http://schemas.openxmlformats.org/officeDocument/2006/relationships/slideLayout" Target="../slideLayouts/slideLayout310.xml"/><Relationship Id="rId6" Type="http://schemas.openxmlformats.org/officeDocument/2006/relationships/slideLayout" Target="../slideLayouts/slideLayout315.xml"/><Relationship Id="rId11" Type="http://schemas.openxmlformats.org/officeDocument/2006/relationships/slideLayout" Target="../slideLayouts/slideLayout320.xml"/><Relationship Id="rId5" Type="http://schemas.openxmlformats.org/officeDocument/2006/relationships/slideLayout" Target="../slideLayouts/slideLayout314.xml"/><Relationship Id="rId10" Type="http://schemas.openxmlformats.org/officeDocument/2006/relationships/slideLayout" Target="../slideLayouts/slideLayout319.xml"/><Relationship Id="rId4" Type="http://schemas.openxmlformats.org/officeDocument/2006/relationships/slideLayout" Target="../slideLayouts/slideLayout313.xml"/><Relationship Id="rId9" Type="http://schemas.openxmlformats.org/officeDocument/2006/relationships/slideLayout" Target="../slideLayouts/slideLayout318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0.xml"/><Relationship Id="rId3" Type="http://schemas.openxmlformats.org/officeDocument/2006/relationships/slideLayout" Target="../slideLayouts/slideLayout25.xml"/><Relationship Id="rId7" Type="http://schemas.openxmlformats.org/officeDocument/2006/relationships/slideLayout" Target="../slideLayouts/slideLayout29.xml"/><Relationship Id="rId12" Type="http://schemas.openxmlformats.org/officeDocument/2006/relationships/theme" Target="../theme/theme3.xml"/><Relationship Id="rId2" Type="http://schemas.openxmlformats.org/officeDocument/2006/relationships/slideLayout" Target="../slideLayouts/slideLayout24.xml"/><Relationship Id="rId1" Type="http://schemas.openxmlformats.org/officeDocument/2006/relationships/slideLayout" Target="../slideLayouts/slideLayout23.xml"/><Relationship Id="rId6" Type="http://schemas.openxmlformats.org/officeDocument/2006/relationships/slideLayout" Target="../slideLayouts/slideLayout28.xml"/><Relationship Id="rId11" Type="http://schemas.openxmlformats.org/officeDocument/2006/relationships/slideLayout" Target="../slideLayouts/slideLayout33.xml"/><Relationship Id="rId5" Type="http://schemas.openxmlformats.org/officeDocument/2006/relationships/slideLayout" Target="../slideLayouts/slideLayout27.xml"/><Relationship Id="rId10" Type="http://schemas.openxmlformats.org/officeDocument/2006/relationships/slideLayout" Target="../slideLayouts/slideLayout32.xml"/><Relationship Id="rId4" Type="http://schemas.openxmlformats.org/officeDocument/2006/relationships/slideLayout" Target="../slideLayouts/slideLayout26.xml"/><Relationship Id="rId9" Type="http://schemas.openxmlformats.org/officeDocument/2006/relationships/slideLayout" Target="../slideLayouts/slideLayout31.xml"/></Relationships>
</file>

<file path=ppt/slideMasters/_rels/slideMaster30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28.xml"/><Relationship Id="rId3" Type="http://schemas.openxmlformats.org/officeDocument/2006/relationships/slideLayout" Target="../slideLayouts/slideLayout323.xml"/><Relationship Id="rId7" Type="http://schemas.openxmlformats.org/officeDocument/2006/relationships/slideLayout" Target="../slideLayouts/slideLayout327.xml"/><Relationship Id="rId12" Type="http://schemas.openxmlformats.org/officeDocument/2006/relationships/theme" Target="../theme/theme30.xml"/><Relationship Id="rId2" Type="http://schemas.openxmlformats.org/officeDocument/2006/relationships/slideLayout" Target="../slideLayouts/slideLayout322.xml"/><Relationship Id="rId1" Type="http://schemas.openxmlformats.org/officeDocument/2006/relationships/slideLayout" Target="../slideLayouts/slideLayout321.xml"/><Relationship Id="rId6" Type="http://schemas.openxmlformats.org/officeDocument/2006/relationships/slideLayout" Target="../slideLayouts/slideLayout326.xml"/><Relationship Id="rId11" Type="http://schemas.openxmlformats.org/officeDocument/2006/relationships/slideLayout" Target="../slideLayouts/slideLayout331.xml"/><Relationship Id="rId5" Type="http://schemas.openxmlformats.org/officeDocument/2006/relationships/slideLayout" Target="../slideLayouts/slideLayout325.xml"/><Relationship Id="rId10" Type="http://schemas.openxmlformats.org/officeDocument/2006/relationships/slideLayout" Target="../slideLayouts/slideLayout330.xml"/><Relationship Id="rId4" Type="http://schemas.openxmlformats.org/officeDocument/2006/relationships/slideLayout" Target="../slideLayouts/slideLayout324.xml"/><Relationship Id="rId9" Type="http://schemas.openxmlformats.org/officeDocument/2006/relationships/slideLayout" Target="../slideLayouts/slideLayout329.xml"/></Relationships>
</file>

<file path=ppt/slideMasters/_rels/slideMaster3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39.xml"/><Relationship Id="rId3" Type="http://schemas.openxmlformats.org/officeDocument/2006/relationships/slideLayout" Target="../slideLayouts/slideLayout334.xml"/><Relationship Id="rId7" Type="http://schemas.openxmlformats.org/officeDocument/2006/relationships/slideLayout" Target="../slideLayouts/slideLayout338.xml"/><Relationship Id="rId12" Type="http://schemas.openxmlformats.org/officeDocument/2006/relationships/theme" Target="../theme/theme31.xml"/><Relationship Id="rId2" Type="http://schemas.openxmlformats.org/officeDocument/2006/relationships/slideLayout" Target="../slideLayouts/slideLayout333.xml"/><Relationship Id="rId1" Type="http://schemas.openxmlformats.org/officeDocument/2006/relationships/slideLayout" Target="../slideLayouts/slideLayout332.xml"/><Relationship Id="rId6" Type="http://schemas.openxmlformats.org/officeDocument/2006/relationships/slideLayout" Target="../slideLayouts/slideLayout337.xml"/><Relationship Id="rId11" Type="http://schemas.openxmlformats.org/officeDocument/2006/relationships/slideLayout" Target="../slideLayouts/slideLayout342.xml"/><Relationship Id="rId5" Type="http://schemas.openxmlformats.org/officeDocument/2006/relationships/slideLayout" Target="../slideLayouts/slideLayout336.xml"/><Relationship Id="rId10" Type="http://schemas.openxmlformats.org/officeDocument/2006/relationships/slideLayout" Target="../slideLayouts/slideLayout341.xml"/><Relationship Id="rId4" Type="http://schemas.openxmlformats.org/officeDocument/2006/relationships/slideLayout" Target="../slideLayouts/slideLayout335.xml"/><Relationship Id="rId9" Type="http://schemas.openxmlformats.org/officeDocument/2006/relationships/slideLayout" Target="../slideLayouts/slideLayout340.xml"/></Relationships>
</file>

<file path=ppt/slideMasters/_rels/slideMaster3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50.xml"/><Relationship Id="rId3" Type="http://schemas.openxmlformats.org/officeDocument/2006/relationships/slideLayout" Target="../slideLayouts/slideLayout345.xml"/><Relationship Id="rId7" Type="http://schemas.openxmlformats.org/officeDocument/2006/relationships/slideLayout" Target="../slideLayouts/slideLayout349.xml"/><Relationship Id="rId12" Type="http://schemas.openxmlformats.org/officeDocument/2006/relationships/theme" Target="../theme/theme32.xml"/><Relationship Id="rId2" Type="http://schemas.openxmlformats.org/officeDocument/2006/relationships/slideLayout" Target="../slideLayouts/slideLayout344.xml"/><Relationship Id="rId1" Type="http://schemas.openxmlformats.org/officeDocument/2006/relationships/slideLayout" Target="../slideLayouts/slideLayout343.xml"/><Relationship Id="rId6" Type="http://schemas.openxmlformats.org/officeDocument/2006/relationships/slideLayout" Target="../slideLayouts/slideLayout348.xml"/><Relationship Id="rId11" Type="http://schemas.openxmlformats.org/officeDocument/2006/relationships/slideLayout" Target="../slideLayouts/slideLayout353.xml"/><Relationship Id="rId5" Type="http://schemas.openxmlformats.org/officeDocument/2006/relationships/slideLayout" Target="../slideLayouts/slideLayout347.xml"/><Relationship Id="rId10" Type="http://schemas.openxmlformats.org/officeDocument/2006/relationships/slideLayout" Target="../slideLayouts/slideLayout352.xml"/><Relationship Id="rId4" Type="http://schemas.openxmlformats.org/officeDocument/2006/relationships/slideLayout" Target="../slideLayouts/slideLayout346.xml"/><Relationship Id="rId9" Type="http://schemas.openxmlformats.org/officeDocument/2006/relationships/slideLayout" Target="../slideLayouts/slideLayout351.xml"/></Relationships>
</file>

<file path=ppt/slideMasters/_rels/slideMaster3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61.xml"/><Relationship Id="rId3" Type="http://schemas.openxmlformats.org/officeDocument/2006/relationships/slideLayout" Target="../slideLayouts/slideLayout356.xml"/><Relationship Id="rId7" Type="http://schemas.openxmlformats.org/officeDocument/2006/relationships/slideLayout" Target="../slideLayouts/slideLayout360.xml"/><Relationship Id="rId12" Type="http://schemas.openxmlformats.org/officeDocument/2006/relationships/theme" Target="../theme/theme33.xml"/><Relationship Id="rId2" Type="http://schemas.openxmlformats.org/officeDocument/2006/relationships/slideLayout" Target="../slideLayouts/slideLayout355.xml"/><Relationship Id="rId1" Type="http://schemas.openxmlformats.org/officeDocument/2006/relationships/slideLayout" Target="../slideLayouts/slideLayout354.xml"/><Relationship Id="rId6" Type="http://schemas.openxmlformats.org/officeDocument/2006/relationships/slideLayout" Target="../slideLayouts/slideLayout359.xml"/><Relationship Id="rId11" Type="http://schemas.openxmlformats.org/officeDocument/2006/relationships/slideLayout" Target="../slideLayouts/slideLayout364.xml"/><Relationship Id="rId5" Type="http://schemas.openxmlformats.org/officeDocument/2006/relationships/slideLayout" Target="../slideLayouts/slideLayout358.xml"/><Relationship Id="rId10" Type="http://schemas.openxmlformats.org/officeDocument/2006/relationships/slideLayout" Target="../slideLayouts/slideLayout363.xml"/><Relationship Id="rId4" Type="http://schemas.openxmlformats.org/officeDocument/2006/relationships/slideLayout" Target="../slideLayouts/slideLayout357.xml"/><Relationship Id="rId9" Type="http://schemas.openxmlformats.org/officeDocument/2006/relationships/slideLayout" Target="../slideLayouts/slideLayout362.xml"/></Relationships>
</file>

<file path=ppt/slideMasters/_rels/slideMaster3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72.xml"/><Relationship Id="rId3" Type="http://schemas.openxmlformats.org/officeDocument/2006/relationships/slideLayout" Target="../slideLayouts/slideLayout367.xml"/><Relationship Id="rId7" Type="http://schemas.openxmlformats.org/officeDocument/2006/relationships/slideLayout" Target="../slideLayouts/slideLayout371.xml"/><Relationship Id="rId12" Type="http://schemas.openxmlformats.org/officeDocument/2006/relationships/theme" Target="../theme/theme34.xml"/><Relationship Id="rId2" Type="http://schemas.openxmlformats.org/officeDocument/2006/relationships/slideLayout" Target="../slideLayouts/slideLayout366.xml"/><Relationship Id="rId1" Type="http://schemas.openxmlformats.org/officeDocument/2006/relationships/slideLayout" Target="../slideLayouts/slideLayout365.xml"/><Relationship Id="rId6" Type="http://schemas.openxmlformats.org/officeDocument/2006/relationships/slideLayout" Target="../slideLayouts/slideLayout370.xml"/><Relationship Id="rId11" Type="http://schemas.openxmlformats.org/officeDocument/2006/relationships/slideLayout" Target="../slideLayouts/slideLayout375.xml"/><Relationship Id="rId5" Type="http://schemas.openxmlformats.org/officeDocument/2006/relationships/slideLayout" Target="../slideLayouts/slideLayout369.xml"/><Relationship Id="rId10" Type="http://schemas.openxmlformats.org/officeDocument/2006/relationships/slideLayout" Target="../slideLayouts/slideLayout374.xml"/><Relationship Id="rId4" Type="http://schemas.openxmlformats.org/officeDocument/2006/relationships/slideLayout" Target="../slideLayouts/slideLayout368.xml"/><Relationship Id="rId9" Type="http://schemas.openxmlformats.org/officeDocument/2006/relationships/slideLayout" Target="../slideLayouts/slideLayout373.xml"/></Relationships>
</file>

<file path=ppt/slideMasters/_rels/slideMaster3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83.xml"/><Relationship Id="rId3" Type="http://schemas.openxmlformats.org/officeDocument/2006/relationships/slideLayout" Target="../slideLayouts/slideLayout378.xml"/><Relationship Id="rId7" Type="http://schemas.openxmlformats.org/officeDocument/2006/relationships/slideLayout" Target="../slideLayouts/slideLayout382.xml"/><Relationship Id="rId12" Type="http://schemas.openxmlformats.org/officeDocument/2006/relationships/theme" Target="../theme/theme35.xml"/><Relationship Id="rId2" Type="http://schemas.openxmlformats.org/officeDocument/2006/relationships/slideLayout" Target="../slideLayouts/slideLayout377.xml"/><Relationship Id="rId1" Type="http://schemas.openxmlformats.org/officeDocument/2006/relationships/slideLayout" Target="../slideLayouts/slideLayout376.xml"/><Relationship Id="rId6" Type="http://schemas.openxmlformats.org/officeDocument/2006/relationships/slideLayout" Target="../slideLayouts/slideLayout381.xml"/><Relationship Id="rId11" Type="http://schemas.openxmlformats.org/officeDocument/2006/relationships/slideLayout" Target="../slideLayouts/slideLayout386.xml"/><Relationship Id="rId5" Type="http://schemas.openxmlformats.org/officeDocument/2006/relationships/slideLayout" Target="../slideLayouts/slideLayout380.xml"/><Relationship Id="rId10" Type="http://schemas.openxmlformats.org/officeDocument/2006/relationships/slideLayout" Target="../slideLayouts/slideLayout385.xml"/><Relationship Id="rId4" Type="http://schemas.openxmlformats.org/officeDocument/2006/relationships/slideLayout" Target="../slideLayouts/slideLayout379.xml"/><Relationship Id="rId9" Type="http://schemas.openxmlformats.org/officeDocument/2006/relationships/slideLayout" Target="../slideLayouts/slideLayout384.xml"/></Relationships>
</file>

<file path=ppt/slideMasters/_rels/slideMaster3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94.xml"/><Relationship Id="rId3" Type="http://schemas.openxmlformats.org/officeDocument/2006/relationships/slideLayout" Target="../slideLayouts/slideLayout389.xml"/><Relationship Id="rId7" Type="http://schemas.openxmlformats.org/officeDocument/2006/relationships/slideLayout" Target="../slideLayouts/slideLayout393.xml"/><Relationship Id="rId12" Type="http://schemas.openxmlformats.org/officeDocument/2006/relationships/theme" Target="../theme/theme36.xml"/><Relationship Id="rId2" Type="http://schemas.openxmlformats.org/officeDocument/2006/relationships/slideLayout" Target="../slideLayouts/slideLayout388.xml"/><Relationship Id="rId1" Type="http://schemas.openxmlformats.org/officeDocument/2006/relationships/slideLayout" Target="../slideLayouts/slideLayout387.xml"/><Relationship Id="rId6" Type="http://schemas.openxmlformats.org/officeDocument/2006/relationships/slideLayout" Target="../slideLayouts/slideLayout392.xml"/><Relationship Id="rId11" Type="http://schemas.openxmlformats.org/officeDocument/2006/relationships/slideLayout" Target="../slideLayouts/slideLayout397.xml"/><Relationship Id="rId5" Type="http://schemas.openxmlformats.org/officeDocument/2006/relationships/slideLayout" Target="../slideLayouts/slideLayout391.xml"/><Relationship Id="rId10" Type="http://schemas.openxmlformats.org/officeDocument/2006/relationships/slideLayout" Target="../slideLayouts/slideLayout396.xml"/><Relationship Id="rId4" Type="http://schemas.openxmlformats.org/officeDocument/2006/relationships/slideLayout" Target="../slideLayouts/slideLayout390.xml"/><Relationship Id="rId9" Type="http://schemas.openxmlformats.org/officeDocument/2006/relationships/slideLayout" Target="../slideLayouts/slideLayout395.xml"/></Relationships>
</file>

<file path=ppt/slideMasters/_rels/slideMaster3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05.xml"/><Relationship Id="rId3" Type="http://schemas.openxmlformats.org/officeDocument/2006/relationships/slideLayout" Target="../slideLayouts/slideLayout400.xml"/><Relationship Id="rId7" Type="http://schemas.openxmlformats.org/officeDocument/2006/relationships/slideLayout" Target="../slideLayouts/slideLayout404.xml"/><Relationship Id="rId12" Type="http://schemas.openxmlformats.org/officeDocument/2006/relationships/theme" Target="../theme/theme37.xml"/><Relationship Id="rId2" Type="http://schemas.openxmlformats.org/officeDocument/2006/relationships/slideLayout" Target="../slideLayouts/slideLayout399.xml"/><Relationship Id="rId1" Type="http://schemas.openxmlformats.org/officeDocument/2006/relationships/slideLayout" Target="../slideLayouts/slideLayout398.xml"/><Relationship Id="rId6" Type="http://schemas.openxmlformats.org/officeDocument/2006/relationships/slideLayout" Target="../slideLayouts/slideLayout403.xml"/><Relationship Id="rId11" Type="http://schemas.openxmlformats.org/officeDocument/2006/relationships/slideLayout" Target="../slideLayouts/slideLayout408.xml"/><Relationship Id="rId5" Type="http://schemas.openxmlformats.org/officeDocument/2006/relationships/slideLayout" Target="../slideLayouts/slideLayout402.xml"/><Relationship Id="rId10" Type="http://schemas.openxmlformats.org/officeDocument/2006/relationships/slideLayout" Target="../slideLayouts/slideLayout407.xml"/><Relationship Id="rId4" Type="http://schemas.openxmlformats.org/officeDocument/2006/relationships/slideLayout" Target="../slideLayouts/slideLayout401.xml"/><Relationship Id="rId9" Type="http://schemas.openxmlformats.org/officeDocument/2006/relationships/slideLayout" Target="../slideLayouts/slideLayout406.xml"/></Relationships>
</file>

<file path=ppt/slideMasters/_rels/slideMaster3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16.xml"/><Relationship Id="rId3" Type="http://schemas.openxmlformats.org/officeDocument/2006/relationships/slideLayout" Target="../slideLayouts/slideLayout411.xml"/><Relationship Id="rId7" Type="http://schemas.openxmlformats.org/officeDocument/2006/relationships/slideLayout" Target="../slideLayouts/slideLayout415.xml"/><Relationship Id="rId12" Type="http://schemas.openxmlformats.org/officeDocument/2006/relationships/theme" Target="../theme/theme38.xml"/><Relationship Id="rId2" Type="http://schemas.openxmlformats.org/officeDocument/2006/relationships/slideLayout" Target="../slideLayouts/slideLayout410.xml"/><Relationship Id="rId1" Type="http://schemas.openxmlformats.org/officeDocument/2006/relationships/slideLayout" Target="../slideLayouts/slideLayout409.xml"/><Relationship Id="rId6" Type="http://schemas.openxmlformats.org/officeDocument/2006/relationships/slideLayout" Target="../slideLayouts/slideLayout414.xml"/><Relationship Id="rId11" Type="http://schemas.openxmlformats.org/officeDocument/2006/relationships/slideLayout" Target="../slideLayouts/slideLayout419.xml"/><Relationship Id="rId5" Type="http://schemas.openxmlformats.org/officeDocument/2006/relationships/slideLayout" Target="../slideLayouts/slideLayout413.xml"/><Relationship Id="rId10" Type="http://schemas.openxmlformats.org/officeDocument/2006/relationships/slideLayout" Target="../slideLayouts/slideLayout418.xml"/><Relationship Id="rId4" Type="http://schemas.openxmlformats.org/officeDocument/2006/relationships/slideLayout" Target="../slideLayouts/slideLayout412.xml"/><Relationship Id="rId9" Type="http://schemas.openxmlformats.org/officeDocument/2006/relationships/slideLayout" Target="../slideLayouts/slideLayout417.xml"/></Relationships>
</file>

<file path=ppt/slideMasters/_rels/slideMaster39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27.xml"/><Relationship Id="rId3" Type="http://schemas.openxmlformats.org/officeDocument/2006/relationships/slideLayout" Target="../slideLayouts/slideLayout422.xml"/><Relationship Id="rId7" Type="http://schemas.openxmlformats.org/officeDocument/2006/relationships/slideLayout" Target="../slideLayouts/slideLayout426.xml"/><Relationship Id="rId12" Type="http://schemas.openxmlformats.org/officeDocument/2006/relationships/theme" Target="../theme/theme39.xml"/><Relationship Id="rId2" Type="http://schemas.openxmlformats.org/officeDocument/2006/relationships/slideLayout" Target="../slideLayouts/slideLayout421.xml"/><Relationship Id="rId1" Type="http://schemas.openxmlformats.org/officeDocument/2006/relationships/slideLayout" Target="../slideLayouts/slideLayout420.xml"/><Relationship Id="rId6" Type="http://schemas.openxmlformats.org/officeDocument/2006/relationships/slideLayout" Target="../slideLayouts/slideLayout425.xml"/><Relationship Id="rId11" Type="http://schemas.openxmlformats.org/officeDocument/2006/relationships/slideLayout" Target="../slideLayouts/slideLayout430.xml"/><Relationship Id="rId5" Type="http://schemas.openxmlformats.org/officeDocument/2006/relationships/slideLayout" Target="../slideLayouts/slideLayout424.xml"/><Relationship Id="rId10" Type="http://schemas.openxmlformats.org/officeDocument/2006/relationships/slideLayout" Target="../slideLayouts/slideLayout429.xml"/><Relationship Id="rId4" Type="http://schemas.openxmlformats.org/officeDocument/2006/relationships/slideLayout" Target="../slideLayouts/slideLayout423.xml"/><Relationship Id="rId9" Type="http://schemas.openxmlformats.org/officeDocument/2006/relationships/slideLayout" Target="../slideLayouts/slideLayout428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1.xml"/><Relationship Id="rId3" Type="http://schemas.openxmlformats.org/officeDocument/2006/relationships/slideLayout" Target="../slideLayouts/slideLayout36.xml"/><Relationship Id="rId7" Type="http://schemas.openxmlformats.org/officeDocument/2006/relationships/slideLayout" Target="../slideLayouts/slideLayout40.xml"/><Relationship Id="rId12" Type="http://schemas.openxmlformats.org/officeDocument/2006/relationships/theme" Target="../theme/theme4.xml"/><Relationship Id="rId2" Type="http://schemas.openxmlformats.org/officeDocument/2006/relationships/slideLayout" Target="../slideLayouts/slideLayout35.xml"/><Relationship Id="rId1" Type="http://schemas.openxmlformats.org/officeDocument/2006/relationships/slideLayout" Target="../slideLayouts/slideLayout34.xml"/><Relationship Id="rId6" Type="http://schemas.openxmlformats.org/officeDocument/2006/relationships/slideLayout" Target="../slideLayouts/slideLayout39.xml"/><Relationship Id="rId11" Type="http://schemas.openxmlformats.org/officeDocument/2006/relationships/slideLayout" Target="../slideLayouts/slideLayout44.xml"/><Relationship Id="rId5" Type="http://schemas.openxmlformats.org/officeDocument/2006/relationships/slideLayout" Target="../slideLayouts/slideLayout38.xml"/><Relationship Id="rId10" Type="http://schemas.openxmlformats.org/officeDocument/2006/relationships/slideLayout" Target="../slideLayouts/slideLayout43.xml"/><Relationship Id="rId4" Type="http://schemas.openxmlformats.org/officeDocument/2006/relationships/slideLayout" Target="../slideLayouts/slideLayout37.xml"/><Relationship Id="rId9" Type="http://schemas.openxmlformats.org/officeDocument/2006/relationships/slideLayout" Target="../slideLayouts/slideLayout42.xml"/></Relationships>
</file>

<file path=ppt/slideMasters/_rels/slideMaster40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38.xml"/><Relationship Id="rId3" Type="http://schemas.openxmlformats.org/officeDocument/2006/relationships/slideLayout" Target="../slideLayouts/slideLayout433.xml"/><Relationship Id="rId7" Type="http://schemas.openxmlformats.org/officeDocument/2006/relationships/slideLayout" Target="../slideLayouts/slideLayout437.xml"/><Relationship Id="rId12" Type="http://schemas.openxmlformats.org/officeDocument/2006/relationships/theme" Target="../theme/theme40.xml"/><Relationship Id="rId2" Type="http://schemas.openxmlformats.org/officeDocument/2006/relationships/slideLayout" Target="../slideLayouts/slideLayout432.xml"/><Relationship Id="rId1" Type="http://schemas.openxmlformats.org/officeDocument/2006/relationships/slideLayout" Target="../slideLayouts/slideLayout431.xml"/><Relationship Id="rId6" Type="http://schemas.openxmlformats.org/officeDocument/2006/relationships/slideLayout" Target="../slideLayouts/slideLayout436.xml"/><Relationship Id="rId11" Type="http://schemas.openxmlformats.org/officeDocument/2006/relationships/slideLayout" Target="../slideLayouts/slideLayout441.xml"/><Relationship Id="rId5" Type="http://schemas.openxmlformats.org/officeDocument/2006/relationships/slideLayout" Target="../slideLayouts/slideLayout435.xml"/><Relationship Id="rId10" Type="http://schemas.openxmlformats.org/officeDocument/2006/relationships/slideLayout" Target="../slideLayouts/slideLayout440.xml"/><Relationship Id="rId4" Type="http://schemas.openxmlformats.org/officeDocument/2006/relationships/slideLayout" Target="../slideLayouts/slideLayout434.xml"/><Relationship Id="rId9" Type="http://schemas.openxmlformats.org/officeDocument/2006/relationships/slideLayout" Target="../slideLayouts/slideLayout439.xml"/></Relationships>
</file>

<file path=ppt/slideMasters/_rels/slideMaster4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49.xml"/><Relationship Id="rId3" Type="http://schemas.openxmlformats.org/officeDocument/2006/relationships/slideLayout" Target="../slideLayouts/slideLayout444.xml"/><Relationship Id="rId7" Type="http://schemas.openxmlformats.org/officeDocument/2006/relationships/slideLayout" Target="../slideLayouts/slideLayout448.xml"/><Relationship Id="rId12" Type="http://schemas.openxmlformats.org/officeDocument/2006/relationships/theme" Target="../theme/theme41.xml"/><Relationship Id="rId2" Type="http://schemas.openxmlformats.org/officeDocument/2006/relationships/slideLayout" Target="../slideLayouts/slideLayout443.xml"/><Relationship Id="rId1" Type="http://schemas.openxmlformats.org/officeDocument/2006/relationships/slideLayout" Target="../slideLayouts/slideLayout442.xml"/><Relationship Id="rId6" Type="http://schemas.openxmlformats.org/officeDocument/2006/relationships/slideLayout" Target="../slideLayouts/slideLayout447.xml"/><Relationship Id="rId11" Type="http://schemas.openxmlformats.org/officeDocument/2006/relationships/slideLayout" Target="../slideLayouts/slideLayout452.xml"/><Relationship Id="rId5" Type="http://schemas.openxmlformats.org/officeDocument/2006/relationships/slideLayout" Target="../slideLayouts/slideLayout446.xml"/><Relationship Id="rId10" Type="http://schemas.openxmlformats.org/officeDocument/2006/relationships/slideLayout" Target="../slideLayouts/slideLayout451.xml"/><Relationship Id="rId4" Type="http://schemas.openxmlformats.org/officeDocument/2006/relationships/slideLayout" Target="../slideLayouts/slideLayout445.xml"/><Relationship Id="rId9" Type="http://schemas.openxmlformats.org/officeDocument/2006/relationships/slideLayout" Target="../slideLayouts/slideLayout450.xml"/></Relationships>
</file>

<file path=ppt/slideMasters/_rels/slideMaster4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60.xml"/><Relationship Id="rId13" Type="http://schemas.openxmlformats.org/officeDocument/2006/relationships/theme" Target="../theme/theme42.xml"/><Relationship Id="rId3" Type="http://schemas.openxmlformats.org/officeDocument/2006/relationships/slideLayout" Target="../slideLayouts/slideLayout455.xml"/><Relationship Id="rId7" Type="http://schemas.openxmlformats.org/officeDocument/2006/relationships/slideLayout" Target="../slideLayouts/slideLayout459.xml"/><Relationship Id="rId12" Type="http://schemas.openxmlformats.org/officeDocument/2006/relationships/slideLayout" Target="../slideLayouts/slideLayout464.xml"/><Relationship Id="rId2" Type="http://schemas.openxmlformats.org/officeDocument/2006/relationships/slideLayout" Target="../slideLayouts/slideLayout454.xml"/><Relationship Id="rId1" Type="http://schemas.openxmlformats.org/officeDocument/2006/relationships/slideLayout" Target="../slideLayouts/slideLayout453.xml"/><Relationship Id="rId6" Type="http://schemas.openxmlformats.org/officeDocument/2006/relationships/slideLayout" Target="../slideLayouts/slideLayout458.xml"/><Relationship Id="rId11" Type="http://schemas.openxmlformats.org/officeDocument/2006/relationships/slideLayout" Target="../slideLayouts/slideLayout463.xml"/><Relationship Id="rId5" Type="http://schemas.openxmlformats.org/officeDocument/2006/relationships/slideLayout" Target="../slideLayouts/slideLayout457.xml"/><Relationship Id="rId10" Type="http://schemas.openxmlformats.org/officeDocument/2006/relationships/slideLayout" Target="../slideLayouts/slideLayout462.xml"/><Relationship Id="rId4" Type="http://schemas.openxmlformats.org/officeDocument/2006/relationships/slideLayout" Target="../slideLayouts/slideLayout456.xml"/><Relationship Id="rId9" Type="http://schemas.openxmlformats.org/officeDocument/2006/relationships/slideLayout" Target="../slideLayouts/slideLayout461.xml"/></Relationships>
</file>

<file path=ppt/slideMasters/_rels/slideMaster4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72.xml"/><Relationship Id="rId3" Type="http://schemas.openxmlformats.org/officeDocument/2006/relationships/slideLayout" Target="../slideLayouts/slideLayout467.xml"/><Relationship Id="rId7" Type="http://schemas.openxmlformats.org/officeDocument/2006/relationships/slideLayout" Target="../slideLayouts/slideLayout471.xml"/><Relationship Id="rId12" Type="http://schemas.openxmlformats.org/officeDocument/2006/relationships/theme" Target="../theme/theme43.xml"/><Relationship Id="rId2" Type="http://schemas.openxmlformats.org/officeDocument/2006/relationships/slideLayout" Target="../slideLayouts/slideLayout466.xml"/><Relationship Id="rId1" Type="http://schemas.openxmlformats.org/officeDocument/2006/relationships/slideLayout" Target="../slideLayouts/slideLayout465.xml"/><Relationship Id="rId6" Type="http://schemas.openxmlformats.org/officeDocument/2006/relationships/slideLayout" Target="../slideLayouts/slideLayout470.xml"/><Relationship Id="rId11" Type="http://schemas.openxmlformats.org/officeDocument/2006/relationships/slideLayout" Target="../slideLayouts/slideLayout475.xml"/><Relationship Id="rId5" Type="http://schemas.openxmlformats.org/officeDocument/2006/relationships/slideLayout" Target="../slideLayouts/slideLayout469.xml"/><Relationship Id="rId10" Type="http://schemas.openxmlformats.org/officeDocument/2006/relationships/slideLayout" Target="../slideLayouts/slideLayout474.xml"/><Relationship Id="rId4" Type="http://schemas.openxmlformats.org/officeDocument/2006/relationships/slideLayout" Target="../slideLayouts/slideLayout468.xml"/><Relationship Id="rId9" Type="http://schemas.openxmlformats.org/officeDocument/2006/relationships/slideLayout" Target="../slideLayouts/slideLayout473.xml"/></Relationships>
</file>

<file path=ppt/slideMasters/_rels/slideMaster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2.xml"/><Relationship Id="rId3" Type="http://schemas.openxmlformats.org/officeDocument/2006/relationships/slideLayout" Target="../slideLayouts/slideLayout47.xml"/><Relationship Id="rId7" Type="http://schemas.openxmlformats.org/officeDocument/2006/relationships/slideLayout" Target="../slideLayouts/slideLayout51.xml"/><Relationship Id="rId12" Type="http://schemas.openxmlformats.org/officeDocument/2006/relationships/theme" Target="../theme/theme5.xml"/><Relationship Id="rId2" Type="http://schemas.openxmlformats.org/officeDocument/2006/relationships/slideLayout" Target="../slideLayouts/slideLayout46.xml"/><Relationship Id="rId1" Type="http://schemas.openxmlformats.org/officeDocument/2006/relationships/slideLayout" Target="../slideLayouts/slideLayout45.xml"/><Relationship Id="rId6" Type="http://schemas.openxmlformats.org/officeDocument/2006/relationships/slideLayout" Target="../slideLayouts/slideLayout50.xml"/><Relationship Id="rId11" Type="http://schemas.openxmlformats.org/officeDocument/2006/relationships/slideLayout" Target="../slideLayouts/slideLayout55.xml"/><Relationship Id="rId5" Type="http://schemas.openxmlformats.org/officeDocument/2006/relationships/slideLayout" Target="../slideLayouts/slideLayout49.xml"/><Relationship Id="rId10" Type="http://schemas.openxmlformats.org/officeDocument/2006/relationships/slideLayout" Target="../slideLayouts/slideLayout54.xml"/><Relationship Id="rId4" Type="http://schemas.openxmlformats.org/officeDocument/2006/relationships/slideLayout" Target="../slideLayouts/slideLayout48.xml"/><Relationship Id="rId9" Type="http://schemas.openxmlformats.org/officeDocument/2006/relationships/slideLayout" Target="../slideLayouts/slideLayout53.xml"/></Relationships>
</file>

<file path=ppt/slideMasters/_rels/slideMaster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63.xml"/><Relationship Id="rId3" Type="http://schemas.openxmlformats.org/officeDocument/2006/relationships/slideLayout" Target="../slideLayouts/slideLayout58.xml"/><Relationship Id="rId7" Type="http://schemas.openxmlformats.org/officeDocument/2006/relationships/slideLayout" Target="../slideLayouts/slideLayout62.xml"/><Relationship Id="rId12" Type="http://schemas.openxmlformats.org/officeDocument/2006/relationships/theme" Target="../theme/theme6.xml"/><Relationship Id="rId2" Type="http://schemas.openxmlformats.org/officeDocument/2006/relationships/slideLayout" Target="../slideLayouts/slideLayout57.xml"/><Relationship Id="rId1" Type="http://schemas.openxmlformats.org/officeDocument/2006/relationships/slideLayout" Target="../slideLayouts/slideLayout56.xml"/><Relationship Id="rId6" Type="http://schemas.openxmlformats.org/officeDocument/2006/relationships/slideLayout" Target="../slideLayouts/slideLayout61.xml"/><Relationship Id="rId11" Type="http://schemas.openxmlformats.org/officeDocument/2006/relationships/slideLayout" Target="../slideLayouts/slideLayout66.xml"/><Relationship Id="rId5" Type="http://schemas.openxmlformats.org/officeDocument/2006/relationships/slideLayout" Target="../slideLayouts/slideLayout60.xml"/><Relationship Id="rId10" Type="http://schemas.openxmlformats.org/officeDocument/2006/relationships/slideLayout" Target="../slideLayouts/slideLayout65.xml"/><Relationship Id="rId4" Type="http://schemas.openxmlformats.org/officeDocument/2006/relationships/slideLayout" Target="../slideLayouts/slideLayout59.xml"/><Relationship Id="rId9" Type="http://schemas.openxmlformats.org/officeDocument/2006/relationships/slideLayout" Target="../slideLayouts/slideLayout64.xml"/></Relationships>
</file>

<file path=ppt/slideMasters/_rels/slideMaster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74.xml"/><Relationship Id="rId3" Type="http://schemas.openxmlformats.org/officeDocument/2006/relationships/slideLayout" Target="../slideLayouts/slideLayout69.xml"/><Relationship Id="rId7" Type="http://schemas.openxmlformats.org/officeDocument/2006/relationships/slideLayout" Target="../slideLayouts/slideLayout73.xml"/><Relationship Id="rId12" Type="http://schemas.openxmlformats.org/officeDocument/2006/relationships/theme" Target="../theme/theme7.xml"/><Relationship Id="rId2" Type="http://schemas.openxmlformats.org/officeDocument/2006/relationships/slideLayout" Target="../slideLayouts/slideLayout68.xml"/><Relationship Id="rId1" Type="http://schemas.openxmlformats.org/officeDocument/2006/relationships/slideLayout" Target="../slideLayouts/slideLayout67.xml"/><Relationship Id="rId6" Type="http://schemas.openxmlformats.org/officeDocument/2006/relationships/slideLayout" Target="../slideLayouts/slideLayout72.xml"/><Relationship Id="rId11" Type="http://schemas.openxmlformats.org/officeDocument/2006/relationships/slideLayout" Target="../slideLayouts/slideLayout77.xml"/><Relationship Id="rId5" Type="http://schemas.openxmlformats.org/officeDocument/2006/relationships/slideLayout" Target="../slideLayouts/slideLayout71.xml"/><Relationship Id="rId10" Type="http://schemas.openxmlformats.org/officeDocument/2006/relationships/slideLayout" Target="../slideLayouts/slideLayout76.xml"/><Relationship Id="rId4" Type="http://schemas.openxmlformats.org/officeDocument/2006/relationships/slideLayout" Target="../slideLayouts/slideLayout70.xml"/><Relationship Id="rId9" Type="http://schemas.openxmlformats.org/officeDocument/2006/relationships/slideLayout" Target="../slideLayouts/slideLayout75.xml"/></Relationships>
</file>

<file path=ppt/slideMasters/_rels/slideMaster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5.xml"/><Relationship Id="rId3" Type="http://schemas.openxmlformats.org/officeDocument/2006/relationships/slideLayout" Target="../slideLayouts/slideLayout80.xml"/><Relationship Id="rId7" Type="http://schemas.openxmlformats.org/officeDocument/2006/relationships/slideLayout" Target="../slideLayouts/slideLayout84.xml"/><Relationship Id="rId12" Type="http://schemas.openxmlformats.org/officeDocument/2006/relationships/theme" Target="../theme/theme8.xml"/><Relationship Id="rId2" Type="http://schemas.openxmlformats.org/officeDocument/2006/relationships/slideLayout" Target="../slideLayouts/slideLayout79.xml"/><Relationship Id="rId1" Type="http://schemas.openxmlformats.org/officeDocument/2006/relationships/slideLayout" Target="../slideLayouts/slideLayout78.xml"/><Relationship Id="rId6" Type="http://schemas.openxmlformats.org/officeDocument/2006/relationships/slideLayout" Target="../slideLayouts/slideLayout83.xml"/><Relationship Id="rId11" Type="http://schemas.openxmlformats.org/officeDocument/2006/relationships/slideLayout" Target="../slideLayouts/slideLayout88.xml"/><Relationship Id="rId5" Type="http://schemas.openxmlformats.org/officeDocument/2006/relationships/slideLayout" Target="../slideLayouts/slideLayout82.xml"/><Relationship Id="rId10" Type="http://schemas.openxmlformats.org/officeDocument/2006/relationships/slideLayout" Target="../slideLayouts/slideLayout87.xml"/><Relationship Id="rId4" Type="http://schemas.openxmlformats.org/officeDocument/2006/relationships/slideLayout" Target="../slideLayouts/slideLayout81.xml"/><Relationship Id="rId9" Type="http://schemas.openxmlformats.org/officeDocument/2006/relationships/slideLayout" Target="../slideLayouts/slideLayout86.xml"/></Relationships>
</file>

<file path=ppt/slideMasters/_rels/slideMaster9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96.xml"/><Relationship Id="rId13" Type="http://schemas.openxmlformats.org/officeDocument/2006/relationships/theme" Target="../theme/theme9.xml"/><Relationship Id="rId3" Type="http://schemas.openxmlformats.org/officeDocument/2006/relationships/slideLayout" Target="../slideLayouts/slideLayout91.xml"/><Relationship Id="rId7" Type="http://schemas.openxmlformats.org/officeDocument/2006/relationships/slideLayout" Target="../slideLayouts/slideLayout95.xml"/><Relationship Id="rId12" Type="http://schemas.openxmlformats.org/officeDocument/2006/relationships/slideLayout" Target="../slideLayouts/slideLayout100.xml"/><Relationship Id="rId2" Type="http://schemas.openxmlformats.org/officeDocument/2006/relationships/slideLayout" Target="../slideLayouts/slideLayout90.xml"/><Relationship Id="rId1" Type="http://schemas.openxmlformats.org/officeDocument/2006/relationships/slideLayout" Target="../slideLayouts/slideLayout89.xml"/><Relationship Id="rId6" Type="http://schemas.openxmlformats.org/officeDocument/2006/relationships/slideLayout" Target="../slideLayouts/slideLayout94.xml"/><Relationship Id="rId11" Type="http://schemas.openxmlformats.org/officeDocument/2006/relationships/slideLayout" Target="../slideLayouts/slideLayout99.xml"/><Relationship Id="rId5" Type="http://schemas.openxmlformats.org/officeDocument/2006/relationships/slideLayout" Target="../slideLayouts/slideLayout93.xml"/><Relationship Id="rId10" Type="http://schemas.openxmlformats.org/officeDocument/2006/relationships/slideLayout" Target="../slideLayouts/slideLayout98.xml"/><Relationship Id="rId4" Type="http://schemas.openxmlformats.org/officeDocument/2006/relationships/slideLayout" Target="../slideLayouts/slideLayout92.xml"/><Relationship Id="rId9" Type="http://schemas.openxmlformats.org/officeDocument/2006/relationships/slideLayout" Target="../slideLayouts/slideLayout97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3366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26" name="Group 1">
            <a:extLst>
              <a:ext uri="{FF2B5EF4-FFF2-40B4-BE49-F238E27FC236}">
                <a16:creationId xmlns:a16="http://schemas.microsoft.com/office/drawing/2014/main" id="{D1D1FCD0-32E3-111D-6CEC-4AC160D16345}"/>
              </a:ext>
            </a:extLst>
          </p:cNvPr>
          <p:cNvGrpSpPr>
            <a:grpSpLocks/>
          </p:cNvGrpSpPr>
          <p:nvPr/>
        </p:nvGrpSpPr>
        <p:grpSpPr bwMode="auto">
          <a:xfrm>
            <a:off x="0" y="1588"/>
            <a:ext cx="9109075" cy="6821487"/>
            <a:chOff x="0" y="1"/>
            <a:chExt cx="5738" cy="4297"/>
          </a:xfrm>
        </p:grpSpPr>
        <p:sp>
          <p:nvSpPr>
            <p:cNvPr id="1032" name="Freeform 2">
              <a:extLst>
                <a:ext uri="{FF2B5EF4-FFF2-40B4-BE49-F238E27FC236}">
                  <a16:creationId xmlns:a16="http://schemas.microsoft.com/office/drawing/2014/main" id="{4B3417A0-756B-6D96-B5BF-C6F2B69538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94" y="999"/>
              <a:ext cx="2344" cy="3299"/>
            </a:xfrm>
            <a:custGeom>
              <a:avLst/>
              <a:gdLst>
                <a:gd name="T0" fmla="*/ 1869 w 2359"/>
                <a:gd name="T1" fmla="*/ 3267 h 3314"/>
                <a:gd name="T2" fmla="*/ 2313 w 2359"/>
                <a:gd name="T3" fmla="*/ 3268 h 3314"/>
                <a:gd name="T4" fmla="*/ 2313 w 2359"/>
                <a:gd name="T5" fmla="*/ 1418 h 3314"/>
                <a:gd name="T6" fmla="*/ 0 w 2359"/>
                <a:gd name="T7" fmla="*/ 0 h 3314"/>
                <a:gd name="T8" fmla="*/ 198 w 2359"/>
                <a:gd name="T9" fmla="*/ 147 h 3314"/>
                <a:gd name="T10" fmla="*/ 360 w 2359"/>
                <a:gd name="T11" fmla="*/ 276 h 3314"/>
                <a:gd name="T12" fmla="*/ 542 w 2359"/>
                <a:gd name="T13" fmla="*/ 435 h 3314"/>
                <a:gd name="T14" fmla="*/ 717 w 2359"/>
                <a:gd name="T15" fmla="*/ 603 h 3314"/>
                <a:gd name="T16" fmla="*/ 978 w 2359"/>
                <a:gd name="T17" fmla="*/ 891 h 3314"/>
                <a:gd name="T18" fmla="*/ 1206 w 2359"/>
                <a:gd name="T19" fmla="*/ 1197 h 3314"/>
                <a:gd name="T20" fmla="*/ 1373 w 2359"/>
                <a:gd name="T21" fmla="*/ 1461 h 3314"/>
                <a:gd name="T22" fmla="*/ 1518 w 2359"/>
                <a:gd name="T23" fmla="*/ 1737 h 3314"/>
                <a:gd name="T24" fmla="*/ 1633 w 2359"/>
                <a:gd name="T25" fmla="*/ 2013 h 3314"/>
                <a:gd name="T26" fmla="*/ 1718 w 2359"/>
                <a:gd name="T27" fmla="*/ 2265 h 3314"/>
                <a:gd name="T28" fmla="*/ 1775 w 2359"/>
                <a:gd name="T29" fmla="*/ 2478 h 3314"/>
                <a:gd name="T30" fmla="*/ 1827 w 2359"/>
                <a:gd name="T31" fmla="*/ 2740 h 3314"/>
                <a:gd name="T32" fmla="*/ 1854 w 2359"/>
                <a:gd name="T33" fmla="*/ 2970 h 3314"/>
                <a:gd name="T34" fmla="*/ 1869 w 2359"/>
                <a:gd name="T35" fmla="*/ 3267 h 3314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2359" h="3314">
                  <a:moveTo>
                    <a:pt x="1905" y="3312"/>
                  </a:moveTo>
                  <a:lnTo>
                    <a:pt x="2358" y="3313"/>
                  </a:lnTo>
                  <a:lnTo>
                    <a:pt x="2358" y="1437"/>
                  </a:lnTo>
                  <a:lnTo>
                    <a:pt x="0" y="0"/>
                  </a:lnTo>
                  <a:lnTo>
                    <a:pt x="201" y="150"/>
                  </a:lnTo>
                  <a:lnTo>
                    <a:pt x="366" y="279"/>
                  </a:lnTo>
                  <a:lnTo>
                    <a:pt x="552" y="441"/>
                  </a:lnTo>
                  <a:lnTo>
                    <a:pt x="732" y="612"/>
                  </a:lnTo>
                  <a:lnTo>
                    <a:pt x="996" y="903"/>
                  </a:lnTo>
                  <a:lnTo>
                    <a:pt x="1230" y="1212"/>
                  </a:lnTo>
                  <a:lnTo>
                    <a:pt x="1400" y="1482"/>
                  </a:lnTo>
                  <a:lnTo>
                    <a:pt x="1548" y="1761"/>
                  </a:lnTo>
                  <a:lnTo>
                    <a:pt x="1665" y="2040"/>
                  </a:lnTo>
                  <a:lnTo>
                    <a:pt x="1751" y="2295"/>
                  </a:lnTo>
                  <a:lnTo>
                    <a:pt x="1809" y="2511"/>
                  </a:lnTo>
                  <a:lnTo>
                    <a:pt x="1863" y="2778"/>
                  </a:lnTo>
                  <a:lnTo>
                    <a:pt x="1890" y="3012"/>
                  </a:lnTo>
                  <a:lnTo>
                    <a:pt x="1905" y="3312"/>
                  </a:lnTo>
                </a:path>
              </a:pathLst>
            </a:custGeom>
            <a:gradFill rotWithShape="0">
              <a:gsLst>
                <a:gs pos="0">
                  <a:srgbClr val="3366FF"/>
                </a:gs>
                <a:gs pos="100000">
                  <a:srgbClr val="182F76"/>
                </a:gs>
              </a:gsLst>
              <a:lin ang="108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ja-JP" altLang="en-US"/>
            </a:p>
          </p:txBody>
        </p:sp>
        <p:sp>
          <p:nvSpPr>
            <p:cNvPr id="1033" name="Freeform 3">
              <a:extLst>
                <a:ext uri="{FF2B5EF4-FFF2-40B4-BE49-F238E27FC236}">
                  <a16:creationId xmlns:a16="http://schemas.microsoft.com/office/drawing/2014/main" id="{B2C7ECCF-01B9-4DF4-87FB-38C738CD78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0" y="1"/>
              <a:ext cx="5283" cy="4297"/>
            </a:xfrm>
            <a:custGeom>
              <a:avLst/>
              <a:gdLst>
                <a:gd name="T0" fmla="*/ 0 w 21600"/>
                <a:gd name="T1" fmla="*/ 0 h 21600"/>
                <a:gd name="T2" fmla="*/ 316 w 21600"/>
                <a:gd name="T3" fmla="*/ 170 h 21600"/>
                <a:gd name="T4" fmla="*/ 0 w 21600"/>
                <a:gd name="T5" fmla="*/ 0 h 21600"/>
                <a:gd name="T6" fmla="*/ 316 w 21600"/>
                <a:gd name="T7" fmla="*/ 170 h 21600"/>
                <a:gd name="T8" fmla="*/ 0 w 21600"/>
                <a:gd name="T9" fmla="*/ 170 h 21600"/>
                <a:gd name="T10" fmla="*/ 0 w 21600"/>
                <a:gd name="T11" fmla="*/ 0 h 216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1600" h="21600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</a:path>
                <a:path w="21600" h="21600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lnTo>
                    <a:pt x="0" y="21600"/>
                  </a:lnTo>
                  <a:lnTo>
                    <a:pt x="-1" y="0"/>
                  </a:lnTo>
                  <a:close/>
                </a:path>
              </a:pathLst>
            </a:custGeom>
            <a:noFill/>
            <a:ln w="12600" cap="rnd">
              <a:solidFill>
                <a:srgbClr val="3366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ja-JP" altLang="en-US"/>
            </a:p>
          </p:txBody>
        </p:sp>
      </p:grpSp>
      <p:sp>
        <p:nvSpPr>
          <p:cNvPr id="1027" name="Rectangle 4">
            <a:extLst>
              <a:ext uri="{FF2B5EF4-FFF2-40B4-BE49-F238E27FC236}">
                <a16:creationId xmlns:a16="http://schemas.microsoft.com/office/drawing/2014/main" id="{140743FB-07D7-AC09-1562-000A4CA43F71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609600"/>
            <a:ext cx="7748588" cy="11191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2160" tIns="46080" rIns="92160" bIns="4608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GB"/>
              <a:t>タイトルテキストの書式を編集するにはクリックします。</a:t>
            </a:r>
          </a:p>
        </p:txBody>
      </p:sp>
      <p:sp>
        <p:nvSpPr>
          <p:cNvPr id="1028" name="Text Box 5">
            <a:extLst>
              <a:ext uri="{FF2B5EF4-FFF2-40B4-BE49-F238E27FC236}">
                <a16:creationId xmlns:a16="http://schemas.microsoft.com/office/drawing/2014/main" id="{3F97B59D-A4C5-0A65-A324-A71C17F0278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ja-JP" altLang="en-US"/>
          </a:p>
        </p:txBody>
      </p:sp>
      <p:sp>
        <p:nvSpPr>
          <p:cNvPr id="1029" name="Text Box 6">
            <a:extLst>
              <a:ext uri="{FF2B5EF4-FFF2-40B4-BE49-F238E27FC236}">
                <a16:creationId xmlns:a16="http://schemas.microsoft.com/office/drawing/2014/main" id="{6F1CA495-EAC4-0560-3C35-E9D4B1C0BCE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ja-JP" altLang="en-US"/>
          </a:p>
        </p:txBody>
      </p:sp>
      <p:sp>
        <p:nvSpPr>
          <p:cNvPr id="1031" name="Rectangle 7">
            <a:extLst>
              <a:ext uri="{FF2B5EF4-FFF2-40B4-BE49-F238E27FC236}">
                <a16:creationId xmlns:a16="http://schemas.microsoft.com/office/drawing/2014/main" id="{96C8A9BC-4416-C91D-5168-B157BBD311E9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248400"/>
            <a:ext cx="1881188" cy="433388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92160" tIns="46080" rIns="92160" bIns="46080" numCol="1" anchor="ctr" anchorCtr="0" compatLnSpc="1">
            <a:prstTxWarp prst="textNoShape">
              <a:avLst/>
            </a:prstTxWarp>
          </a:bodyPr>
          <a:lstStyle>
            <a:lvl1pPr algn="r" eaLnBrk="1" hangingPunct="1">
              <a:buClrTx/>
              <a:buSzPct val="100000"/>
              <a:buFontTx/>
              <a:buNone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400">
                <a:solidFill>
                  <a:srgbClr val="000000"/>
                </a:solidFill>
                <a:ea typeface="ＭＳ 明朝" panose="02020609040205080304" pitchFamily="17" charset="-128"/>
              </a:defRPr>
            </a:lvl1pPr>
          </a:lstStyle>
          <a:p>
            <a:pPr>
              <a:defRPr/>
            </a:pPr>
            <a:fld id="{F30C7464-A606-4555-8AFC-1AA02179856B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  <p:sp>
        <p:nvSpPr>
          <p:cNvPr id="2" name="Rectangle 8">
            <a:extLst>
              <a:ext uri="{FF2B5EF4-FFF2-40B4-BE49-F238E27FC236}">
                <a16:creationId xmlns:a16="http://schemas.microsoft.com/office/drawing/2014/main" id="{2C0A305B-607A-1E05-8C98-C15461867684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981200"/>
            <a:ext cx="7748588" cy="40909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GB"/>
              <a:t>アウトラインテキストの書式を編集するにはクリックします。</a:t>
            </a:r>
          </a:p>
          <a:p>
            <a:pPr lvl="1"/>
            <a:r>
              <a:rPr lang="en-GB" altLang="ja-JP"/>
              <a:t>2</a:t>
            </a:r>
            <a:r>
              <a:rPr lang="ja-JP" altLang="en-GB"/>
              <a:t>レベル目のアウトライン</a:t>
            </a:r>
          </a:p>
          <a:p>
            <a:pPr lvl="2"/>
            <a:r>
              <a:rPr lang="en-GB" altLang="ja-JP"/>
              <a:t>3</a:t>
            </a:r>
            <a:r>
              <a:rPr lang="ja-JP" altLang="en-GB"/>
              <a:t>レベル目のアウトライン</a:t>
            </a:r>
          </a:p>
          <a:p>
            <a:pPr lvl="3"/>
            <a:r>
              <a:rPr lang="en-GB" altLang="ja-JP"/>
              <a:t>4</a:t>
            </a:r>
            <a:r>
              <a:rPr lang="ja-JP" altLang="en-GB"/>
              <a:t>レベル目のアウトライン</a:t>
            </a:r>
          </a:p>
          <a:p>
            <a:pPr lvl="4"/>
            <a:r>
              <a:rPr lang="en-GB" altLang="ja-JP"/>
              <a:t>5</a:t>
            </a:r>
            <a:r>
              <a:rPr lang="ja-JP" altLang="en-GB"/>
              <a:t>レベル目のアウトライン</a:t>
            </a:r>
          </a:p>
          <a:p>
            <a:pPr lvl="4"/>
            <a:r>
              <a:rPr lang="en-GB" altLang="ja-JP"/>
              <a:t>6</a:t>
            </a:r>
            <a:r>
              <a:rPr lang="ja-JP" altLang="en-GB"/>
              <a:t>レベル目のアウトライン</a:t>
            </a:r>
          </a:p>
          <a:p>
            <a:pPr lvl="4"/>
            <a:r>
              <a:rPr lang="en-GB" altLang="ja-JP"/>
              <a:t>7</a:t>
            </a:r>
            <a:r>
              <a:rPr lang="ja-JP" altLang="en-GB"/>
              <a:t>レベル目のアウトライン</a:t>
            </a: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91" r:id="rId1"/>
    <p:sldLayoutId id="2147483692" r:id="rId2"/>
    <p:sldLayoutId id="2147483693" r:id="rId3"/>
    <p:sldLayoutId id="2147483694" r:id="rId4"/>
    <p:sldLayoutId id="2147483695" r:id="rId5"/>
    <p:sldLayoutId id="2147483696" r:id="rId6"/>
    <p:sldLayoutId id="2147483697" r:id="rId7"/>
    <p:sldLayoutId id="2147483698" r:id="rId8"/>
    <p:sldLayoutId id="2147483699" r:id="rId9"/>
    <p:sldLayoutId id="2147483700" r:id="rId10"/>
    <p:sldLayoutId id="2147483701" r:id="rId11"/>
  </p:sldLayoutIdLst>
  <p:txStyles>
    <p:titleStyle>
      <a:lvl1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 kern="1200">
          <a:solidFill>
            <a:srgbClr val="FFCC66"/>
          </a:solidFill>
          <a:latin typeface="+mj-lt"/>
          <a:ea typeface="+mj-ea"/>
          <a:cs typeface="+mj-cs"/>
        </a:defRPr>
      </a:lvl1pPr>
      <a:lvl2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FFCC66"/>
          </a:solidFill>
          <a:latin typeface="Arial" panose="020B0604020202020204" pitchFamily="34" charset="0"/>
          <a:ea typeface="ＭＳ Ｐゴシック" panose="020B0600070205080204" pitchFamily="50" charset="-128"/>
        </a:defRPr>
      </a:lvl2pPr>
      <a:lvl3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FFCC66"/>
          </a:solidFill>
          <a:latin typeface="Arial" panose="020B0604020202020204" pitchFamily="34" charset="0"/>
          <a:ea typeface="ＭＳ Ｐゴシック" panose="020B0600070205080204" pitchFamily="50" charset="-128"/>
        </a:defRPr>
      </a:lvl3pPr>
      <a:lvl4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FFCC66"/>
          </a:solidFill>
          <a:latin typeface="Arial" panose="020B0604020202020204" pitchFamily="34" charset="0"/>
          <a:ea typeface="ＭＳ Ｐゴシック" panose="020B0600070205080204" pitchFamily="50" charset="-128"/>
        </a:defRPr>
      </a:lvl4pPr>
      <a:lvl5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FFCC66"/>
          </a:solidFill>
          <a:latin typeface="Arial" panose="020B0604020202020204" pitchFamily="34" charset="0"/>
          <a:ea typeface="ＭＳ Ｐゴシック" panose="020B0600070205080204" pitchFamily="50" charset="-128"/>
        </a:defRPr>
      </a:lvl5pPr>
      <a:lvl6pPr marL="25146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FFCC66"/>
          </a:solidFill>
          <a:latin typeface="Arial" panose="020B0604020202020204" pitchFamily="34" charset="0"/>
          <a:ea typeface="ＭＳ Ｐゴシック" panose="020B0600070205080204" pitchFamily="50" charset="-128"/>
        </a:defRPr>
      </a:lvl6pPr>
      <a:lvl7pPr marL="29718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FFCC66"/>
          </a:solidFill>
          <a:latin typeface="Arial" panose="020B0604020202020204" pitchFamily="34" charset="0"/>
          <a:ea typeface="ＭＳ Ｐゴシック" panose="020B0600070205080204" pitchFamily="50" charset="-128"/>
        </a:defRPr>
      </a:lvl7pPr>
      <a:lvl8pPr marL="34290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FFCC66"/>
          </a:solidFill>
          <a:latin typeface="Arial" panose="020B0604020202020204" pitchFamily="34" charset="0"/>
          <a:ea typeface="ＭＳ Ｐゴシック" panose="020B0600070205080204" pitchFamily="50" charset="-128"/>
        </a:defRPr>
      </a:lvl8pPr>
      <a:lvl9pPr marL="38862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FFCC66"/>
          </a:solidFill>
          <a:latin typeface="Arial" panose="020B0604020202020204" pitchFamily="34" charset="0"/>
          <a:ea typeface="ＭＳ Ｐゴシック" panose="020B0600070205080204" pitchFamily="50" charset="-128"/>
        </a:defRPr>
      </a:lvl9pPr>
    </p:titleStyle>
    <p:bodyStyle>
      <a:lvl1pPr marL="342900" indent="-342900" algn="l" defTabSz="449263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 kern="1200">
          <a:solidFill>
            <a:srgbClr val="FFFFFF"/>
          </a:solidFill>
          <a:latin typeface="+mn-lt"/>
          <a:ea typeface="+mn-ea"/>
          <a:cs typeface="+mn-cs"/>
        </a:defRPr>
      </a:lvl1pPr>
      <a:lvl2pPr marL="742950" indent="-285750" algn="l" defTabSz="449263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 kern="1200">
          <a:solidFill>
            <a:srgbClr val="FFFFFF"/>
          </a:solidFill>
          <a:latin typeface="+mn-lt"/>
          <a:ea typeface="+mn-ea"/>
          <a:cs typeface="+mn-cs"/>
        </a:defRPr>
      </a:lvl2pPr>
      <a:lvl3pPr marL="1143000" indent="-228600" algn="l" defTabSz="449263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FFFFFF"/>
          </a:solidFill>
          <a:latin typeface="+mn-lt"/>
          <a:ea typeface="+mn-ea"/>
          <a:cs typeface="+mn-cs"/>
        </a:defRPr>
      </a:lvl3pPr>
      <a:lvl4pPr marL="1600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4pPr>
      <a:lvl5pPr marL="20574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ja-JP"/>
      </a:defPPr>
      <a:lvl1pPr marL="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0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42" name="Rectangle 1">
            <a:extLst>
              <a:ext uri="{FF2B5EF4-FFF2-40B4-BE49-F238E27FC236}">
                <a16:creationId xmlns:a16="http://schemas.microsoft.com/office/drawing/2014/main" id="{3321290A-7B99-A0DB-E651-868CF2B20BC7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4356100" y="115888"/>
            <a:ext cx="4667250" cy="5397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000" tIns="46800" rIns="90000" bIns="4680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GB"/>
              <a:t>タイトルテキストの書式を編集するにはクリックします。</a:t>
            </a:r>
          </a:p>
        </p:txBody>
      </p:sp>
      <p:sp>
        <p:nvSpPr>
          <p:cNvPr id="10243" name="Rectangle 2">
            <a:extLst>
              <a:ext uri="{FF2B5EF4-FFF2-40B4-BE49-F238E27FC236}">
                <a16:creationId xmlns:a16="http://schemas.microsoft.com/office/drawing/2014/main" id="{2EA130D9-E17A-662C-C263-B6A83E5B8ABF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468313" y="1052513"/>
            <a:ext cx="8205787" cy="45021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GB"/>
              <a:t>アウトラインテキストの書式を編集するにはクリックします。</a:t>
            </a:r>
          </a:p>
          <a:p>
            <a:pPr lvl="1"/>
            <a:r>
              <a:rPr lang="en-GB" altLang="ja-JP"/>
              <a:t>2</a:t>
            </a:r>
            <a:r>
              <a:rPr lang="ja-JP" altLang="en-GB"/>
              <a:t>レベル目のアウトライン</a:t>
            </a:r>
          </a:p>
          <a:p>
            <a:pPr lvl="2"/>
            <a:r>
              <a:rPr lang="en-GB" altLang="ja-JP"/>
              <a:t>3</a:t>
            </a:r>
            <a:r>
              <a:rPr lang="ja-JP" altLang="en-GB"/>
              <a:t>レベル目のアウトライン</a:t>
            </a:r>
          </a:p>
          <a:p>
            <a:pPr lvl="3"/>
            <a:r>
              <a:rPr lang="en-GB" altLang="ja-JP"/>
              <a:t>4</a:t>
            </a:r>
            <a:r>
              <a:rPr lang="ja-JP" altLang="en-GB"/>
              <a:t>レベル目のアウトライン</a:t>
            </a:r>
          </a:p>
          <a:p>
            <a:pPr lvl="4"/>
            <a:r>
              <a:rPr lang="en-GB" altLang="ja-JP"/>
              <a:t>5</a:t>
            </a:r>
            <a:r>
              <a:rPr lang="ja-JP" altLang="en-GB"/>
              <a:t>レベル目のアウトライン</a:t>
            </a:r>
          </a:p>
          <a:p>
            <a:pPr lvl="4"/>
            <a:r>
              <a:rPr lang="en-GB" altLang="ja-JP"/>
              <a:t>6</a:t>
            </a:r>
            <a:r>
              <a:rPr lang="ja-JP" altLang="en-GB"/>
              <a:t>レベル目のアウトライン</a:t>
            </a:r>
          </a:p>
          <a:p>
            <a:pPr lvl="4"/>
            <a:r>
              <a:rPr lang="en-GB" altLang="ja-JP"/>
              <a:t>7</a:t>
            </a:r>
            <a:r>
              <a:rPr lang="ja-JP" altLang="en-GB"/>
              <a:t>レベル目のアウトライン</a:t>
            </a:r>
          </a:p>
        </p:txBody>
      </p:sp>
      <p:sp>
        <p:nvSpPr>
          <p:cNvPr id="2" name="Rectangle 3">
            <a:extLst>
              <a:ext uri="{FF2B5EF4-FFF2-40B4-BE49-F238E27FC236}">
                <a16:creationId xmlns:a16="http://schemas.microsoft.com/office/drawing/2014/main" id="{0AFA95DD-1B6D-EBFC-4A2D-5AA4B34632B2}"/>
              </a:ext>
            </a:extLst>
          </p:cNvPr>
          <p:cNvSpPr>
            <a:spLocks noGrp="1" noChangeArrowheads="1"/>
          </p:cNvSpPr>
          <p:nvPr>
            <p:ph type="dt"/>
          </p:nvPr>
        </p:nvSpPr>
        <p:spPr bwMode="auto">
          <a:xfrm>
            <a:off x="457200" y="6356350"/>
            <a:ext cx="2109788" cy="341313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>
            <a:lvl1pPr eaLnBrk="1" hangingPunct="1">
              <a:buClrTx/>
              <a:buSzPct val="100000"/>
              <a:buFontTx/>
              <a:buNone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800">
                <a:solidFill>
                  <a:srgbClr val="000000"/>
                </a:solidFill>
                <a:latin typeface="+mn-lt"/>
                <a:ea typeface="ＭＳ 明朝" panose="02020609040205080304" pitchFamily="17" charset="-128"/>
              </a:defRPr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10245" name="Text Box 4">
            <a:extLst>
              <a:ext uri="{FF2B5EF4-FFF2-40B4-BE49-F238E27FC236}">
                <a16:creationId xmlns:a16="http://schemas.microsoft.com/office/drawing/2014/main" id="{17DA6221-A81F-F69A-1E8A-A8C83FFCCC2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24200" y="6356350"/>
            <a:ext cx="2895600" cy="3651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ja-JP" altLang="en-US"/>
          </a:p>
        </p:txBody>
      </p:sp>
      <p:sp>
        <p:nvSpPr>
          <p:cNvPr id="3" name="Rectangle 5">
            <a:extLst>
              <a:ext uri="{FF2B5EF4-FFF2-40B4-BE49-F238E27FC236}">
                <a16:creationId xmlns:a16="http://schemas.microsoft.com/office/drawing/2014/main" id="{FF074884-A348-1FC5-F00D-686750063429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356350"/>
            <a:ext cx="2109788" cy="341313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>
            <a:lvl1pPr eaLnBrk="1" hangingPunct="1">
              <a:buClrTx/>
              <a:buSzPct val="100000"/>
              <a:buFontTx/>
              <a:buNone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800">
                <a:solidFill>
                  <a:srgbClr val="000000"/>
                </a:solidFill>
                <a:latin typeface="+mn-lt"/>
                <a:ea typeface="ＭＳ 明朝" panose="02020609040205080304" pitchFamily="17" charset="-128"/>
              </a:defRPr>
            </a:lvl1pPr>
          </a:lstStyle>
          <a:p>
            <a:pPr>
              <a:defRPr/>
            </a:pPr>
            <a:fld id="{4A5A77CA-74CB-42A8-8BE4-CC4FAB865A8A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791" r:id="rId1"/>
    <p:sldLayoutId id="2147483792" r:id="rId2"/>
    <p:sldLayoutId id="2147483793" r:id="rId3"/>
    <p:sldLayoutId id="2147483794" r:id="rId4"/>
    <p:sldLayoutId id="2147483795" r:id="rId5"/>
    <p:sldLayoutId id="2147483796" r:id="rId6"/>
    <p:sldLayoutId id="2147483797" r:id="rId7"/>
    <p:sldLayoutId id="2147483798" r:id="rId8"/>
    <p:sldLayoutId id="2147483799" r:id="rId9"/>
    <p:sldLayoutId id="2147483800" r:id="rId10"/>
    <p:sldLayoutId id="2147483801" r:id="rId11"/>
  </p:sldLayoutIdLst>
  <p:txStyles>
    <p:titleStyle>
      <a:lvl1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FFFF00"/>
          </a:solidFill>
          <a:latin typeface="+mj-lt"/>
          <a:ea typeface="+mj-ea"/>
          <a:cs typeface="+mj-cs"/>
        </a:defRPr>
      </a:lvl1pPr>
      <a:lvl2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2pPr>
      <a:lvl3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3pPr>
      <a:lvl4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4pPr>
      <a:lvl5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5pPr>
      <a:lvl6pPr marL="2514600" indent="-228600"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6pPr>
      <a:lvl7pPr marL="2971800" indent="-228600"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7pPr>
      <a:lvl8pPr marL="3429000" indent="-228600"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8pPr>
      <a:lvl9pPr marL="3886200" indent="-228600"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9pPr>
    </p:titleStyle>
    <p:bodyStyle>
      <a:lvl1pPr marL="342900" indent="-342900" algn="l" defTabSz="449263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 kern="1200">
          <a:solidFill>
            <a:srgbClr val="000000"/>
          </a:solidFill>
          <a:latin typeface="+mn-lt"/>
          <a:ea typeface="+mn-ea"/>
          <a:cs typeface="+mn-cs"/>
        </a:defRPr>
      </a:lvl1pPr>
      <a:lvl2pPr marL="742950" indent="-285750" algn="l" defTabSz="449263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 kern="1200">
          <a:solidFill>
            <a:srgbClr val="000000"/>
          </a:solidFill>
          <a:latin typeface="+mn-lt"/>
          <a:ea typeface="+mn-ea"/>
          <a:cs typeface="+mn-cs"/>
        </a:defRPr>
      </a:lvl2pPr>
      <a:lvl3pPr marL="1143000" indent="-228600" algn="l" defTabSz="449263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000000"/>
          </a:solidFill>
          <a:latin typeface="+mn-lt"/>
          <a:ea typeface="+mn-ea"/>
          <a:cs typeface="+mn-cs"/>
        </a:defRPr>
      </a:lvl3pPr>
      <a:lvl4pPr marL="1600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000000"/>
          </a:solidFill>
          <a:latin typeface="+mn-lt"/>
          <a:ea typeface="+mn-ea"/>
          <a:cs typeface="+mn-cs"/>
        </a:defRPr>
      </a:lvl4pPr>
      <a:lvl5pPr marL="20574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000000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ja-JP"/>
      </a:defPPr>
      <a:lvl1pPr marL="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66" name="Rectangle 1">
            <a:extLst>
              <a:ext uri="{FF2B5EF4-FFF2-40B4-BE49-F238E27FC236}">
                <a16:creationId xmlns:a16="http://schemas.microsoft.com/office/drawing/2014/main" id="{4A74860F-0E92-462E-84A2-97D95DB3B4BC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4356100" y="115888"/>
            <a:ext cx="4667250" cy="5397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000" tIns="46800" rIns="90000" bIns="4680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GB"/>
              <a:t>タイトルテキストの書式を編集するにはクリックします。</a:t>
            </a:r>
          </a:p>
        </p:txBody>
      </p:sp>
      <p:sp>
        <p:nvSpPr>
          <p:cNvPr id="11267" name="Rectangle 2">
            <a:extLst>
              <a:ext uri="{FF2B5EF4-FFF2-40B4-BE49-F238E27FC236}">
                <a16:creationId xmlns:a16="http://schemas.microsoft.com/office/drawing/2014/main" id="{78B5E5E2-BCEB-2246-C1E7-927058B33E01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468313" y="1052513"/>
            <a:ext cx="8205787" cy="45021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GB"/>
              <a:t>アウトラインテキストの書式を編集するにはクリックします。</a:t>
            </a:r>
          </a:p>
          <a:p>
            <a:pPr lvl="1"/>
            <a:r>
              <a:rPr lang="en-GB" altLang="ja-JP"/>
              <a:t>2</a:t>
            </a:r>
            <a:r>
              <a:rPr lang="ja-JP" altLang="en-GB"/>
              <a:t>レベル目のアウトライン</a:t>
            </a:r>
          </a:p>
          <a:p>
            <a:pPr lvl="2"/>
            <a:r>
              <a:rPr lang="en-GB" altLang="ja-JP"/>
              <a:t>3</a:t>
            </a:r>
            <a:r>
              <a:rPr lang="ja-JP" altLang="en-GB"/>
              <a:t>レベル目のアウトライン</a:t>
            </a:r>
          </a:p>
          <a:p>
            <a:pPr lvl="3"/>
            <a:r>
              <a:rPr lang="en-GB" altLang="ja-JP"/>
              <a:t>4</a:t>
            </a:r>
            <a:r>
              <a:rPr lang="ja-JP" altLang="en-GB"/>
              <a:t>レベル目のアウトライン</a:t>
            </a:r>
          </a:p>
          <a:p>
            <a:pPr lvl="4"/>
            <a:r>
              <a:rPr lang="en-GB" altLang="ja-JP"/>
              <a:t>5</a:t>
            </a:r>
            <a:r>
              <a:rPr lang="ja-JP" altLang="en-GB"/>
              <a:t>レベル目のアウトライン</a:t>
            </a:r>
          </a:p>
          <a:p>
            <a:pPr lvl="4"/>
            <a:r>
              <a:rPr lang="en-GB" altLang="ja-JP"/>
              <a:t>6</a:t>
            </a:r>
            <a:r>
              <a:rPr lang="ja-JP" altLang="en-GB"/>
              <a:t>レベル目のアウトライン</a:t>
            </a:r>
          </a:p>
          <a:p>
            <a:pPr lvl="4"/>
            <a:r>
              <a:rPr lang="en-GB" altLang="ja-JP"/>
              <a:t>7</a:t>
            </a:r>
            <a:r>
              <a:rPr lang="ja-JP" altLang="en-GB"/>
              <a:t>レベル目のアウトライン</a:t>
            </a:r>
          </a:p>
        </p:txBody>
      </p:sp>
      <p:sp>
        <p:nvSpPr>
          <p:cNvPr id="2" name="Rectangle 3">
            <a:extLst>
              <a:ext uri="{FF2B5EF4-FFF2-40B4-BE49-F238E27FC236}">
                <a16:creationId xmlns:a16="http://schemas.microsoft.com/office/drawing/2014/main" id="{F6BC1471-1DAB-389C-D0D3-1557E61AAC60}"/>
              </a:ext>
            </a:extLst>
          </p:cNvPr>
          <p:cNvSpPr>
            <a:spLocks noGrp="1" noChangeArrowheads="1"/>
          </p:cNvSpPr>
          <p:nvPr>
            <p:ph type="dt"/>
          </p:nvPr>
        </p:nvSpPr>
        <p:spPr bwMode="auto">
          <a:xfrm>
            <a:off x="457200" y="6356350"/>
            <a:ext cx="2109788" cy="341313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>
            <a:lvl1pPr eaLnBrk="1" hangingPunct="1">
              <a:buClrTx/>
              <a:buSzPct val="100000"/>
              <a:buFontTx/>
              <a:buNone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800">
                <a:solidFill>
                  <a:srgbClr val="000000"/>
                </a:solidFill>
                <a:latin typeface="+mn-lt"/>
                <a:ea typeface="ＭＳ 明朝" panose="02020609040205080304" pitchFamily="17" charset="-128"/>
              </a:defRPr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11269" name="Text Box 4">
            <a:extLst>
              <a:ext uri="{FF2B5EF4-FFF2-40B4-BE49-F238E27FC236}">
                <a16:creationId xmlns:a16="http://schemas.microsoft.com/office/drawing/2014/main" id="{676544A5-84A5-AE06-E057-425D3E7530E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24200" y="6356350"/>
            <a:ext cx="2895600" cy="3651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ja-JP" altLang="en-US"/>
          </a:p>
        </p:txBody>
      </p:sp>
      <p:sp>
        <p:nvSpPr>
          <p:cNvPr id="3" name="Rectangle 5">
            <a:extLst>
              <a:ext uri="{FF2B5EF4-FFF2-40B4-BE49-F238E27FC236}">
                <a16:creationId xmlns:a16="http://schemas.microsoft.com/office/drawing/2014/main" id="{E2B424A6-AAF5-11E4-9D17-75A6E9F4467F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356350"/>
            <a:ext cx="2109788" cy="341313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>
            <a:lvl1pPr eaLnBrk="1" hangingPunct="1">
              <a:buClrTx/>
              <a:buSzPct val="100000"/>
              <a:buFontTx/>
              <a:buNone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800">
                <a:solidFill>
                  <a:srgbClr val="000000"/>
                </a:solidFill>
                <a:latin typeface="+mn-lt"/>
                <a:ea typeface="ＭＳ 明朝" panose="02020609040205080304" pitchFamily="17" charset="-128"/>
              </a:defRPr>
            </a:lvl1pPr>
          </a:lstStyle>
          <a:p>
            <a:pPr>
              <a:defRPr/>
            </a:pPr>
            <a:fld id="{85B71641-714F-43DF-B1A1-DFF58DC6B1DD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802" r:id="rId1"/>
    <p:sldLayoutId id="2147483803" r:id="rId2"/>
    <p:sldLayoutId id="2147483804" r:id="rId3"/>
    <p:sldLayoutId id="2147483805" r:id="rId4"/>
    <p:sldLayoutId id="2147483806" r:id="rId5"/>
    <p:sldLayoutId id="2147483807" r:id="rId6"/>
    <p:sldLayoutId id="2147483808" r:id="rId7"/>
    <p:sldLayoutId id="2147483809" r:id="rId8"/>
    <p:sldLayoutId id="2147483810" r:id="rId9"/>
    <p:sldLayoutId id="2147483811" r:id="rId10"/>
    <p:sldLayoutId id="2147483812" r:id="rId11"/>
  </p:sldLayoutIdLst>
  <p:txStyles>
    <p:titleStyle>
      <a:lvl1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FFFF00"/>
          </a:solidFill>
          <a:latin typeface="+mj-lt"/>
          <a:ea typeface="+mj-ea"/>
          <a:cs typeface="+mj-cs"/>
        </a:defRPr>
      </a:lvl1pPr>
      <a:lvl2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2pPr>
      <a:lvl3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3pPr>
      <a:lvl4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4pPr>
      <a:lvl5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5pPr>
      <a:lvl6pPr marL="2514600" indent="-228600"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6pPr>
      <a:lvl7pPr marL="2971800" indent="-228600"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7pPr>
      <a:lvl8pPr marL="3429000" indent="-228600"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8pPr>
      <a:lvl9pPr marL="3886200" indent="-228600"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9pPr>
    </p:titleStyle>
    <p:bodyStyle>
      <a:lvl1pPr marL="342900" indent="-342900" algn="l" defTabSz="449263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 kern="1200">
          <a:solidFill>
            <a:srgbClr val="000000"/>
          </a:solidFill>
          <a:latin typeface="+mn-lt"/>
          <a:ea typeface="+mn-ea"/>
          <a:cs typeface="+mn-cs"/>
        </a:defRPr>
      </a:lvl1pPr>
      <a:lvl2pPr marL="742950" indent="-285750" algn="l" defTabSz="449263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 kern="1200">
          <a:solidFill>
            <a:srgbClr val="000000"/>
          </a:solidFill>
          <a:latin typeface="+mn-lt"/>
          <a:ea typeface="+mn-ea"/>
          <a:cs typeface="+mn-cs"/>
        </a:defRPr>
      </a:lvl2pPr>
      <a:lvl3pPr marL="1143000" indent="-228600" algn="l" defTabSz="449263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000000"/>
          </a:solidFill>
          <a:latin typeface="+mn-lt"/>
          <a:ea typeface="+mn-ea"/>
          <a:cs typeface="+mn-cs"/>
        </a:defRPr>
      </a:lvl3pPr>
      <a:lvl4pPr marL="1600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000000"/>
          </a:solidFill>
          <a:latin typeface="+mn-lt"/>
          <a:ea typeface="+mn-ea"/>
          <a:cs typeface="+mn-cs"/>
        </a:defRPr>
      </a:lvl4pPr>
      <a:lvl5pPr marL="20574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000000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ja-JP"/>
      </a:defPPr>
      <a:lvl1pPr marL="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90" name="Rectangle 1">
            <a:extLst>
              <a:ext uri="{FF2B5EF4-FFF2-40B4-BE49-F238E27FC236}">
                <a16:creationId xmlns:a16="http://schemas.microsoft.com/office/drawing/2014/main" id="{BF75A095-930F-BCD8-94A7-9BAFAFDF248F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4356100" y="115888"/>
            <a:ext cx="4667250" cy="5397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000" tIns="46800" rIns="90000" bIns="4680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GB"/>
              <a:t>タイトルテキストの書式を編集するにはクリックします。</a:t>
            </a:r>
          </a:p>
        </p:txBody>
      </p:sp>
      <p:sp>
        <p:nvSpPr>
          <p:cNvPr id="12291" name="Rectangle 2">
            <a:extLst>
              <a:ext uri="{FF2B5EF4-FFF2-40B4-BE49-F238E27FC236}">
                <a16:creationId xmlns:a16="http://schemas.microsoft.com/office/drawing/2014/main" id="{8EACB163-8585-CFBB-E8A4-1298CD8B6F0B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468313" y="1052513"/>
            <a:ext cx="8205787" cy="45021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GB"/>
              <a:t>アウトラインテキストの書式を編集するにはクリックします。</a:t>
            </a:r>
          </a:p>
          <a:p>
            <a:pPr lvl="1"/>
            <a:r>
              <a:rPr lang="en-GB" altLang="ja-JP"/>
              <a:t>2</a:t>
            </a:r>
            <a:r>
              <a:rPr lang="ja-JP" altLang="en-GB"/>
              <a:t>レベル目のアウトライン</a:t>
            </a:r>
          </a:p>
          <a:p>
            <a:pPr lvl="2"/>
            <a:r>
              <a:rPr lang="en-GB" altLang="ja-JP"/>
              <a:t>3</a:t>
            </a:r>
            <a:r>
              <a:rPr lang="ja-JP" altLang="en-GB"/>
              <a:t>レベル目のアウトライン</a:t>
            </a:r>
          </a:p>
          <a:p>
            <a:pPr lvl="3"/>
            <a:r>
              <a:rPr lang="en-GB" altLang="ja-JP"/>
              <a:t>4</a:t>
            </a:r>
            <a:r>
              <a:rPr lang="ja-JP" altLang="en-GB"/>
              <a:t>レベル目のアウトライン</a:t>
            </a:r>
          </a:p>
          <a:p>
            <a:pPr lvl="4"/>
            <a:r>
              <a:rPr lang="en-GB" altLang="ja-JP"/>
              <a:t>5</a:t>
            </a:r>
            <a:r>
              <a:rPr lang="ja-JP" altLang="en-GB"/>
              <a:t>レベル目のアウトライン</a:t>
            </a:r>
          </a:p>
          <a:p>
            <a:pPr lvl="4"/>
            <a:r>
              <a:rPr lang="en-GB" altLang="ja-JP"/>
              <a:t>6</a:t>
            </a:r>
            <a:r>
              <a:rPr lang="ja-JP" altLang="en-GB"/>
              <a:t>レベル目のアウトライン</a:t>
            </a:r>
          </a:p>
          <a:p>
            <a:pPr lvl="4"/>
            <a:r>
              <a:rPr lang="en-GB" altLang="ja-JP"/>
              <a:t>7</a:t>
            </a:r>
            <a:r>
              <a:rPr lang="ja-JP" altLang="en-GB"/>
              <a:t>レベル目のアウトライン</a:t>
            </a:r>
          </a:p>
        </p:txBody>
      </p:sp>
      <p:sp>
        <p:nvSpPr>
          <p:cNvPr id="2" name="Rectangle 3">
            <a:extLst>
              <a:ext uri="{FF2B5EF4-FFF2-40B4-BE49-F238E27FC236}">
                <a16:creationId xmlns:a16="http://schemas.microsoft.com/office/drawing/2014/main" id="{9E25800C-8E37-02AA-684B-45EFB4EEB80A}"/>
              </a:ext>
            </a:extLst>
          </p:cNvPr>
          <p:cNvSpPr>
            <a:spLocks noGrp="1" noChangeArrowheads="1"/>
          </p:cNvSpPr>
          <p:nvPr>
            <p:ph type="dt"/>
          </p:nvPr>
        </p:nvSpPr>
        <p:spPr bwMode="auto">
          <a:xfrm>
            <a:off x="457200" y="6356350"/>
            <a:ext cx="2109788" cy="341313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>
            <a:lvl1pPr eaLnBrk="1" hangingPunct="1">
              <a:buClrTx/>
              <a:buSzPct val="100000"/>
              <a:buFontTx/>
              <a:buNone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800">
                <a:solidFill>
                  <a:srgbClr val="000000"/>
                </a:solidFill>
                <a:latin typeface="+mn-lt"/>
                <a:ea typeface="ＭＳ 明朝" panose="02020609040205080304" pitchFamily="17" charset="-128"/>
              </a:defRPr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12293" name="Text Box 4">
            <a:extLst>
              <a:ext uri="{FF2B5EF4-FFF2-40B4-BE49-F238E27FC236}">
                <a16:creationId xmlns:a16="http://schemas.microsoft.com/office/drawing/2014/main" id="{7F74151C-517F-ADAA-30F4-6E9CDEB5BF9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24200" y="6356350"/>
            <a:ext cx="2895600" cy="3651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ja-JP" altLang="en-US"/>
          </a:p>
        </p:txBody>
      </p:sp>
      <p:sp>
        <p:nvSpPr>
          <p:cNvPr id="3" name="Rectangle 5">
            <a:extLst>
              <a:ext uri="{FF2B5EF4-FFF2-40B4-BE49-F238E27FC236}">
                <a16:creationId xmlns:a16="http://schemas.microsoft.com/office/drawing/2014/main" id="{55A7A72C-BD6E-AE4B-B5E3-AB23DB05FE11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356350"/>
            <a:ext cx="2109788" cy="341313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>
            <a:lvl1pPr eaLnBrk="1" hangingPunct="1">
              <a:buClrTx/>
              <a:buSzPct val="100000"/>
              <a:buFontTx/>
              <a:buNone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800">
                <a:solidFill>
                  <a:srgbClr val="000000"/>
                </a:solidFill>
                <a:latin typeface="+mn-lt"/>
                <a:ea typeface="ＭＳ 明朝" panose="02020609040205080304" pitchFamily="17" charset="-128"/>
              </a:defRPr>
            </a:lvl1pPr>
          </a:lstStyle>
          <a:p>
            <a:pPr>
              <a:defRPr/>
            </a:pPr>
            <a:fld id="{B6ADC6FB-D70D-4BAA-B08C-7A1759652CAD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813" r:id="rId1"/>
    <p:sldLayoutId id="2147483814" r:id="rId2"/>
    <p:sldLayoutId id="2147483815" r:id="rId3"/>
    <p:sldLayoutId id="2147483816" r:id="rId4"/>
    <p:sldLayoutId id="2147483817" r:id="rId5"/>
    <p:sldLayoutId id="2147483818" r:id="rId6"/>
    <p:sldLayoutId id="2147483819" r:id="rId7"/>
    <p:sldLayoutId id="2147483820" r:id="rId8"/>
    <p:sldLayoutId id="2147483821" r:id="rId9"/>
    <p:sldLayoutId id="2147483822" r:id="rId10"/>
    <p:sldLayoutId id="2147483823" r:id="rId11"/>
  </p:sldLayoutIdLst>
  <p:txStyles>
    <p:titleStyle>
      <a:lvl1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FFFF00"/>
          </a:solidFill>
          <a:latin typeface="+mj-lt"/>
          <a:ea typeface="+mj-ea"/>
          <a:cs typeface="+mj-cs"/>
        </a:defRPr>
      </a:lvl1pPr>
      <a:lvl2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2pPr>
      <a:lvl3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3pPr>
      <a:lvl4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4pPr>
      <a:lvl5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5pPr>
      <a:lvl6pPr marL="2514600" indent="-228600"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6pPr>
      <a:lvl7pPr marL="2971800" indent="-228600"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7pPr>
      <a:lvl8pPr marL="3429000" indent="-228600"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8pPr>
      <a:lvl9pPr marL="3886200" indent="-228600"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9pPr>
    </p:titleStyle>
    <p:bodyStyle>
      <a:lvl1pPr marL="342900" indent="-342900" algn="l" defTabSz="449263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 kern="1200">
          <a:solidFill>
            <a:srgbClr val="000000"/>
          </a:solidFill>
          <a:latin typeface="+mn-lt"/>
          <a:ea typeface="+mn-ea"/>
          <a:cs typeface="+mn-cs"/>
        </a:defRPr>
      </a:lvl1pPr>
      <a:lvl2pPr marL="742950" indent="-285750" algn="l" defTabSz="449263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 kern="1200">
          <a:solidFill>
            <a:srgbClr val="000000"/>
          </a:solidFill>
          <a:latin typeface="+mn-lt"/>
          <a:ea typeface="+mn-ea"/>
          <a:cs typeface="+mn-cs"/>
        </a:defRPr>
      </a:lvl2pPr>
      <a:lvl3pPr marL="1143000" indent="-228600" algn="l" defTabSz="449263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000000"/>
          </a:solidFill>
          <a:latin typeface="+mn-lt"/>
          <a:ea typeface="+mn-ea"/>
          <a:cs typeface="+mn-cs"/>
        </a:defRPr>
      </a:lvl3pPr>
      <a:lvl4pPr marL="1600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000000"/>
          </a:solidFill>
          <a:latin typeface="+mn-lt"/>
          <a:ea typeface="+mn-ea"/>
          <a:cs typeface="+mn-cs"/>
        </a:defRPr>
      </a:lvl4pPr>
      <a:lvl5pPr marL="20574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000000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ja-JP"/>
      </a:defPPr>
      <a:lvl1pPr marL="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Rectangle 1">
            <a:extLst>
              <a:ext uri="{FF2B5EF4-FFF2-40B4-BE49-F238E27FC236}">
                <a16:creationId xmlns:a16="http://schemas.microsoft.com/office/drawing/2014/main" id="{F86E82BF-5B3E-C331-3FD9-55F523A01FC7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4356100" y="115888"/>
            <a:ext cx="4667250" cy="5397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000" tIns="46800" rIns="90000" bIns="4680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GB"/>
              <a:t>タイトルテキストの書式を編集するにはクリックします。</a:t>
            </a:r>
          </a:p>
        </p:txBody>
      </p:sp>
      <p:sp>
        <p:nvSpPr>
          <p:cNvPr id="13315" name="Rectangle 2">
            <a:extLst>
              <a:ext uri="{FF2B5EF4-FFF2-40B4-BE49-F238E27FC236}">
                <a16:creationId xmlns:a16="http://schemas.microsoft.com/office/drawing/2014/main" id="{89F3D78E-AFE4-F188-299C-53AC533BB867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468313" y="1052513"/>
            <a:ext cx="8205787" cy="45021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GB"/>
              <a:t>アウトラインテキストの書式を編集するにはクリックします。</a:t>
            </a:r>
          </a:p>
          <a:p>
            <a:pPr lvl="1"/>
            <a:r>
              <a:rPr lang="en-GB" altLang="ja-JP"/>
              <a:t>2</a:t>
            </a:r>
            <a:r>
              <a:rPr lang="ja-JP" altLang="en-GB"/>
              <a:t>レベル目のアウトライン</a:t>
            </a:r>
          </a:p>
          <a:p>
            <a:pPr lvl="2"/>
            <a:r>
              <a:rPr lang="en-GB" altLang="ja-JP"/>
              <a:t>3</a:t>
            </a:r>
            <a:r>
              <a:rPr lang="ja-JP" altLang="en-GB"/>
              <a:t>レベル目のアウトライン</a:t>
            </a:r>
          </a:p>
          <a:p>
            <a:pPr lvl="3"/>
            <a:r>
              <a:rPr lang="en-GB" altLang="ja-JP"/>
              <a:t>4</a:t>
            </a:r>
            <a:r>
              <a:rPr lang="ja-JP" altLang="en-GB"/>
              <a:t>レベル目のアウトライン</a:t>
            </a:r>
          </a:p>
          <a:p>
            <a:pPr lvl="4"/>
            <a:r>
              <a:rPr lang="en-GB" altLang="ja-JP"/>
              <a:t>5</a:t>
            </a:r>
            <a:r>
              <a:rPr lang="ja-JP" altLang="en-GB"/>
              <a:t>レベル目のアウトライン</a:t>
            </a:r>
          </a:p>
          <a:p>
            <a:pPr lvl="4"/>
            <a:r>
              <a:rPr lang="en-GB" altLang="ja-JP"/>
              <a:t>6</a:t>
            </a:r>
            <a:r>
              <a:rPr lang="ja-JP" altLang="en-GB"/>
              <a:t>レベル目のアウトライン</a:t>
            </a:r>
          </a:p>
          <a:p>
            <a:pPr lvl="4"/>
            <a:r>
              <a:rPr lang="en-GB" altLang="ja-JP"/>
              <a:t>7</a:t>
            </a:r>
            <a:r>
              <a:rPr lang="ja-JP" altLang="en-GB"/>
              <a:t>レベル目のアウトライン</a:t>
            </a:r>
          </a:p>
        </p:txBody>
      </p:sp>
      <p:sp>
        <p:nvSpPr>
          <p:cNvPr id="2" name="Rectangle 3">
            <a:extLst>
              <a:ext uri="{FF2B5EF4-FFF2-40B4-BE49-F238E27FC236}">
                <a16:creationId xmlns:a16="http://schemas.microsoft.com/office/drawing/2014/main" id="{8C18D2E2-9584-EF93-8CEE-EA78777A7EE2}"/>
              </a:ext>
            </a:extLst>
          </p:cNvPr>
          <p:cNvSpPr>
            <a:spLocks noGrp="1" noChangeArrowheads="1"/>
          </p:cNvSpPr>
          <p:nvPr>
            <p:ph type="dt"/>
          </p:nvPr>
        </p:nvSpPr>
        <p:spPr bwMode="auto">
          <a:xfrm>
            <a:off x="457200" y="6356350"/>
            <a:ext cx="2109788" cy="341313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>
            <a:lvl1pPr eaLnBrk="1" hangingPunct="1">
              <a:buClrTx/>
              <a:buSzPct val="100000"/>
              <a:buFontTx/>
              <a:buNone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800">
                <a:solidFill>
                  <a:srgbClr val="000000"/>
                </a:solidFill>
                <a:latin typeface="+mn-lt"/>
                <a:ea typeface="ＭＳ 明朝" panose="02020609040205080304" pitchFamily="17" charset="-128"/>
              </a:defRPr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13317" name="Text Box 4">
            <a:extLst>
              <a:ext uri="{FF2B5EF4-FFF2-40B4-BE49-F238E27FC236}">
                <a16:creationId xmlns:a16="http://schemas.microsoft.com/office/drawing/2014/main" id="{5BEC8A0D-5CC4-E743-92EE-795CAF318A1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24200" y="6356350"/>
            <a:ext cx="2895600" cy="3651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ja-JP" altLang="en-US"/>
          </a:p>
        </p:txBody>
      </p:sp>
      <p:sp>
        <p:nvSpPr>
          <p:cNvPr id="3" name="Rectangle 5">
            <a:extLst>
              <a:ext uri="{FF2B5EF4-FFF2-40B4-BE49-F238E27FC236}">
                <a16:creationId xmlns:a16="http://schemas.microsoft.com/office/drawing/2014/main" id="{F0A50BAF-2C46-D2F6-81A7-3F2D1540321F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356350"/>
            <a:ext cx="2109788" cy="341313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>
            <a:lvl1pPr eaLnBrk="1" hangingPunct="1">
              <a:buClrTx/>
              <a:buSzPct val="100000"/>
              <a:buFontTx/>
              <a:buNone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800">
                <a:solidFill>
                  <a:srgbClr val="000000"/>
                </a:solidFill>
                <a:latin typeface="+mn-lt"/>
                <a:ea typeface="ＭＳ 明朝" panose="02020609040205080304" pitchFamily="17" charset="-128"/>
              </a:defRPr>
            </a:lvl1pPr>
          </a:lstStyle>
          <a:p>
            <a:pPr>
              <a:defRPr/>
            </a:pPr>
            <a:fld id="{AE56A1A9-E7E2-4DD7-9DD8-F839306629AC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824" r:id="rId1"/>
    <p:sldLayoutId id="2147483825" r:id="rId2"/>
    <p:sldLayoutId id="2147483826" r:id="rId3"/>
    <p:sldLayoutId id="2147483827" r:id="rId4"/>
    <p:sldLayoutId id="2147483828" r:id="rId5"/>
    <p:sldLayoutId id="2147483829" r:id="rId6"/>
    <p:sldLayoutId id="2147483830" r:id="rId7"/>
    <p:sldLayoutId id="2147483831" r:id="rId8"/>
    <p:sldLayoutId id="2147483832" r:id="rId9"/>
    <p:sldLayoutId id="2147483833" r:id="rId10"/>
    <p:sldLayoutId id="2147483834" r:id="rId11"/>
  </p:sldLayoutIdLst>
  <p:txStyles>
    <p:titleStyle>
      <a:lvl1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FFFF00"/>
          </a:solidFill>
          <a:latin typeface="+mj-lt"/>
          <a:ea typeface="+mj-ea"/>
          <a:cs typeface="+mj-cs"/>
        </a:defRPr>
      </a:lvl1pPr>
      <a:lvl2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2pPr>
      <a:lvl3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3pPr>
      <a:lvl4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4pPr>
      <a:lvl5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5pPr>
      <a:lvl6pPr marL="2514600" indent="-228600"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6pPr>
      <a:lvl7pPr marL="2971800" indent="-228600"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7pPr>
      <a:lvl8pPr marL="3429000" indent="-228600"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8pPr>
      <a:lvl9pPr marL="3886200" indent="-228600"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9pPr>
    </p:titleStyle>
    <p:bodyStyle>
      <a:lvl1pPr marL="342900" indent="-342900" algn="l" defTabSz="449263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 kern="1200">
          <a:solidFill>
            <a:srgbClr val="000000"/>
          </a:solidFill>
          <a:latin typeface="+mn-lt"/>
          <a:ea typeface="+mn-ea"/>
          <a:cs typeface="+mn-cs"/>
        </a:defRPr>
      </a:lvl1pPr>
      <a:lvl2pPr marL="742950" indent="-285750" algn="l" defTabSz="449263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 kern="1200">
          <a:solidFill>
            <a:srgbClr val="000000"/>
          </a:solidFill>
          <a:latin typeface="+mn-lt"/>
          <a:ea typeface="+mn-ea"/>
          <a:cs typeface="+mn-cs"/>
        </a:defRPr>
      </a:lvl2pPr>
      <a:lvl3pPr marL="1143000" indent="-228600" algn="l" defTabSz="449263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000000"/>
          </a:solidFill>
          <a:latin typeface="+mn-lt"/>
          <a:ea typeface="+mn-ea"/>
          <a:cs typeface="+mn-cs"/>
        </a:defRPr>
      </a:lvl3pPr>
      <a:lvl4pPr marL="1600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000000"/>
          </a:solidFill>
          <a:latin typeface="+mn-lt"/>
          <a:ea typeface="+mn-ea"/>
          <a:cs typeface="+mn-cs"/>
        </a:defRPr>
      </a:lvl4pPr>
      <a:lvl5pPr marL="20574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000000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ja-JP"/>
      </a:defPPr>
      <a:lvl1pPr marL="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38" name="Rectangle 1">
            <a:extLst>
              <a:ext uri="{FF2B5EF4-FFF2-40B4-BE49-F238E27FC236}">
                <a16:creationId xmlns:a16="http://schemas.microsoft.com/office/drawing/2014/main" id="{2EB72523-72AE-EB66-998F-CF60D4E0F8F8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4356100" y="115888"/>
            <a:ext cx="4667250" cy="5397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000" tIns="46800" rIns="90000" bIns="4680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GB"/>
              <a:t>タイトルテキストの書式を編集するにはクリックします。</a:t>
            </a:r>
          </a:p>
        </p:txBody>
      </p:sp>
      <p:sp>
        <p:nvSpPr>
          <p:cNvPr id="14339" name="Rectangle 2">
            <a:extLst>
              <a:ext uri="{FF2B5EF4-FFF2-40B4-BE49-F238E27FC236}">
                <a16:creationId xmlns:a16="http://schemas.microsoft.com/office/drawing/2014/main" id="{E81C07F1-A4CF-A26D-91E8-BBD7AA1EDFFA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468313" y="1052513"/>
            <a:ext cx="8205787" cy="45021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GB"/>
              <a:t>アウトラインテキストの書式を編集するにはクリックします。</a:t>
            </a:r>
          </a:p>
          <a:p>
            <a:pPr lvl="1"/>
            <a:r>
              <a:rPr lang="en-GB" altLang="ja-JP"/>
              <a:t>2</a:t>
            </a:r>
            <a:r>
              <a:rPr lang="ja-JP" altLang="en-GB"/>
              <a:t>レベル目のアウトライン</a:t>
            </a:r>
          </a:p>
          <a:p>
            <a:pPr lvl="2"/>
            <a:r>
              <a:rPr lang="en-GB" altLang="ja-JP"/>
              <a:t>3</a:t>
            </a:r>
            <a:r>
              <a:rPr lang="ja-JP" altLang="en-GB"/>
              <a:t>レベル目のアウトライン</a:t>
            </a:r>
          </a:p>
          <a:p>
            <a:pPr lvl="3"/>
            <a:r>
              <a:rPr lang="en-GB" altLang="ja-JP"/>
              <a:t>4</a:t>
            </a:r>
            <a:r>
              <a:rPr lang="ja-JP" altLang="en-GB"/>
              <a:t>レベル目のアウトライン</a:t>
            </a:r>
          </a:p>
          <a:p>
            <a:pPr lvl="4"/>
            <a:r>
              <a:rPr lang="en-GB" altLang="ja-JP"/>
              <a:t>5</a:t>
            </a:r>
            <a:r>
              <a:rPr lang="ja-JP" altLang="en-GB"/>
              <a:t>レベル目のアウトライン</a:t>
            </a:r>
          </a:p>
          <a:p>
            <a:pPr lvl="4"/>
            <a:r>
              <a:rPr lang="en-GB" altLang="ja-JP"/>
              <a:t>6</a:t>
            </a:r>
            <a:r>
              <a:rPr lang="ja-JP" altLang="en-GB"/>
              <a:t>レベル目のアウトライン</a:t>
            </a:r>
          </a:p>
          <a:p>
            <a:pPr lvl="4"/>
            <a:r>
              <a:rPr lang="en-GB" altLang="ja-JP"/>
              <a:t>7</a:t>
            </a:r>
            <a:r>
              <a:rPr lang="ja-JP" altLang="en-GB"/>
              <a:t>レベル目のアウトライン</a:t>
            </a:r>
          </a:p>
        </p:txBody>
      </p:sp>
      <p:sp>
        <p:nvSpPr>
          <p:cNvPr id="2" name="Rectangle 3">
            <a:extLst>
              <a:ext uri="{FF2B5EF4-FFF2-40B4-BE49-F238E27FC236}">
                <a16:creationId xmlns:a16="http://schemas.microsoft.com/office/drawing/2014/main" id="{1CD5E2A4-EBC3-C39D-D6AF-F57D1C5462E4}"/>
              </a:ext>
            </a:extLst>
          </p:cNvPr>
          <p:cNvSpPr>
            <a:spLocks noGrp="1" noChangeArrowheads="1"/>
          </p:cNvSpPr>
          <p:nvPr>
            <p:ph type="dt"/>
          </p:nvPr>
        </p:nvSpPr>
        <p:spPr bwMode="auto">
          <a:xfrm>
            <a:off x="457200" y="6356350"/>
            <a:ext cx="2109788" cy="341313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>
            <a:lvl1pPr eaLnBrk="1" hangingPunct="1">
              <a:buClrTx/>
              <a:buSzPct val="100000"/>
              <a:buFontTx/>
              <a:buNone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800">
                <a:solidFill>
                  <a:srgbClr val="000000"/>
                </a:solidFill>
                <a:latin typeface="+mn-lt"/>
                <a:ea typeface="ＭＳ 明朝" panose="02020609040205080304" pitchFamily="17" charset="-128"/>
              </a:defRPr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14341" name="Text Box 4">
            <a:extLst>
              <a:ext uri="{FF2B5EF4-FFF2-40B4-BE49-F238E27FC236}">
                <a16:creationId xmlns:a16="http://schemas.microsoft.com/office/drawing/2014/main" id="{8F366784-818E-E8FB-AC1C-DC6702E7486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24200" y="6356350"/>
            <a:ext cx="2895600" cy="3651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ja-JP" altLang="en-US"/>
          </a:p>
        </p:txBody>
      </p:sp>
      <p:sp>
        <p:nvSpPr>
          <p:cNvPr id="3" name="Rectangle 5">
            <a:extLst>
              <a:ext uri="{FF2B5EF4-FFF2-40B4-BE49-F238E27FC236}">
                <a16:creationId xmlns:a16="http://schemas.microsoft.com/office/drawing/2014/main" id="{A5B9FCE5-E0E7-9062-4EAF-74C02AD33755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356350"/>
            <a:ext cx="2109788" cy="341313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>
            <a:lvl1pPr eaLnBrk="1" hangingPunct="1">
              <a:buClrTx/>
              <a:buSzPct val="100000"/>
              <a:buFontTx/>
              <a:buNone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800">
                <a:solidFill>
                  <a:srgbClr val="000000"/>
                </a:solidFill>
                <a:latin typeface="+mn-lt"/>
                <a:ea typeface="ＭＳ 明朝" panose="02020609040205080304" pitchFamily="17" charset="-128"/>
              </a:defRPr>
            </a:lvl1pPr>
          </a:lstStyle>
          <a:p>
            <a:pPr>
              <a:defRPr/>
            </a:pPr>
            <a:fld id="{EC7A7A37-594C-473F-ADB4-478497CF885D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835" r:id="rId1"/>
    <p:sldLayoutId id="2147483836" r:id="rId2"/>
    <p:sldLayoutId id="2147483837" r:id="rId3"/>
    <p:sldLayoutId id="2147483838" r:id="rId4"/>
    <p:sldLayoutId id="2147483839" r:id="rId5"/>
    <p:sldLayoutId id="2147483840" r:id="rId6"/>
    <p:sldLayoutId id="2147483841" r:id="rId7"/>
    <p:sldLayoutId id="2147483842" r:id="rId8"/>
    <p:sldLayoutId id="2147483843" r:id="rId9"/>
    <p:sldLayoutId id="2147483844" r:id="rId10"/>
    <p:sldLayoutId id="2147483845" r:id="rId11"/>
  </p:sldLayoutIdLst>
  <p:txStyles>
    <p:titleStyle>
      <a:lvl1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FFFF00"/>
          </a:solidFill>
          <a:latin typeface="+mj-lt"/>
          <a:ea typeface="+mj-ea"/>
          <a:cs typeface="+mj-cs"/>
        </a:defRPr>
      </a:lvl1pPr>
      <a:lvl2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2pPr>
      <a:lvl3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3pPr>
      <a:lvl4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4pPr>
      <a:lvl5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5pPr>
      <a:lvl6pPr marL="2514600" indent="-228600"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6pPr>
      <a:lvl7pPr marL="2971800" indent="-228600"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7pPr>
      <a:lvl8pPr marL="3429000" indent="-228600"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8pPr>
      <a:lvl9pPr marL="3886200" indent="-228600"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9pPr>
    </p:titleStyle>
    <p:bodyStyle>
      <a:lvl1pPr marL="342900" indent="-342900" algn="l" defTabSz="449263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 kern="1200">
          <a:solidFill>
            <a:srgbClr val="000000"/>
          </a:solidFill>
          <a:latin typeface="+mn-lt"/>
          <a:ea typeface="+mn-ea"/>
          <a:cs typeface="+mn-cs"/>
        </a:defRPr>
      </a:lvl1pPr>
      <a:lvl2pPr marL="742950" indent="-285750" algn="l" defTabSz="449263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 kern="1200">
          <a:solidFill>
            <a:srgbClr val="000000"/>
          </a:solidFill>
          <a:latin typeface="+mn-lt"/>
          <a:ea typeface="+mn-ea"/>
          <a:cs typeface="+mn-cs"/>
        </a:defRPr>
      </a:lvl2pPr>
      <a:lvl3pPr marL="1143000" indent="-228600" algn="l" defTabSz="449263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000000"/>
          </a:solidFill>
          <a:latin typeface="+mn-lt"/>
          <a:ea typeface="+mn-ea"/>
          <a:cs typeface="+mn-cs"/>
        </a:defRPr>
      </a:lvl3pPr>
      <a:lvl4pPr marL="1600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000000"/>
          </a:solidFill>
          <a:latin typeface="+mn-lt"/>
          <a:ea typeface="+mn-ea"/>
          <a:cs typeface="+mn-cs"/>
        </a:defRPr>
      </a:lvl4pPr>
      <a:lvl5pPr marL="20574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000000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ja-JP"/>
      </a:defPPr>
      <a:lvl1pPr marL="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62" name="Rectangle 1">
            <a:extLst>
              <a:ext uri="{FF2B5EF4-FFF2-40B4-BE49-F238E27FC236}">
                <a16:creationId xmlns:a16="http://schemas.microsoft.com/office/drawing/2014/main" id="{0A82A519-35E4-A8F5-EA2F-19CF2E51A4EE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4356100" y="115888"/>
            <a:ext cx="4667250" cy="5397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000" tIns="46800" rIns="90000" bIns="4680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GB"/>
              <a:t>タイトルテキストの書式を編集するにはクリックします。</a:t>
            </a:r>
          </a:p>
        </p:txBody>
      </p:sp>
      <p:sp>
        <p:nvSpPr>
          <p:cNvPr id="15363" name="Rectangle 2">
            <a:extLst>
              <a:ext uri="{FF2B5EF4-FFF2-40B4-BE49-F238E27FC236}">
                <a16:creationId xmlns:a16="http://schemas.microsoft.com/office/drawing/2014/main" id="{1545283E-0CED-14B9-473C-FE337DDFE8FE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468313" y="1052513"/>
            <a:ext cx="8205787" cy="45021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GB"/>
              <a:t>アウトラインテキストの書式を編集するにはクリックします。</a:t>
            </a:r>
          </a:p>
          <a:p>
            <a:pPr lvl="1"/>
            <a:r>
              <a:rPr lang="en-GB" altLang="ja-JP"/>
              <a:t>2</a:t>
            </a:r>
            <a:r>
              <a:rPr lang="ja-JP" altLang="en-GB"/>
              <a:t>レベル目のアウトライン</a:t>
            </a:r>
          </a:p>
          <a:p>
            <a:pPr lvl="2"/>
            <a:r>
              <a:rPr lang="en-GB" altLang="ja-JP"/>
              <a:t>3</a:t>
            </a:r>
            <a:r>
              <a:rPr lang="ja-JP" altLang="en-GB"/>
              <a:t>レベル目のアウトライン</a:t>
            </a:r>
          </a:p>
          <a:p>
            <a:pPr lvl="3"/>
            <a:r>
              <a:rPr lang="en-GB" altLang="ja-JP"/>
              <a:t>4</a:t>
            </a:r>
            <a:r>
              <a:rPr lang="ja-JP" altLang="en-GB"/>
              <a:t>レベル目のアウトライン</a:t>
            </a:r>
          </a:p>
          <a:p>
            <a:pPr lvl="4"/>
            <a:r>
              <a:rPr lang="en-GB" altLang="ja-JP"/>
              <a:t>5</a:t>
            </a:r>
            <a:r>
              <a:rPr lang="ja-JP" altLang="en-GB"/>
              <a:t>レベル目のアウトライン</a:t>
            </a:r>
          </a:p>
          <a:p>
            <a:pPr lvl="4"/>
            <a:r>
              <a:rPr lang="en-GB" altLang="ja-JP"/>
              <a:t>6</a:t>
            </a:r>
            <a:r>
              <a:rPr lang="ja-JP" altLang="en-GB"/>
              <a:t>レベル目のアウトライン</a:t>
            </a:r>
          </a:p>
          <a:p>
            <a:pPr lvl="4"/>
            <a:r>
              <a:rPr lang="en-GB" altLang="ja-JP"/>
              <a:t>7</a:t>
            </a:r>
            <a:r>
              <a:rPr lang="ja-JP" altLang="en-GB"/>
              <a:t>レベル目のアウトライン</a:t>
            </a:r>
          </a:p>
        </p:txBody>
      </p:sp>
      <p:sp>
        <p:nvSpPr>
          <p:cNvPr id="2" name="Rectangle 3">
            <a:extLst>
              <a:ext uri="{FF2B5EF4-FFF2-40B4-BE49-F238E27FC236}">
                <a16:creationId xmlns:a16="http://schemas.microsoft.com/office/drawing/2014/main" id="{AF7FBE7C-9D28-158E-FBA5-46980462964D}"/>
              </a:ext>
            </a:extLst>
          </p:cNvPr>
          <p:cNvSpPr>
            <a:spLocks noGrp="1" noChangeArrowheads="1"/>
          </p:cNvSpPr>
          <p:nvPr>
            <p:ph type="dt"/>
          </p:nvPr>
        </p:nvSpPr>
        <p:spPr bwMode="auto">
          <a:xfrm>
            <a:off x="457200" y="6356350"/>
            <a:ext cx="2109788" cy="341313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>
            <a:lvl1pPr eaLnBrk="1" hangingPunct="1">
              <a:buClrTx/>
              <a:buSzPct val="100000"/>
              <a:buFontTx/>
              <a:buNone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800">
                <a:solidFill>
                  <a:srgbClr val="000000"/>
                </a:solidFill>
                <a:latin typeface="+mn-lt"/>
                <a:ea typeface="ＭＳ 明朝" panose="02020609040205080304" pitchFamily="17" charset="-128"/>
              </a:defRPr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15365" name="Text Box 4">
            <a:extLst>
              <a:ext uri="{FF2B5EF4-FFF2-40B4-BE49-F238E27FC236}">
                <a16:creationId xmlns:a16="http://schemas.microsoft.com/office/drawing/2014/main" id="{18F751A4-E433-D155-AFDB-083AADA7FA0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24200" y="6356350"/>
            <a:ext cx="2895600" cy="3651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ja-JP" altLang="en-US"/>
          </a:p>
        </p:txBody>
      </p:sp>
      <p:sp>
        <p:nvSpPr>
          <p:cNvPr id="3" name="Rectangle 5">
            <a:extLst>
              <a:ext uri="{FF2B5EF4-FFF2-40B4-BE49-F238E27FC236}">
                <a16:creationId xmlns:a16="http://schemas.microsoft.com/office/drawing/2014/main" id="{D464EEDA-5885-FD8C-B25E-AC01BE2D7A51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356350"/>
            <a:ext cx="2109788" cy="341313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>
            <a:lvl1pPr eaLnBrk="1" hangingPunct="1">
              <a:buClrTx/>
              <a:buSzPct val="100000"/>
              <a:buFontTx/>
              <a:buNone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800">
                <a:solidFill>
                  <a:srgbClr val="000000"/>
                </a:solidFill>
                <a:latin typeface="+mn-lt"/>
                <a:ea typeface="ＭＳ 明朝" panose="02020609040205080304" pitchFamily="17" charset="-128"/>
              </a:defRPr>
            </a:lvl1pPr>
          </a:lstStyle>
          <a:p>
            <a:pPr>
              <a:defRPr/>
            </a:pPr>
            <a:fld id="{B754FB27-5B02-43F4-8DD8-82D50236297E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846" r:id="rId1"/>
    <p:sldLayoutId id="2147483847" r:id="rId2"/>
    <p:sldLayoutId id="2147483848" r:id="rId3"/>
    <p:sldLayoutId id="2147483849" r:id="rId4"/>
    <p:sldLayoutId id="2147483850" r:id="rId5"/>
    <p:sldLayoutId id="2147483851" r:id="rId6"/>
    <p:sldLayoutId id="2147483852" r:id="rId7"/>
    <p:sldLayoutId id="2147483853" r:id="rId8"/>
    <p:sldLayoutId id="2147483854" r:id="rId9"/>
    <p:sldLayoutId id="2147483855" r:id="rId10"/>
    <p:sldLayoutId id="2147483856" r:id="rId11"/>
  </p:sldLayoutIdLst>
  <p:txStyles>
    <p:titleStyle>
      <a:lvl1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FFFF00"/>
          </a:solidFill>
          <a:latin typeface="+mj-lt"/>
          <a:ea typeface="+mj-ea"/>
          <a:cs typeface="+mj-cs"/>
        </a:defRPr>
      </a:lvl1pPr>
      <a:lvl2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2pPr>
      <a:lvl3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3pPr>
      <a:lvl4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4pPr>
      <a:lvl5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5pPr>
      <a:lvl6pPr marL="2514600" indent="-228600"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6pPr>
      <a:lvl7pPr marL="2971800" indent="-228600"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7pPr>
      <a:lvl8pPr marL="3429000" indent="-228600"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8pPr>
      <a:lvl9pPr marL="3886200" indent="-228600"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9pPr>
    </p:titleStyle>
    <p:bodyStyle>
      <a:lvl1pPr marL="342900" indent="-342900" algn="l" defTabSz="449263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 kern="1200">
          <a:solidFill>
            <a:srgbClr val="000000"/>
          </a:solidFill>
          <a:latin typeface="+mn-lt"/>
          <a:ea typeface="+mn-ea"/>
          <a:cs typeface="+mn-cs"/>
        </a:defRPr>
      </a:lvl1pPr>
      <a:lvl2pPr marL="742950" indent="-285750" algn="l" defTabSz="449263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 kern="1200">
          <a:solidFill>
            <a:srgbClr val="000000"/>
          </a:solidFill>
          <a:latin typeface="+mn-lt"/>
          <a:ea typeface="+mn-ea"/>
          <a:cs typeface="+mn-cs"/>
        </a:defRPr>
      </a:lvl2pPr>
      <a:lvl3pPr marL="1143000" indent="-228600" algn="l" defTabSz="449263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000000"/>
          </a:solidFill>
          <a:latin typeface="+mn-lt"/>
          <a:ea typeface="+mn-ea"/>
          <a:cs typeface="+mn-cs"/>
        </a:defRPr>
      </a:lvl3pPr>
      <a:lvl4pPr marL="1600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000000"/>
          </a:solidFill>
          <a:latin typeface="+mn-lt"/>
          <a:ea typeface="+mn-ea"/>
          <a:cs typeface="+mn-cs"/>
        </a:defRPr>
      </a:lvl4pPr>
      <a:lvl5pPr marL="20574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000000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ja-JP"/>
      </a:defPPr>
      <a:lvl1pPr marL="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86" name="Rectangle 1">
            <a:extLst>
              <a:ext uri="{FF2B5EF4-FFF2-40B4-BE49-F238E27FC236}">
                <a16:creationId xmlns:a16="http://schemas.microsoft.com/office/drawing/2014/main" id="{11736BA8-50DC-4BAB-35CD-6BFC1853EC22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4356100" y="115888"/>
            <a:ext cx="4667250" cy="5397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000" tIns="46800" rIns="90000" bIns="4680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GB"/>
              <a:t>タイトルテキストの書式を編集するにはクリックします。</a:t>
            </a:r>
          </a:p>
        </p:txBody>
      </p:sp>
      <p:sp>
        <p:nvSpPr>
          <p:cNvPr id="16387" name="Rectangle 2">
            <a:extLst>
              <a:ext uri="{FF2B5EF4-FFF2-40B4-BE49-F238E27FC236}">
                <a16:creationId xmlns:a16="http://schemas.microsoft.com/office/drawing/2014/main" id="{0E917E5F-16F1-CC4F-4324-B78F5E53A2DA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468313" y="1052513"/>
            <a:ext cx="8205787" cy="45021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GB"/>
              <a:t>アウトラインテキストの書式を編集するにはクリックします。</a:t>
            </a:r>
          </a:p>
          <a:p>
            <a:pPr lvl="1"/>
            <a:r>
              <a:rPr lang="en-GB" altLang="ja-JP"/>
              <a:t>2</a:t>
            </a:r>
            <a:r>
              <a:rPr lang="ja-JP" altLang="en-GB"/>
              <a:t>レベル目のアウトライン</a:t>
            </a:r>
          </a:p>
          <a:p>
            <a:pPr lvl="2"/>
            <a:r>
              <a:rPr lang="en-GB" altLang="ja-JP"/>
              <a:t>3</a:t>
            </a:r>
            <a:r>
              <a:rPr lang="ja-JP" altLang="en-GB"/>
              <a:t>レベル目のアウトライン</a:t>
            </a:r>
          </a:p>
          <a:p>
            <a:pPr lvl="3"/>
            <a:r>
              <a:rPr lang="en-GB" altLang="ja-JP"/>
              <a:t>4</a:t>
            </a:r>
            <a:r>
              <a:rPr lang="ja-JP" altLang="en-GB"/>
              <a:t>レベル目のアウトライン</a:t>
            </a:r>
          </a:p>
          <a:p>
            <a:pPr lvl="4"/>
            <a:r>
              <a:rPr lang="en-GB" altLang="ja-JP"/>
              <a:t>5</a:t>
            </a:r>
            <a:r>
              <a:rPr lang="ja-JP" altLang="en-GB"/>
              <a:t>レベル目のアウトライン</a:t>
            </a:r>
          </a:p>
          <a:p>
            <a:pPr lvl="4"/>
            <a:r>
              <a:rPr lang="en-GB" altLang="ja-JP"/>
              <a:t>6</a:t>
            </a:r>
            <a:r>
              <a:rPr lang="ja-JP" altLang="en-GB"/>
              <a:t>レベル目のアウトライン</a:t>
            </a:r>
          </a:p>
          <a:p>
            <a:pPr lvl="4"/>
            <a:r>
              <a:rPr lang="en-GB" altLang="ja-JP"/>
              <a:t>7</a:t>
            </a:r>
            <a:r>
              <a:rPr lang="ja-JP" altLang="en-GB"/>
              <a:t>レベル目のアウトライン</a:t>
            </a:r>
          </a:p>
        </p:txBody>
      </p:sp>
      <p:sp>
        <p:nvSpPr>
          <p:cNvPr id="2" name="Rectangle 3">
            <a:extLst>
              <a:ext uri="{FF2B5EF4-FFF2-40B4-BE49-F238E27FC236}">
                <a16:creationId xmlns:a16="http://schemas.microsoft.com/office/drawing/2014/main" id="{442CD180-8C86-0662-FC97-C4C91EC7EBC4}"/>
              </a:ext>
            </a:extLst>
          </p:cNvPr>
          <p:cNvSpPr>
            <a:spLocks noGrp="1" noChangeArrowheads="1"/>
          </p:cNvSpPr>
          <p:nvPr>
            <p:ph type="dt"/>
          </p:nvPr>
        </p:nvSpPr>
        <p:spPr bwMode="auto">
          <a:xfrm>
            <a:off x="457200" y="6356350"/>
            <a:ext cx="2109788" cy="341313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>
            <a:lvl1pPr eaLnBrk="1" hangingPunct="1">
              <a:buClrTx/>
              <a:buSzPct val="100000"/>
              <a:buFontTx/>
              <a:buNone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800">
                <a:solidFill>
                  <a:srgbClr val="000000"/>
                </a:solidFill>
                <a:latin typeface="+mn-lt"/>
                <a:ea typeface="ＭＳ 明朝" panose="02020609040205080304" pitchFamily="17" charset="-128"/>
              </a:defRPr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16389" name="Text Box 4">
            <a:extLst>
              <a:ext uri="{FF2B5EF4-FFF2-40B4-BE49-F238E27FC236}">
                <a16:creationId xmlns:a16="http://schemas.microsoft.com/office/drawing/2014/main" id="{65E7BC4B-FFA6-A83C-4159-A6DD19C1B95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24200" y="6356350"/>
            <a:ext cx="2895600" cy="3651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ja-JP" altLang="en-US"/>
          </a:p>
        </p:txBody>
      </p:sp>
      <p:sp>
        <p:nvSpPr>
          <p:cNvPr id="3" name="Rectangle 5">
            <a:extLst>
              <a:ext uri="{FF2B5EF4-FFF2-40B4-BE49-F238E27FC236}">
                <a16:creationId xmlns:a16="http://schemas.microsoft.com/office/drawing/2014/main" id="{51297C6A-4D23-D7D7-8B89-DA06C1DC9CAB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356350"/>
            <a:ext cx="2109788" cy="341313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>
            <a:lvl1pPr eaLnBrk="1" hangingPunct="1">
              <a:buClrTx/>
              <a:buSzPct val="100000"/>
              <a:buFontTx/>
              <a:buNone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800">
                <a:solidFill>
                  <a:srgbClr val="000000"/>
                </a:solidFill>
                <a:latin typeface="+mn-lt"/>
                <a:ea typeface="ＭＳ 明朝" panose="02020609040205080304" pitchFamily="17" charset="-128"/>
              </a:defRPr>
            </a:lvl1pPr>
          </a:lstStyle>
          <a:p>
            <a:pPr>
              <a:defRPr/>
            </a:pPr>
            <a:fld id="{F9206A2A-EF4C-4AF0-9EC3-83F56D531D65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857" r:id="rId1"/>
    <p:sldLayoutId id="2147483858" r:id="rId2"/>
    <p:sldLayoutId id="2147483859" r:id="rId3"/>
    <p:sldLayoutId id="2147483860" r:id="rId4"/>
    <p:sldLayoutId id="2147483861" r:id="rId5"/>
    <p:sldLayoutId id="2147483862" r:id="rId6"/>
    <p:sldLayoutId id="2147483863" r:id="rId7"/>
    <p:sldLayoutId id="2147483864" r:id="rId8"/>
    <p:sldLayoutId id="2147483865" r:id="rId9"/>
    <p:sldLayoutId id="2147483866" r:id="rId10"/>
    <p:sldLayoutId id="2147483867" r:id="rId11"/>
  </p:sldLayoutIdLst>
  <p:txStyles>
    <p:titleStyle>
      <a:lvl1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FFFF00"/>
          </a:solidFill>
          <a:latin typeface="+mj-lt"/>
          <a:ea typeface="+mj-ea"/>
          <a:cs typeface="+mj-cs"/>
        </a:defRPr>
      </a:lvl1pPr>
      <a:lvl2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2pPr>
      <a:lvl3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3pPr>
      <a:lvl4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4pPr>
      <a:lvl5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5pPr>
      <a:lvl6pPr marL="2514600" indent="-228600"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6pPr>
      <a:lvl7pPr marL="2971800" indent="-228600"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7pPr>
      <a:lvl8pPr marL="3429000" indent="-228600"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8pPr>
      <a:lvl9pPr marL="3886200" indent="-228600"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9pPr>
    </p:titleStyle>
    <p:bodyStyle>
      <a:lvl1pPr marL="342900" indent="-342900" algn="l" defTabSz="449263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 kern="1200">
          <a:solidFill>
            <a:srgbClr val="000000"/>
          </a:solidFill>
          <a:latin typeface="+mn-lt"/>
          <a:ea typeface="+mn-ea"/>
          <a:cs typeface="+mn-cs"/>
        </a:defRPr>
      </a:lvl1pPr>
      <a:lvl2pPr marL="742950" indent="-285750" algn="l" defTabSz="449263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 kern="1200">
          <a:solidFill>
            <a:srgbClr val="000000"/>
          </a:solidFill>
          <a:latin typeface="+mn-lt"/>
          <a:ea typeface="+mn-ea"/>
          <a:cs typeface="+mn-cs"/>
        </a:defRPr>
      </a:lvl2pPr>
      <a:lvl3pPr marL="1143000" indent="-228600" algn="l" defTabSz="449263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000000"/>
          </a:solidFill>
          <a:latin typeface="+mn-lt"/>
          <a:ea typeface="+mn-ea"/>
          <a:cs typeface="+mn-cs"/>
        </a:defRPr>
      </a:lvl3pPr>
      <a:lvl4pPr marL="1600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000000"/>
          </a:solidFill>
          <a:latin typeface="+mn-lt"/>
          <a:ea typeface="+mn-ea"/>
          <a:cs typeface="+mn-cs"/>
        </a:defRPr>
      </a:lvl4pPr>
      <a:lvl5pPr marL="20574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000000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ja-JP"/>
      </a:defPPr>
      <a:lvl1pPr marL="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7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10" name="Rectangle 1">
            <a:extLst>
              <a:ext uri="{FF2B5EF4-FFF2-40B4-BE49-F238E27FC236}">
                <a16:creationId xmlns:a16="http://schemas.microsoft.com/office/drawing/2014/main" id="{17186763-1110-3DE8-DEB7-E077B50BEC9E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4356100" y="115888"/>
            <a:ext cx="4667250" cy="5397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000" tIns="46800" rIns="90000" bIns="4680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GB"/>
              <a:t>タイトルテキストの書式を編集するにはクリックします。</a:t>
            </a:r>
          </a:p>
        </p:txBody>
      </p:sp>
      <p:sp>
        <p:nvSpPr>
          <p:cNvPr id="17411" name="Rectangle 2">
            <a:extLst>
              <a:ext uri="{FF2B5EF4-FFF2-40B4-BE49-F238E27FC236}">
                <a16:creationId xmlns:a16="http://schemas.microsoft.com/office/drawing/2014/main" id="{8ADB8655-26AE-7049-75E4-E30D482E6F05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468313" y="1052513"/>
            <a:ext cx="8205787" cy="45021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GB"/>
              <a:t>アウトラインテキストの書式を編集するにはクリックします。</a:t>
            </a:r>
          </a:p>
          <a:p>
            <a:pPr lvl="1"/>
            <a:r>
              <a:rPr lang="en-GB" altLang="ja-JP"/>
              <a:t>2</a:t>
            </a:r>
            <a:r>
              <a:rPr lang="ja-JP" altLang="en-GB"/>
              <a:t>レベル目のアウトライン</a:t>
            </a:r>
          </a:p>
          <a:p>
            <a:pPr lvl="2"/>
            <a:r>
              <a:rPr lang="en-GB" altLang="ja-JP"/>
              <a:t>3</a:t>
            </a:r>
            <a:r>
              <a:rPr lang="ja-JP" altLang="en-GB"/>
              <a:t>レベル目のアウトライン</a:t>
            </a:r>
          </a:p>
          <a:p>
            <a:pPr lvl="3"/>
            <a:r>
              <a:rPr lang="en-GB" altLang="ja-JP"/>
              <a:t>4</a:t>
            </a:r>
            <a:r>
              <a:rPr lang="ja-JP" altLang="en-GB"/>
              <a:t>レベル目のアウトライン</a:t>
            </a:r>
          </a:p>
          <a:p>
            <a:pPr lvl="4"/>
            <a:r>
              <a:rPr lang="en-GB" altLang="ja-JP"/>
              <a:t>5</a:t>
            </a:r>
            <a:r>
              <a:rPr lang="ja-JP" altLang="en-GB"/>
              <a:t>レベル目のアウトライン</a:t>
            </a:r>
          </a:p>
          <a:p>
            <a:pPr lvl="4"/>
            <a:r>
              <a:rPr lang="en-GB" altLang="ja-JP"/>
              <a:t>6</a:t>
            </a:r>
            <a:r>
              <a:rPr lang="ja-JP" altLang="en-GB"/>
              <a:t>レベル目のアウトライン</a:t>
            </a:r>
          </a:p>
          <a:p>
            <a:pPr lvl="4"/>
            <a:r>
              <a:rPr lang="en-GB" altLang="ja-JP"/>
              <a:t>7</a:t>
            </a:r>
            <a:r>
              <a:rPr lang="ja-JP" altLang="en-GB"/>
              <a:t>レベル目のアウトライン</a:t>
            </a:r>
          </a:p>
        </p:txBody>
      </p:sp>
      <p:sp>
        <p:nvSpPr>
          <p:cNvPr id="2" name="Rectangle 3">
            <a:extLst>
              <a:ext uri="{FF2B5EF4-FFF2-40B4-BE49-F238E27FC236}">
                <a16:creationId xmlns:a16="http://schemas.microsoft.com/office/drawing/2014/main" id="{87201213-EC6A-632B-AB39-5B46830A2C54}"/>
              </a:ext>
            </a:extLst>
          </p:cNvPr>
          <p:cNvSpPr>
            <a:spLocks noGrp="1" noChangeArrowheads="1"/>
          </p:cNvSpPr>
          <p:nvPr>
            <p:ph type="dt"/>
          </p:nvPr>
        </p:nvSpPr>
        <p:spPr bwMode="auto">
          <a:xfrm>
            <a:off x="457200" y="6356350"/>
            <a:ext cx="2109788" cy="341313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>
            <a:lvl1pPr eaLnBrk="1" hangingPunct="1">
              <a:buClrTx/>
              <a:buSzPct val="100000"/>
              <a:buFontTx/>
              <a:buNone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800">
                <a:solidFill>
                  <a:srgbClr val="000000"/>
                </a:solidFill>
                <a:latin typeface="+mn-lt"/>
                <a:ea typeface="ＭＳ 明朝" panose="02020609040205080304" pitchFamily="17" charset="-128"/>
              </a:defRPr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17413" name="Text Box 4">
            <a:extLst>
              <a:ext uri="{FF2B5EF4-FFF2-40B4-BE49-F238E27FC236}">
                <a16:creationId xmlns:a16="http://schemas.microsoft.com/office/drawing/2014/main" id="{DC12673C-4DEC-DB69-1E84-0B79529ABA7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24200" y="6356350"/>
            <a:ext cx="2895600" cy="3651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ja-JP" altLang="en-US"/>
          </a:p>
        </p:txBody>
      </p:sp>
      <p:sp>
        <p:nvSpPr>
          <p:cNvPr id="3" name="Rectangle 5">
            <a:extLst>
              <a:ext uri="{FF2B5EF4-FFF2-40B4-BE49-F238E27FC236}">
                <a16:creationId xmlns:a16="http://schemas.microsoft.com/office/drawing/2014/main" id="{0E8F0C23-8DC7-0791-54B2-1954CE412C0A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356350"/>
            <a:ext cx="2109788" cy="341313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>
            <a:lvl1pPr eaLnBrk="1" hangingPunct="1">
              <a:buClrTx/>
              <a:buSzPct val="100000"/>
              <a:buFontTx/>
              <a:buNone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800">
                <a:solidFill>
                  <a:srgbClr val="000000"/>
                </a:solidFill>
                <a:latin typeface="+mn-lt"/>
                <a:ea typeface="ＭＳ 明朝" panose="02020609040205080304" pitchFamily="17" charset="-128"/>
              </a:defRPr>
            </a:lvl1pPr>
          </a:lstStyle>
          <a:p>
            <a:pPr>
              <a:defRPr/>
            </a:pPr>
            <a:fld id="{33CCB47D-7645-40D6-A3BA-8F5071CA8DE1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868" r:id="rId1"/>
    <p:sldLayoutId id="2147483869" r:id="rId2"/>
    <p:sldLayoutId id="2147483870" r:id="rId3"/>
    <p:sldLayoutId id="2147483871" r:id="rId4"/>
    <p:sldLayoutId id="2147483872" r:id="rId5"/>
    <p:sldLayoutId id="2147483873" r:id="rId6"/>
    <p:sldLayoutId id="2147483874" r:id="rId7"/>
    <p:sldLayoutId id="2147483875" r:id="rId8"/>
    <p:sldLayoutId id="2147483876" r:id="rId9"/>
    <p:sldLayoutId id="2147483877" r:id="rId10"/>
    <p:sldLayoutId id="2147483878" r:id="rId11"/>
  </p:sldLayoutIdLst>
  <p:txStyles>
    <p:titleStyle>
      <a:lvl1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FFFF00"/>
          </a:solidFill>
          <a:latin typeface="+mj-lt"/>
          <a:ea typeface="+mj-ea"/>
          <a:cs typeface="+mj-cs"/>
        </a:defRPr>
      </a:lvl1pPr>
      <a:lvl2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2pPr>
      <a:lvl3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3pPr>
      <a:lvl4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4pPr>
      <a:lvl5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5pPr>
      <a:lvl6pPr marL="2514600" indent="-228600"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6pPr>
      <a:lvl7pPr marL="2971800" indent="-228600"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7pPr>
      <a:lvl8pPr marL="3429000" indent="-228600"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8pPr>
      <a:lvl9pPr marL="3886200" indent="-228600"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9pPr>
    </p:titleStyle>
    <p:bodyStyle>
      <a:lvl1pPr marL="342900" indent="-342900" algn="l" defTabSz="449263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 kern="1200">
          <a:solidFill>
            <a:srgbClr val="000000"/>
          </a:solidFill>
          <a:latin typeface="+mn-lt"/>
          <a:ea typeface="+mn-ea"/>
          <a:cs typeface="+mn-cs"/>
        </a:defRPr>
      </a:lvl1pPr>
      <a:lvl2pPr marL="742950" indent="-285750" algn="l" defTabSz="449263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 kern="1200">
          <a:solidFill>
            <a:srgbClr val="000000"/>
          </a:solidFill>
          <a:latin typeface="+mn-lt"/>
          <a:ea typeface="+mn-ea"/>
          <a:cs typeface="+mn-cs"/>
        </a:defRPr>
      </a:lvl2pPr>
      <a:lvl3pPr marL="1143000" indent="-228600" algn="l" defTabSz="449263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000000"/>
          </a:solidFill>
          <a:latin typeface="+mn-lt"/>
          <a:ea typeface="+mn-ea"/>
          <a:cs typeface="+mn-cs"/>
        </a:defRPr>
      </a:lvl3pPr>
      <a:lvl4pPr marL="1600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000000"/>
          </a:solidFill>
          <a:latin typeface="+mn-lt"/>
          <a:ea typeface="+mn-ea"/>
          <a:cs typeface="+mn-cs"/>
        </a:defRPr>
      </a:lvl4pPr>
      <a:lvl5pPr marL="20574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000000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ja-JP"/>
      </a:defPPr>
      <a:lvl1pPr marL="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8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34" name="Rectangle 1">
            <a:extLst>
              <a:ext uri="{FF2B5EF4-FFF2-40B4-BE49-F238E27FC236}">
                <a16:creationId xmlns:a16="http://schemas.microsoft.com/office/drawing/2014/main" id="{BD085F8C-A8F1-FD19-2C51-7270F5CBA958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4356100" y="115888"/>
            <a:ext cx="4667250" cy="5397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000" tIns="46800" rIns="90000" bIns="4680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GB"/>
              <a:t>タイトルテキストの書式を編集するにはクリックします。</a:t>
            </a:r>
          </a:p>
        </p:txBody>
      </p:sp>
      <p:sp>
        <p:nvSpPr>
          <p:cNvPr id="18435" name="Rectangle 2">
            <a:extLst>
              <a:ext uri="{FF2B5EF4-FFF2-40B4-BE49-F238E27FC236}">
                <a16:creationId xmlns:a16="http://schemas.microsoft.com/office/drawing/2014/main" id="{5D8F7F8E-1191-74E0-4E9C-049DEC5E6925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468313" y="1052513"/>
            <a:ext cx="8205787" cy="45021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GB"/>
              <a:t>アウトラインテキストの書式を編集するにはクリックします。</a:t>
            </a:r>
          </a:p>
          <a:p>
            <a:pPr lvl="1"/>
            <a:r>
              <a:rPr lang="en-GB" altLang="ja-JP"/>
              <a:t>2</a:t>
            </a:r>
            <a:r>
              <a:rPr lang="ja-JP" altLang="en-GB"/>
              <a:t>レベル目のアウトライン</a:t>
            </a:r>
          </a:p>
          <a:p>
            <a:pPr lvl="2"/>
            <a:r>
              <a:rPr lang="en-GB" altLang="ja-JP"/>
              <a:t>3</a:t>
            </a:r>
            <a:r>
              <a:rPr lang="ja-JP" altLang="en-GB"/>
              <a:t>レベル目のアウトライン</a:t>
            </a:r>
          </a:p>
          <a:p>
            <a:pPr lvl="3"/>
            <a:r>
              <a:rPr lang="en-GB" altLang="ja-JP"/>
              <a:t>4</a:t>
            </a:r>
            <a:r>
              <a:rPr lang="ja-JP" altLang="en-GB"/>
              <a:t>レベル目のアウトライン</a:t>
            </a:r>
          </a:p>
          <a:p>
            <a:pPr lvl="4"/>
            <a:r>
              <a:rPr lang="en-GB" altLang="ja-JP"/>
              <a:t>5</a:t>
            </a:r>
            <a:r>
              <a:rPr lang="ja-JP" altLang="en-GB"/>
              <a:t>レベル目のアウトライン</a:t>
            </a:r>
          </a:p>
          <a:p>
            <a:pPr lvl="4"/>
            <a:r>
              <a:rPr lang="en-GB" altLang="ja-JP"/>
              <a:t>6</a:t>
            </a:r>
            <a:r>
              <a:rPr lang="ja-JP" altLang="en-GB"/>
              <a:t>レベル目のアウトライン</a:t>
            </a:r>
          </a:p>
          <a:p>
            <a:pPr lvl="4"/>
            <a:r>
              <a:rPr lang="en-GB" altLang="ja-JP"/>
              <a:t>7</a:t>
            </a:r>
            <a:r>
              <a:rPr lang="ja-JP" altLang="en-GB"/>
              <a:t>レベル目のアウトライン</a:t>
            </a:r>
          </a:p>
        </p:txBody>
      </p:sp>
      <p:sp>
        <p:nvSpPr>
          <p:cNvPr id="2" name="Rectangle 3">
            <a:extLst>
              <a:ext uri="{FF2B5EF4-FFF2-40B4-BE49-F238E27FC236}">
                <a16:creationId xmlns:a16="http://schemas.microsoft.com/office/drawing/2014/main" id="{F0E6EDE9-3167-7E43-7AFD-FD43FF1BA0CB}"/>
              </a:ext>
            </a:extLst>
          </p:cNvPr>
          <p:cNvSpPr>
            <a:spLocks noGrp="1" noChangeArrowheads="1"/>
          </p:cNvSpPr>
          <p:nvPr>
            <p:ph type="dt"/>
          </p:nvPr>
        </p:nvSpPr>
        <p:spPr bwMode="auto">
          <a:xfrm>
            <a:off x="457200" y="6356350"/>
            <a:ext cx="2109788" cy="341313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>
            <a:lvl1pPr eaLnBrk="1" hangingPunct="1">
              <a:buClrTx/>
              <a:buSzPct val="100000"/>
              <a:buFontTx/>
              <a:buNone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800">
                <a:solidFill>
                  <a:srgbClr val="000000"/>
                </a:solidFill>
                <a:latin typeface="+mn-lt"/>
                <a:ea typeface="ＭＳ 明朝" panose="02020609040205080304" pitchFamily="17" charset="-128"/>
              </a:defRPr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18437" name="Text Box 4">
            <a:extLst>
              <a:ext uri="{FF2B5EF4-FFF2-40B4-BE49-F238E27FC236}">
                <a16:creationId xmlns:a16="http://schemas.microsoft.com/office/drawing/2014/main" id="{B3E29A0C-625F-9724-2369-F246D340F86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24200" y="6356350"/>
            <a:ext cx="2895600" cy="3651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ja-JP" altLang="en-US"/>
          </a:p>
        </p:txBody>
      </p:sp>
      <p:sp>
        <p:nvSpPr>
          <p:cNvPr id="3" name="Rectangle 5">
            <a:extLst>
              <a:ext uri="{FF2B5EF4-FFF2-40B4-BE49-F238E27FC236}">
                <a16:creationId xmlns:a16="http://schemas.microsoft.com/office/drawing/2014/main" id="{93666DF9-AE80-B142-1225-281003F4E12E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356350"/>
            <a:ext cx="2109788" cy="341313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>
            <a:lvl1pPr eaLnBrk="1" hangingPunct="1">
              <a:buClrTx/>
              <a:buSzPct val="100000"/>
              <a:buFontTx/>
              <a:buNone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800">
                <a:solidFill>
                  <a:srgbClr val="000000"/>
                </a:solidFill>
                <a:latin typeface="+mn-lt"/>
                <a:ea typeface="ＭＳ 明朝" panose="02020609040205080304" pitchFamily="17" charset="-128"/>
              </a:defRPr>
            </a:lvl1pPr>
          </a:lstStyle>
          <a:p>
            <a:pPr>
              <a:defRPr/>
            </a:pPr>
            <a:fld id="{073FADB6-F466-4C29-A983-8EB33C0A0508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879" r:id="rId1"/>
    <p:sldLayoutId id="2147483880" r:id="rId2"/>
    <p:sldLayoutId id="2147483881" r:id="rId3"/>
    <p:sldLayoutId id="2147483882" r:id="rId4"/>
    <p:sldLayoutId id="2147483883" r:id="rId5"/>
    <p:sldLayoutId id="2147483884" r:id="rId6"/>
    <p:sldLayoutId id="2147483885" r:id="rId7"/>
    <p:sldLayoutId id="2147483886" r:id="rId8"/>
    <p:sldLayoutId id="2147483887" r:id="rId9"/>
    <p:sldLayoutId id="2147483888" r:id="rId10"/>
    <p:sldLayoutId id="2147483889" r:id="rId11"/>
  </p:sldLayoutIdLst>
  <p:txStyles>
    <p:titleStyle>
      <a:lvl1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FFFF00"/>
          </a:solidFill>
          <a:latin typeface="+mj-lt"/>
          <a:ea typeface="+mj-ea"/>
          <a:cs typeface="+mj-cs"/>
        </a:defRPr>
      </a:lvl1pPr>
      <a:lvl2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2pPr>
      <a:lvl3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3pPr>
      <a:lvl4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4pPr>
      <a:lvl5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5pPr>
      <a:lvl6pPr marL="2514600" indent="-228600"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6pPr>
      <a:lvl7pPr marL="2971800" indent="-228600"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7pPr>
      <a:lvl8pPr marL="3429000" indent="-228600"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8pPr>
      <a:lvl9pPr marL="3886200" indent="-228600"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9pPr>
    </p:titleStyle>
    <p:bodyStyle>
      <a:lvl1pPr marL="342900" indent="-342900" algn="l" defTabSz="449263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 kern="1200">
          <a:solidFill>
            <a:srgbClr val="000000"/>
          </a:solidFill>
          <a:latin typeface="+mn-lt"/>
          <a:ea typeface="+mn-ea"/>
          <a:cs typeface="+mn-cs"/>
        </a:defRPr>
      </a:lvl1pPr>
      <a:lvl2pPr marL="742950" indent="-285750" algn="l" defTabSz="449263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 kern="1200">
          <a:solidFill>
            <a:srgbClr val="000000"/>
          </a:solidFill>
          <a:latin typeface="+mn-lt"/>
          <a:ea typeface="+mn-ea"/>
          <a:cs typeface="+mn-cs"/>
        </a:defRPr>
      </a:lvl2pPr>
      <a:lvl3pPr marL="1143000" indent="-228600" algn="l" defTabSz="449263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000000"/>
          </a:solidFill>
          <a:latin typeface="+mn-lt"/>
          <a:ea typeface="+mn-ea"/>
          <a:cs typeface="+mn-cs"/>
        </a:defRPr>
      </a:lvl3pPr>
      <a:lvl4pPr marL="1600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000000"/>
          </a:solidFill>
          <a:latin typeface="+mn-lt"/>
          <a:ea typeface="+mn-ea"/>
          <a:cs typeface="+mn-cs"/>
        </a:defRPr>
      </a:lvl4pPr>
      <a:lvl5pPr marL="20574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000000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ja-JP"/>
      </a:defPPr>
      <a:lvl1pPr marL="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9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58" name="Rectangle 1">
            <a:extLst>
              <a:ext uri="{FF2B5EF4-FFF2-40B4-BE49-F238E27FC236}">
                <a16:creationId xmlns:a16="http://schemas.microsoft.com/office/drawing/2014/main" id="{6BB26428-4577-CEB8-5032-F3F243AA50C5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4356100" y="115888"/>
            <a:ext cx="4667250" cy="5397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000" tIns="46800" rIns="90000" bIns="4680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GB"/>
              <a:t>タイトルテキストの書式を編集するにはクリックします。</a:t>
            </a:r>
          </a:p>
        </p:txBody>
      </p:sp>
      <p:sp>
        <p:nvSpPr>
          <p:cNvPr id="19459" name="Rectangle 2">
            <a:extLst>
              <a:ext uri="{FF2B5EF4-FFF2-40B4-BE49-F238E27FC236}">
                <a16:creationId xmlns:a16="http://schemas.microsoft.com/office/drawing/2014/main" id="{CF6C3BA6-0563-E690-661A-3FE0CA515806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468313" y="1052513"/>
            <a:ext cx="8205787" cy="45021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GB"/>
              <a:t>アウトラインテキストの書式を編集するにはクリックします。</a:t>
            </a:r>
          </a:p>
          <a:p>
            <a:pPr lvl="1"/>
            <a:r>
              <a:rPr lang="en-GB" altLang="ja-JP"/>
              <a:t>2</a:t>
            </a:r>
            <a:r>
              <a:rPr lang="ja-JP" altLang="en-GB"/>
              <a:t>レベル目のアウトライン</a:t>
            </a:r>
          </a:p>
          <a:p>
            <a:pPr lvl="2"/>
            <a:r>
              <a:rPr lang="en-GB" altLang="ja-JP"/>
              <a:t>3</a:t>
            </a:r>
            <a:r>
              <a:rPr lang="ja-JP" altLang="en-GB"/>
              <a:t>レベル目のアウトライン</a:t>
            </a:r>
          </a:p>
          <a:p>
            <a:pPr lvl="3"/>
            <a:r>
              <a:rPr lang="en-GB" altLang="ja-JP"/>
              <a:t>4</a:t>
            </a:r>
            <a:r>
              <a:rPr lang="ja-JP" altLang="en-GB"/>
              <a:t>レベル目のアウトライン</a:t>
            </a:r>
          </a:p>
          <a:p>
            <a:pPr lvl="4"/>
            <a:r>
              <a:rPr lang="en-GB" altLang="ja-JP"/>
              <a:t>5</a:t>
            </a:r>
            <a:r>
              <a:rPr lang="ja-JP" altLang="en-GB"/>
              <a:t>レベル目のアウトライン</a:t>
            </a:r>
          </a:p>
          <a:p>
            <a:pPr lvl="4"/>
            <a:r>
              <a:rPr lang="en-GB" altLang="ja-JP"/>
              <a:t>6</a:t>
            </a:r>
            <a:r>
              <a:rPr lang="ja-JP" altLang="en-GB"/>
              <a:t>レベル目のアウトライン</a:t>
            </a:r>
          </a:p>
          <a:p>
            <a:pPr lvl="4"/>
            <a:r>
              <a:rPr lang="en-GB" altLang="ja-JP"/>
              <a:t>7</a:t>
            </a:r>
            <a:r>
              <a:rPr lang="ja-JP" altLang="en-GB"/>
              <a:t>レベル目のアウトライン</a:t>
            </a:r>
          </a:p>
        </p:txBody>
      </p:sp>
      <p:sp>
        <p:nvSpPr>
          <p:cNvPr id="2" name="Rectangle 3">
            <a:extLst>
              <a:ext uri="{FF2B5EF4-FFF2-40B4-BE49-F238E27FC236}">
                <a16:creationId xmlns:a16="http://schemas.microsoft.com/office/drawing/2014/main" id="{C62C7EEF-8FBB-511E-9EFE-323810F04F18}"/>
              </a:ext>
            </a:extLst>
          </p:cNvPr>
          <p:cNvSpPr>
            <a:spLocks noGrp="1" noChangeArrowheads="1"/>
          </p:cNvSpPr>
          <p:nvPr>
            <p:ph type="dt"/>
          </p:nvPr>
        </p:nvSpPr>
        <p:spPr bwMode="auto">
          <a:xfrm>
            <a:off x="457200" y="6356350"/>
            <a:ext cx="2109788" cy="341313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>
            <a:lvl1pPr eaLnBrk="1" hangingPunct="1">
              <a:buClrTx/>
              <a:buSzPct val="100000"/>
              <a:buFontTx/>
              <a:buNone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800">
                <a:solidFill>
                  <a:srgbClr val="000000"/>
                </a:solidFill>
                <a:latin typeface="+mn-lt"/>
                <a:ea typeface="ＭＳ 明朝" panose="02020609040205080304" pitchFamily="17" charset="-128"/>
              </a:defRPr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19461" name="Text Box 4">
            <a:extLst>
              <a:ext uri="{FF2B5EF4-FFF2-40B4-BE49-F238E27FC236}">
                <a16:creationId xmlns:a16="http://schemas.microsoft.com/office/drawing/2014/main" id="{249F7B37-6EDE-0417-7768-2D02251B2DA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24200" y="6356350"/>
            <a:ext cx="2895600" cy="3651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ja-JP" altLang="en-US"/>
          </a:p>
        </p:txBody>
      </p:sp>
      <p:sp>
        <p:nvSpPr>
          <p:cNvPr id="3" name="Rectangle 5">
            <a:extLst>
              <a:ext uri="{FF2B5EF4-FFF2-40B4-BE49-F238E27FC236}">
                <a16:creationId xmlns:a16="http://schemas.microsoft.com/office/drawing/2014/main" id="{41917D5F-2249-C162-F533-1AA67577CD28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356350"/>
            <a:ext cx="2109788" cy="341313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>
            <a:lvl1pPr eaLnBrk="1" hangingPunct="1">
              <a:buClrTx/>
              <a:buSzPct val="100000"/>
              <a:buFontTx/>
              <a:buNone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800">
                <a:solidFill>
                  <a:srgbClr val="000000"/>
                </a:solidFill>
                <a:latin typeface="+mn-lt"/>
                <a:ea typeface="ＭＳ 明朝" panose="02020609040205080304" pitchFamily="17" charset="-128"/>
              </a:defRPr>
            </a:lvl1pPr>
          </a:lstStyle>
          <a:p>
            <a:pPr>
              <a:defRPr/>
            </a:pPr>
            <a:fld id="{EC8453F6-B70A-43CA-BA06-FB0CAF221ED2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890" r:id="rId1"/>
    <p:sldLayoutId id="2147483891" r:id="rId2"/>
    <p:sldLayoutId id="2147483892" r:id="rId3"/>
    <p:sldLayoutId id="2147483893" r:id="rId4"/>
    <p:sldLayoutId id="2147483894" r:id="rId5"/>
    <p:sldLayoutId id="2147483895" r:id="rId6"/>
    <p:sldLayoutId id="2147483896" r:id="rId7"/>
    <p:sldLayoutId id="2147483897" r:id="rId8"/>
    <p:sldLayoutId id="2147483898" r:id="rId9"/>
    <p:sldLayoutId id="2147483899" r:id="rId10"/>
    <p:sldLayoutId id="2147483900" r:id="rId11"/>
  </p:sldLayoutIdLst>
  <p:txStyles>
    <p:titleStyle>
      <a:lvl1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FFFF00"/>
          </a:solidFill>
          <a:latin typeface="+mj-lt"/>
          <a:ea typeface="+mj-ea"/>
          <a:cs typeface="+mj-cs"/>
        </a:defRPr>
      </a:lvl1pPr>
      <a:lvl2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2pPr>
      <a:lvl3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3pPr>
      <a:lvl4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4pPr>
      <a:lvl5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5pPr>
      <a:lvl6pPr marL="2514600" indent="-228600"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6pPr>
      <a:lvl7pPr marL="2971800" indent="-228600"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7pPr>
      <a:lvl8pPr marL="3429000" indent="-228600"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8pPr>
      <a:lvl9pPr marL="3886200" indent="-228600"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9pPr>
    </p:titleStyle>
    <p:bodyStyle>
      <a:lvl1pPr marL="342900" indent="-342900" algn="l" defTabSz="449263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 kern="1200">
          <a:solidFill>
            <a:srgbClr val="000000"/>
          </a:solidFill>
          <a:latin typeface="+mn-lt"/>
          <a:ea typeface="+mn-ea"/>
          <a:cs typeface="+mn-cs"/>
        </a:defRPr>
      </a:lvl1pPr>
      <a:lvl2pPr marL="742950" indent="-285750" algn="l" defTabSz="449263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 kern="1200">
          <a:solidFill>
            <a:srgbClr val="000000"/>
          </a:solidFill>
          <a:latin typeface="+mn-lt"/>
          <a:ea typeface="+mn-ea"/>
          <a:cs typeface="+mn-cs"/>
        </a:defRPr>
      </a:lvl2pPr>
      <a:lvl3pPr marL="1143000" indent="-228600" algn="l" defTabSz="449263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000000"/>
          </a:solidFill>
          <a:latin typeface="+mn-lt"/>
          <a:ea typeface="+mn-ea"/>
          <a:cs typeface="+mn-cs"/>
        </a:defRPr>
      </a:lvl3pPr>
      <a:lvl4pPr marL="1600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000000"/>
          </a:solidFill>
          <a:latin typeface="+mn-lt"/>
          <a:ea typeface="+mn-ea"/>
          <a:cs typeface="+mn-cs"/>
        </a:defRPr>
      </a:lvl4pPr>
      <a:lvl5pPr marL="20574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000000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ja-JP"/>
      </a:defPPr>
      <a:lvl1pPr marL="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Rectangle 1">
            <a:extLst>
              <a:ext uri="{FF2B5EF4-FFF2-40B4-BE49-F238E27FC236}">
                <a16:creationId xmlns:a16="http://schemas.microsoft.com/office/drawing/2014/main" id="{3930790D-C6DB-05F6-7770-F727608D739E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4356100" y="115888"/>
            <a:ext cx="4667250" cy="5397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000" tIns="46800" rIns="90000" bIns="4680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GB"/>
              <a:t>タイトルテキストの書式を編集するにはクリックします。</a:t>
            </a:r>
          </a:p>
        </p:txBody>
      </p:sp>
      <p:sp>
        <p:nvSpPr>
          <p:cNvPr id="2051" name="Rectangle 2">
            <a:extLst>
              <a:ext uri="{FF2B5EF4-FFF2-40B4-BE49-F238E27FC236}">
                <a16:creationId xmlns:a16="http://schemas.microsoft.com/office/drawing/2014/main" id="{428B0E82-E108-D5CA-E85B-26BB3CC23871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468313" y="1052513"/>
            <a:ext cx="8205787" cy="45021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GB"/>
              <a:t>アウトラインテキストの書式を編集するにはクリックします。</a:t>
            </a:r>
          </a:p>
          <a:p>
            <a:pPr lvl="1"/>
            <a:r>
              <a:rPr lang="en-GB" altLang="ja-JP"/>
              <a:t>2</a:t>
            </a:r>
            <a:r>
              <a:rPr lang="ja-JP" altLang="en-GB"/>
              <a:t>レベル目のアウトライン</a:t>
            </a:r>
          </a:p>
          <a:p>
            <a:pPr lvl="2"/>
            <a:r>
              <a:rPr lang="en-GB" altLang="ja-JP"/>
              <a:t>3</a:t>
            </a:r>
            <a:r>
              <a:rPr lang="ja-JP" altLang="en-GB"/>
              <a:t>レベル目のアウトライン</a:t>
            </a:r>
          </a:p>
          <a:p>
            <a:pPr lvl="3"/>
            <a:r>
              <a:rPr lang="en-GB" altLang="ja-JP"/>
              <a:t>4</a:t>
            </a:r>
            <a:r>
              <a:rPr lang="ja-JP" altLang="en-GB"/>
              <a:t>レベル目のアウトライン</a:t>
            </a:r>
          </a:p>
          <a:p>
            <a:pPr lvl="4"/>
            <a:r>
              <a:rPr lang="en-GB" altLang="ja-JP"/>
              <a:t>5</a:t>
            </a:r>
            <a:r>
              <a:rPr lang="ja-JP" altLang="en-GB"/>
              <a:t>レベル目のアウトライン</a:t>
            </a:r>
          </a:p>
          <a:p>
            <a:pPr lvl="4"/>
            <a:r>
              <a:rPr lang="en-GB" altLang="ja-JP"/>
              <a:t>6</a:t>
            </a:r>
            <a:r>
              <a:rPr lang="ja-JP" altLang="en-GB"/>
              <a:t>レベル目のアウトライン</a:t>
            </a:r>
          </a:p>
          <a:p>
            <a:pPr lvl="4"/>
            <a:r>
              <a:rPr lang="en-GB" altLang="ja-JP"/>
              <a:t>7</a:t>
            </a:r>
            <a:r>
              <a:rPr lang="ja-JP" altLang="en-GB"/>
              <a:t>レベル目のアウトライン</a:t>
            </a: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702" r:id="rId1"/>
    <p:sldLayoutId id="2147483703" r:id="rId2"/>
    <p:sldLayoutId id="2147483704" r:id="rId3"/>
    <p:sldLayoutId id="2147483705" r:id="rId4"/>
    <p:sldLayoutId id="2147483706" r:id="rId5"/>
    <p:sldLayoutId id="2147483707" r:id="rId6"/>
    <p:sldLayoutId id="2147483708" r:id="rId7"/>
    <p:sldLayoutId id="2147483709" r:id="rId8"/>
    <p:sldLayoutId id="2147483710" r:id="rId9"/>
    <p:sldLayoutId id="2147483711" r:id="rId10"/>
    <p:sldLayoutId id="2147483712" r:id="rId11"/>
  </p:sldLayoutIdLst>
  <p:txStyles>
    <p:titleStyle>
      <a:lvl1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FFFF00"/>
          </a:solidFill>
          <a:latin typeface="+mj-lt"/>
          <a:ea typeface="+mj-ea"/>
          <a:cs typeface="+mj-cs"/>
        </a:defRPr>
      </a:lvl1pPr>
      <a:lvl2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2pPr>
      <a:lvl3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3pPr>
      <a:lvl4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4pPr>
      <a:lvl5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5pPr>
      <a:lvl6pPr marL="2514600" indent="-228600"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6pPr>
      <a:lvl7pPr marL="2971800" indent="-228600"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7pPr>
      <a:lvl8pPr marL="3429000" indent="-228600"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8pPr>
      <a:lvl9pPr marL="3886200" indent="-228600"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9pPr>
    </p:titleStyle>
    <p:bodyStyle>
      <a:lvl1pPr marL="342900" indent="-342900" algn="l" defTabSz="449263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 kern="1200">
          <a:solidFill>
            <a:srgbClr val="000000"/>
          </a:solidFill>
          <a:latin typeface="+mn-lt"/>
          <a:ea typeface="+mn-ea"/>
          <a:cs typeface="+mn-cs"/>
        </a:defRPr>
      </a:lvl1pPr>
      <a:lvl2pPr marL="742950" indent="-285750" algn="l" defTabSz="449263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 kern="1200">
          <a:solidFill>
            <a:srgbClr val="000000"/>
          </a:solidFill>
          <a:latin typeface="+mn-lt"/>
          <a:ea typeface="+mn-ea"/>
          <a:cs typeface="+mn-cs"/>
        </a:defRPr>
      </a:lvl2pPr>
      <a:lvl3pPr marL="1143000" indent="-228600" algn="l" defTabSz="449263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000000"/>
          </a:solidFill>
          <a:latin typeface="+mn-lt"/>
          <a:ea typeface="+mn-ea"/>
          <a:cs typeface="+mn-cs"/>
        </a:defRPr>
      </a:lvl3pPr>
      <a:lvl4pPr marL="1600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000000"/>
          </a:solidFill>
          <a:latin typeface="+mn-lt"/>
          <a:ea typeface="+mn-ea"/>
          <a:cs typeface="+mn-cs"/>
        </a:defRPr>
      </a:lvl4pPr>
      <a:lvl5pPr marL="20574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000000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ja-JP"/>
      </a:defPPr>
      <a:lvl1pPr marL="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0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82" name="Rectangle 1">
            <a:extLst>
              <a:ext uri="{FF2B5EF4-FFF2-40B4-BE49-F238E27FC236}">
                <a16:creationId xmlns:a16="http://schemas.microsoft.com/office/drawing/2014/main" id="{952E240A-975A-B4DF-B302-F51B36D63669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4356100" y="115888"/>
            <a:ext cx="4667250" cy="5397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000" tIns="46800" rIns="90000" bIns="4680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GB"/>
              <a:t>タイトルテキストの書式を編集するにはクリックします。</a:t>
            </a:r>
          </a:p>
        </p:txBody>
      </p:sp>
      <p:sp>
        <p:nvSpPr>
          <p:cNvPr id="20483" name="Rectangle 2">
            <a:extLst>
              <a:ext uri="{FF2B5EF4-FFF2-40B4-BE49-F238E27FC236}">
                <a16:creationId xmlns:a16="http://schemas.microsoft.com/office/drawing/2014/main" id="{07F63129-F57B-5309-5218-373A76A69D8B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468313" y="1052513"/>
            <a:ext cx="8205787" cy="45021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GB"/>
              <a:t>アウトラインテキストの書式を編集するにはクリックします。</a:t>
            </a:r>
          </a:p>
          <a:p>
            <a:pPr lvl="1"/>
            <a:r>
              <a:rPr lang="en-GB" altLang="ja-JP"/>
              <a:t>2</a:t>
            </a:r>
            <a:r>
              <a:rPr lang="ja-JP" altLang="en-GB"/>
              <a:t>レベル目のアウトライン</a:t>
            </a:r>
          </a:p>
          <a:p>
            <a:pPr lvl="2"/>
            <a:r>
              <a:rPr lang="en-GB" altLang="ja-JP"/>
              <a:t>3</a:t>
            </a:r>
            <a:r>
              <a:rPr lang="ja-JP" altLang="en-GB"/>
              <a:t>レベル目のアウトライン</a:t>
            </a:r>
          </a:p>
          <a:p>
            <a:pPr lvl="3"/>
            <a:r>
              <a:rPr lang="en-GB" altLang="ja-JP"/>
              <a:t>4</a:t>
            </a:r>
            <a:r>
              <a:rPr lang="ja-JP" altLang="en-GB"/>
              <a:t>レベル目のアウトライン</a:t>
            </a:r>
          </a:p>
          <a:p>
            <a:pPr lvl="4"/>
            <a:r>
              <a:rPr lang="en-GB" altLang="ja-JP"/>
              <a:t>5</a:t>
            </a:r>
            <a:r>
              <a:rPr lang="ja-JP" altLang="en-GB"/>
              <a:t>レベル目のアウトライン</a:t>
            </a:r>
          </a:p>
          <a:p>
            <a:pPr lvl="4"/>
            <a:r>
              <a:rPr lang="en-GB" altLang="ja-JP"/>
              <a:t>6</a:t>
            </a:r>
            <a:r>
              <a:rPr lang="ja-JP" altLang="en-GB"/>
              <a:t>レベル目のアウトライン</a:t>
            </a:r>
          </a:p>
          <a:p>
            <a:pPr lvl="4"/>
            <a:r>
              <a:rPr lang="en-GB" altLang="ja-JP"/>
              <a:t>7</a:t>
            </a:r>
            <a:r>
              <a:rPr lang="ja-JP" altLang="en-GB"/>
              <a:t>レベル目のアウトライン</a:t>
            </a:r>
          </a:p>
        </p:txBody>
      </p:sp>
      <p:sp>
        <p:nvSpPr>
          <p:cNvPr id="2" name="Rectangle 3">
            <a:extLst>
              <a:ext uri="{FF2B5EF4-FFF2-40B4-BE49-F238E27FC236}">
                <a16:creationId xmlns:a16="http://schemas.microsoft.com/office/drawing/2014/main" id="{D1D0D39C-5880-45CF-9F5D-8B61A760C9C4}"/>
              </a:ext>
            </a:extLst>
          </p:cNvPr>
          <p:cNvSpPr>
            <a:spLocks noGrp="1" noChangeArrowheads="1"/>
          </p:cNvSpPr>
          <p:nvPr>
            <p:ph type="dt"/>
          </p:nvPr>
        </p:nvSpPr>
        <p:spPr bwMode="auto">
          <a:xfrm>
            <a:off x="457200" y="6356350"/>
            <a:ext cx="2109788" cy="341313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>
            <a:lvl1pPr eaLnBrk="1" hangingPunct="1">
              <a:buClrTx/>
              <a:buSzPct val="100000"/>
              <a:buFontTx/>
              <a:buNone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800">
                <a:solidFill>
                  <a:srgbClr val="000000"/>
                </a:solidFill>
                <a:latin typeface="+mn-lt"/>
                <a:ea typeface="ＭＳ 明朝" panose="02020609040205080304" pitchFamily="17" charset="-128"/>
              </a:defRPr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20485" name="Text Box 4">
            <a:extLst>
              <a:ext uri="{FF2B5EF4-FFF2-40B4-BE49-F238E27FC236}">
                <a16:creationId xmlns:a16="http://schemas.microsoft.com/office/drawing/2014/main" id="{DB6623F7-AC0D-8D68-D42E-F4096B36DDF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24200" y="6356350"/>
            <a:ext cx="2895600" cy="3651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ja-JP" altLang="en-US"/>
          </a:p>
        </p:txBody>
      </p:sp>
      <p:sp>
        <p:nvSpPr>
          <p:cNvPr id="3" name="Rectangle 5">
            <a:extLst>
              <a:ext uri="{FF2B5EF4-FFF2-40B4-BE49-F238E27FC236}">
                <a16:creationId xmlns:a16="http://schemas.microsoft.com/office/drawing/2014/main" id="{F4B90719-64E6-4F11-4393-C537C09FA770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356350"/>
            <a:ext cx="2109788" cy="341313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>
            <a:lvl1pPr eaLnBrk="1" hangingPunct="1">
              <a:buClrTx/>
              <a:buSzPct val="100000"/>
              <a:buFontTx/>
              <a:buNone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800">
                <a:solidFill>
                  <a:srgbClr val="000000"/>
                </a:solidFill>
                <a:latin typeface="+mn-lt"/>
                <a:ea typeface="ＭＳ 明朝" panose="02020609040205080304" pitchFamily="17" charset="-128"/>
              </a:defRPr>
            </a:lvl1pPr>
          </a:lstStyle>
          <a:p>
            <a:pPr>
              <a:defRPr/>
            </a:pPr>
            <a:fld id="{78CF828B-393C-4DCD-9AA3-E0E4D098BB94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901" r:id="rId1"/>
    <p:sldLayoutId id="2147483902" r:id="rId2"/>
    <p:sldLayoutId id="2147483903" r:id="rId3"/>
    <p:sldLayoutId id="2147483904" r:id="rId4"/>
    <p:sldLayoutId id="2147483905" r:id="rId5"/>
    <p:sldLayoutId id="2147483906" r:id="rId6"/>
    <p:sldLayoutId id="2147483907" r:id="rId7"/>
    <p:sldLayoutId id="2147483908" r:id="rId8"/>
    <p:sldLayoutId id="2147483909" r:id="rId9"/>
    <p:sldLayoutId id="2147483910" r:id="rId10"/>
    <p:sldLayoutId id="2147483911" r:id="rId11"/>
  </p:sldLayoutIdLst>
  <p:txStyles>
    <p:titleStyle>
      <a:lvl1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FFFF00"/>
          </a:solidFill>
          <a:latin typeface="+mj-lt"/>
          <a:ea typeface="+mj-ea"/>
          <a:cs typeface="+mj-cs"/>
        </a:defRPr>
      </a:lvl1pPr>
      <a:lvl2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2pPr>
      <a:lvl3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3pPr>
      <a:lvl4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4pPr>
      <a:lvl5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5pPr>
      <a:lvl6pPr marL="2514600" indent="-228600"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6pPr>
      <a:lvl7pPr marL="2971800" indent="-228600"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7pPr>
      <a:lvl8pPr marL="3429000" indent="-228600"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8pPr>
      <a:lvl9pPr marL="3886200" indent="-228600"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9pPr>
    </p:titleStyle>
    <p:bodyStyle>
      <a:lvl1pPr marL="342900" indent="-342900" algn="l" defTabSz="449263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 kern="1200">
          <a:solidFill>
            <a:srgbClr val="000000"/>
          </a:solidFill>
          <a:latin typeface="+mn-lt"/>
          <a:ea typeface="+mn-ea"/>
          <a:cs typeface="+mn-cs"/>
        </a:defRPr>
      </a:lvl1pPr>
      <a:lvl2pPr marL="742950" indent="-285750" algn="l" defTabSz="449263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 kern="1200">
          <a:solidFill>
            <a:srgbClr val="000000"/>
          </a:solidFill>
          <a:latin typeface="+mn-lt"/>
          <a:ea typeface="+mn-ea"/>
          <a:cs typeface="+mn-cs"/>
        </a:defRPr>
      </a:lvl2pPr>
      <a:lvl3pPr marL="1143000" indent="-228600" algn="l" defTabSz="449263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000000"/>
          </a:solidFill>
          <a:latin typeface="+mn-lt"/>
          <a:ea typeface="+mn-ea"/>
          <a:cs typeface="+mn-cs"/>
        </a:defRPr>
      </a:lvl3pPr>
      <a:lvl4pPr marL="1600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000000"/>
          </a:solidFill>
          <a:latin typeface="+mn-lt"/>
          <a:ea typeface="+mn-ea"/>
          <a:cs typeface="+mn-cs"/>
        </a:defRPr>
      </a:lvl4pPr>
      <a:lvl5pPr marL="20574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000000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ja-JP"/>
      </a:defPPr>
      <a:lvl1pPr marL="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06" name="Rectangle 1">
            <a:extLst>
              <a:ext uri="{FF2B5EF4-FFF2-40B4-BE49-F238E27FC236}">
                <a16:creationId xmlns:a16="http://schemas.microsoft.com/office/drawing/2014/main" id="{4E8A588F-25FD-66B6-1898-0726CC294A06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4356100" y="115888"/>
            <a:ext cx="4667250" cy="5397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000" tIns="46800" rIns="90000" bIns="4680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GB"/>
              <a:t>タイトルテキストの書式を編集するにはクリックします。</a:t>
            </a:r>
          </a:p>
        </p:txBody>
      </p:sp>
      <p:sp>
        <p:nvSpPr>
          <p:cNvPr id="21507" name="Rectangle 2">
            <a:extLst>
              <a:ext uri="{FF2B5EF4-FFF2-40B4-BE49-F238E27FC236}">
                <a16:creationId xmlns:a16="http://schemas.microsoft.com/office/drawing/2014/main" id="{136814AD-4B20-D69E-877E-6CABC7BD0143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468313" y="1052513"/>
            <a:ext cx="8205787" cy="45021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GB"/>
              <a:t>アウトラインテキストの書式を編集するにはクリックします。</a:t>
            </a:r>
          </a:p>
          <a:p>
            <a:pPr lvl="1"/>
            <a:r>
              <a:rPr lang="en-GB" altLang="ja-JP"/>
              <a:t>2</a:t>
            </a:r>
            <a:r>
              <a:rPr lang="ja-JP" altLang="en-GB"/>
              <a:t>レベル目のアウトライン</a:t>
            </a:r>
          </a:p>
          <a:p>
            <a:pPr lvl="2"/>
            <a:r>
              <a:rPr lang="en-GB" altLang="ja-JP"/>
              <a:t>3</a:t>
            </a:r>
            <a:r>
              <a:rPr lang="ja-JP" altLang="en-GB"/>
              <a:t>レベル目のアウトライン</a:t>
            </a:r>
          </a:p>
          <a:p>
            <a:pPr lvl="3"/>
            <a:r>
              <a:rPr lang="en-GB" altLang="ja-JP"/>
              <a:t>4</a:t>
            </a:r>
            <a:r>
              <a:rPr lang="ja-JP" altLang="en-GB"/>
              <a:t>レベル目のアウトライン</a:t>
            </a:r>
          </a:p>
          <a:p>
            <a:pPr lvl="4"/>
            <a:r>
              <a:rPr lang="en-GB" altLang="ja-JP"/>
              <a:t>5</a:t>
            </a:r>
            <a:r>
              <a:rPr lang="ja-JP" altLang="en-GB"/>
              <a:t>レベル目のアウトライン</a:t>
            </a:r>
          </a:p>
          <a:p>
            <a:pPr lvl="4"/>
            <a:r>
              <a:rPr lang="en-GB" altLang="ja-JP"/>
              <a:t>6</a:t>
            </a:r>
            <a:r>
              <a:rPr lang="ja-JP" altLang="en-GB"/>
              <a:t>レベル目のアウトライン</a:t>
            </a:r>
          </a:p>
          <a:p>
            <a:pPr lvl="4"/>
            <a:r>
              <a:rPr lang="en-GB" altLang="ja-JP"/>
              <a:t>7</a:t>
            </a:r>
            <a:r>
              <a:rPr lang="ja-JP" altLang="en-GB"/>
              <a:t>レベル目のアウトライン</a:t>
            </a:r>
          </a:p>
        </p:txBody>
      </p:sp>
      <p:sp>
        <p:nvSpPr>
          <p:cNvPr id="2" name="Rectangle 3">
            <a:extLst>
              <a:ext uri="{FF2B5EF4-FFF2-40B4-BE49-F238E27FC236}">
                <a16:creationId xmlns:a16="http://schemas.microsoft.com/office/drawing/2014/main" id="{D0892075-87FD-A5A8-AEBE-71C1E23480DA}"/>
              </a:ext>
            </a:extLst>
          </p:cNvPr>
          <p:cNvSpPr>
            <a:spLocks noGrp="1" noChangeArrowheads="1"/>
          </p:cNvSpPr>
          <p:nvPr>
            <p:ph type="dt"/>
          </p:nvPr>
        </p:nvSpPr>
        <p:spPr bwMode="auto">
          <a:xfrm>
            <a:off x="457200" y="6356350"/>
            <a:ext cx="2109788" cy="341313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>
            <a:lvl1pPr eaLnBrk="1" hangingPunct="1">
              <a:buClrTx/>
              <a:buSzPct val="100000"/>
              <a:buFontTx/>
              <a:buNone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800">
                <a:solidFill>
                  <a:srgbClr val="000000"/>
                </a:solidFill>
                <a:latin typeface="+mn-lt"/>
                <a:ea typeface="ＭＳ 明朝" panose="02020609040205080304" pitchFamily="17" charset="-128"/>
              </a:defRPr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21509" name="Text Box 4">
            <a:extLst>
              <a:ext uri="{FF2B5EF4-FFF2-40B4-BE49-F238E27FC236}">
                <a16:creationId xmlns:a16="http://schemas.microsoft.com/office/drawing/2014/main" id="{36ECBA7C-B0E5-A084-8F18-2BFB5639608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24200" y="6356350"/>
            <a:ext cx="2895600" cy="3651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ja-JP" altLang="en-US"/>
          </a:p>
        </p:txBody>
      </p:sp>
      <p:sp>
        <p:nvSpPr>
          <p:cNvPr id="3" name="Rectangle 5">
            <a:extLst>
              <a:ext uri="{FF2B5EF4-FFF2-40B4-BE49-F238E27FC236}">
                <a16:creationId xmlns:a16="http://schemas.microsoft.com/office/drawing/2014/main" id="{DBECBB54-B145-1DE3-647B-C9B93FC17756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356350"/>
            <a:ext cx="2109788" cy="341313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>
            <a:lvl1pPr eaLnBrk="1" hangingPunct="1">
              <a:buClrTx/>
              <a:buSzPct val="100000"/>
              <a:buFontTx/>
              <a:buNone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800">
                <a:solidFill>
                  <a:srgbClr val="000000"/>
                </a:solidFill>
                <a:latin typeface="+mn-lt"/>
                <a:ea typeface="ＭＳ 明朝" panose="02020609040205080304" pitchFamily="17" charset="-128"/>
              </a:defRPr>
            </a:lvl1pPr>
          </a:lstStyle>
          <a:p>
            <a:pPr>
              <a:defRPr/>
            </a:pPr>
            <a:fld id="{CB40E9F4-49F4-44CC-8148-72702B3AB248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912" r:id="rId1"/>
    <p:sldLayoutId id="2147483913" r:id="rId2"/>
    <p:sldLayoutId id="2147483914" r:id="rId3"/>
    <p:sldLayoutId id="2147483915" r:id="rId4"/>
    <p:sldLayoutId id="2147483916" r:id="rId5"/>
    <p:sldLayoutId id="2147483917" r:id="rId6"/>
    <p:sldLayoutId id="2147483918" r:id="rId7"/>
    <p:sldLayoutId id="2147483919" r:id="rId8"/>
    <p:sldLayoutId id="2147483920" r:id="rId9"/>
    <p:sldLayoutId id="2147483921" r:id="rId10"/>
    <p:sldLayoutId id="2147483922" r:id="rId11"/>
  </p:sldLayoutIdLst>
  <p:txStyles>
    <p:titleStyle>
      <a:lvl1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FFFF00"/>
          </a:solidFill>
          <a:latin typeface="+mj-lt"/>
          <a:ea typeface="+mj-ea"/>
          <a:cs typeface="+mj-cs"/>
        </a:defRPr>
      </a:lvl1pPr>
      <a:lvl2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2pPr>
      <a:lvl3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3pPr>
      <a:lvl4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4pPr>
      <a:lvl5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5pPr>
      <a:lvl6pPr marL="2514600" indent="-228600"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6pPr>
      <a:lvl7pPr marL="2971800" indent="-228600"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7pPr>
      <a:lvl8pPr marL="3429000" indent="-228600"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8pPr>
      <a:lvl9pPr marL="3886200" indent="-228600"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9pPr>
    </p:titleStyle>
    <p:bodyStyle>
      <a:lvl1pPr marL="342900" indent="-342900" algn="l" defTabSz="449263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 kern="1200">
          <a:solidFill>
            <a:srgbClr val="000000"/>
          </a:solidFill>
          <a:latin typeface="+mn-lt"/>
          <a:ea typeface="+mn-ea"/>
          <a:cs typeface="+mn-cs"/>
        </a:defRPr>
      </a:lvl1pPr>
      <a:lvl2pPr marL="742950" indent="-285750" algn="l" defTabSz="449263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 kern="1200">
          <a:solidFill>
            <a:srgbClr val="000000"/>
          </a:solidFill>
          <a:latin typeface="+mn-lt"/>
          <a:ea typeface="+mn-ea"/>
          <a:cs typeface="+mn-cs"/>
        </a:defRPr>
      </a:lvl2pPr>
      <a:lvl3pPr marL="1143000" indent="-228600" algn="l" defTabSz="449263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000000"/>
          </a:solidFill>
          <a:latin typeface="+mn-lt"/>
          <a:ea typeface="+mn-ea"/>
          <a:cs typeface="+mn-cs"/>
        </a:defRPr>
      </a:lvl3pPr>
      <a:lvl4pPr marL="1600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000000"/>
          </a:solidFill>
          <a:latin typeface="+mn-lt"/>
          <a:ea typeface="+mn-ea"/>
          <a:cs typeface="+mn-cs"/>
        </a:defRPr>
      </a:lvl4pPr>
      <a:lvl5pPr marL="20574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000000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ja-JP"/>
      </a:defPPr>
      <a:lvl1pPr marL="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530" name="Rectangle 1">
            <a:extLst>
              <a:ext uri="{FF2B5EF4-FFF2-40B4-BE49-F238E27FC236}">
                <a16:creationId xmlns:a16="http://schemas.microsoft.com/office/drawing/2014/main" id="{AC8CD4C2-55D9-8CB8-40E6-8C83B8D25B34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4356100" y="115888"/>
            <a:ext cx="4667250" cy="5397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000" tIns="46800" rIns="90000" bIns="4680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GB"/>
              <a:t>タイトルテキストの書式を編集するにはクリックします。</a:t>
            </a:r>
          </a:p>
        </p:txBody>
      </p:sp>
      <p:sp>
        <p:nvSpPr>
          <p:cNvPr id="22531" name="Rectangle 2">
            <a:extLst>
              <a:ext uri="{FF2B5EF4-FFF2-40B4-BE49-F238E27FC236}">
                <a16:creationId xmlns:a16="http://schemas.microsoft.com/office/drawing/2014/main" id="{E33AC2EB-91DB-7357-5B16-EAA9BB96628F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468313" y="1052513"/>
            <a:ext cx="8205787" cy="45021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GB"/>
              <a:t>アウトラインテキストの書式を編集するにはクリックします。</a:t>
            </a:r>
          </a:p>
          <a:p>
            <a:pPr lvl="1"/>
            <a:r>
              <a:rPr lang="en-GB" altLang="ja-JP"/>
              <a:t>2</a:t>
            </a:r>
            <a:r>
              <a:rPr lang="ja-JP" altLang="en-GB"/>
              <a:t>レベル目のアウトライン</a:t>
            </a:r>
          </a:p>
          <a:p>
            <a:pPr lvl="2"/>
            <a:r>
              <a:rPr lang="en-GB" altLang="ja-JP"/>
              <a:t>3</a:t>
            </a:r>
            <a:r>
              <a:rPr lang="ja-JP" altLang="en-GB"/>
              <a:t>レベル目のアウトライン</a:t>
            </a:r>
          </a:p>
          <a:p>
            <a:pPr lvl="3"/>
            <a:r>
              <a:rPr lang="en-GB" altLang="ja-JP"/>
              <a:t>4</a:t>
            </a:r>
            <a:r>
              <a:rPr lang="ja-JP" altLang="en-GB"/>
              <a:t>レベル目のアウトライン</a:t>
            </a:r>
          </a:p>
          <a:p>
            <a:pPr lvl="4"/>
            <a:r>
              <a:rPr lang="en-GB" altLang="ja-JP"/>
              <a:t>5</a:t>
            </a:r>
            <a:r>
              <a:rPr lang="ja-JP" altLang="en-GB"/>
              <a:t>レベル目のアウトライン</a:t>
            </a:r>
          </a:p>
          <a:p>
            <a:pPr lvl="4"/>
            <a:r>
              <a:rPr lang="en-GB" altLang="ja-JP"/>
              <a:t>6</a:t>
            </a:r>
            <a:r>
              <a:rPr lang="ja-JP" altLang="en-GB"/>
              <a:t>レベル目のアウトライン</a:t>
            </a:r>
          </a:p>
          <a:p>
            <a:pPr lvl="4"/>
            <a:r>
              <a:rPr lang="en-GB" altLang="ja-JP"/>
              <a:t>7</a:t>
            </a:r>
            <a:r>
              <a:rPr lang="ja-JP" altLang="en-GB"/>
              <a:t>レベル目のアウトライン</a:t>
            </a:r>
          </a:p>
        </p:txBody>
      </p:sp>
      <p:sp>
        <p:nvSpPr>
          <p:cNvPr id="2" name="Rectangle 3">
            <a:extLst>
              <a:ext uri="{FF2B5EF4-FFF2-40B4-BE49-F238E27FC236}">
                <a16:creationId xmlns:a16="http://schemas.microsoft.com/office/drawing/2014/main" id="{A5648DA8-FC8C-7539-C200-28B3D5E49E1F}"/>
              </a:ext>
            </a:extLst>
          </p:cNvPr>
          <p:cNvSpPr>
            <a:spLocks noGrp="1" noChangeArrowheads="1"/>
          </p:cNvSpPr>
          <p:nvPr>
            <p:ph type="dt"/>
          </p:nvPr>
        </p:nvSpPr>
        <p:spPr bwMode="auto">
          <a:xfrm>
            <a:off x="457200" y="6356350"/>
            <a:ext cx="2109788" cy="341313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>
            <a:lvl1pPr eaLnBrk="1" hangingPunct="1">
              <a:buClrTx/>
              <a:buSzPct val="100000"/>
              <a:buFontTx/>
              <a:buNone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800">
                <a:solidFill>
                  <a:srgbClr val="000000"/>
                </a:solidFill>
                <a:latin typeface="+mn-lt"/>
                <a:ea typeface="ＭＳ 明朝" panose="02020609040205080304" pitchFamily="17" charset="-128"/>
              </a:defRPr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22533" name="Text Box 4">
            <a:extLst>
              <a:ext uri="{FF2B5EF4-FFF2-40B4-BE49-F238E27FC236}">
                <a16:creationId xmlns:a16="http://schemas.microsoft.com/office/drawing/2014/main" id="{B042E726-D6F6-09B3-B807-37A0AA6BE6F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24200" y="6356350"/>
            <a:ext cx="2895600" cy="3651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ja-JP" altLang="en-US"/>
          </a:p>
        </p:txBody>
      </p:sp>
      <p:sp>
        <p:nvSpPr>
          <p:cNvPr id="3" name="Rectangle 5">
            <a:extLst>
              <a:ext uri="{FF2B5EF4-FFF2-40B4-BE49-F238E27FC236}">
                <a16:creationId xmlns:a16="http://schemas.microsoft.com/office/drawing/2014/main" id="{813310F8-DF72-5AC0-DAC4-DFCA166B82EB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356350"/>
            <a:ext cx="2109788" cy="341313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>
            <a:lvl1pPr eaLnBrk="1" hangingPunct="1">
              <a:buClrTx/>
              <a:buSzPct val="100000"/>
              <a:buFontTx/>
              <a:buNone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800">
                <a:solidFill>
                  <a:srgbClr val="000000"/>
                </a:solidFill>
                <a:latin typeface="+mn-lt"/>
                <a:ea typeface="ＭＳ 明朝" panose="02020609040205080304" pitchFamily="17" charset="-128"/>
              </a:defRPr>
            </a:lvl1pPr>
          </a:lstStyle>
          <a:p>
            <a:pPr>
              <a:defRPr/>
            </a:pPr>
            <a:fld id="{10ACBEF6-BAF9-4F75-9B3C-8944EFEE7B9B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923" r:id="rId1"/>
    <p:sldLayoutId id="2147483924" r:id="rId2"/>
    <p:sldLayoutId id="2147483925" r:id="rId3"/>
    <p:sldLayoutId id="2147483926" r:id="rId4"/>
    <p:sldLayoutId id="2147483927" r:id="rId5"/>
    <p:sldLayoutId id="2147483928" r:id="rId6"/>
    <p:sldLayoutId id="2147483929" r:id="rId7"/>
    <p:sldLayoutId id="2147483930" r:id="rId8"/>
    <p:sldLayoutId id="2147483931" r:id="rId9"/>
    <p:sldLayoutId id="2147483932" r:id="rId10"/>
    <p:sldLayoutId id="2147483933" r:id="rId11"/>
  </p:sldLayoutIdLst>
  <p:txStyles>
    <p:titleStyle>
      <a:lvl1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FFFF00"/>
          </a:solidFill>
          <a:latin typeface="+mj-lt"/>
          <a:ea typeface="+mj-ea"/>
          <a:cs typeface="+mj-cs"/>
        </a:defRPr>
      </a:lvl1pPr>
      <a:lvl2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2pPr>
      <a:lvl3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3pPr>
      <a:lvl4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4pPr>
      <a:lvl5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5pPr>
      <a:lvl6pPr marL="2514600" indent="-228600"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6pPr>
      <a:lvl7pPr marL="2971800" indent="-228600"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7pPr>
      <a:lvl8pPr marL="3429000" indent="-228600"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8pPr>
      <a:lvl9pPr marL="3886200" indent="-228600"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9pPr>
    </p:titleStyle>
    <p:bodyStyle>
      <a:lvl1pPr marL="342900" indent="-342900" algn="l" defTabSz="449263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 kern="1200">
          <a:solidFill>
            <a:srgbClr val="000000"/>
          </a:solidFill>
          <a:latin typeface="+mn-lt"/>
          <a:ea typeface="+mn-ea"/>
          <a:cs typeface="+mn-cs"/>
        </a:defRPr>
      </a:lvl1pPr>
      <a:lvl2pPr marL="742950" indent="-285750" algn="l" defTabSz="449263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 kern="1200">
          <a:solidFill>
            <a:srgbClr val="000000"/>
          </a:solidFill>
          <a:latin typeface="+mn-lt"/>
          <a:ea typeface="+mn-ea"/>
          <a:cs typeface="+mn-cs"/>
        </a:defRPr>
      </a:lvl2pPr>
      <a:lvl3pPr marL="1143000" indent="-228600" algn="l" defTabSz="449263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000000"/>
          </a:solidFill>
          <a:latin typeface="+mn-lt"/>
          <a:ea typeface="+mn-ea"/>
          <a:cs typeface="+mn-cs"/>
        </a:defRPr>
      </a:lvl3pPr>
      <a:lvl4pPr marL="1600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000000"/>
          </a:solidFill>
          <a:latin typeface="+mn-lt"/>
          <a:ea typeface="+mn-ea"/>
          <a:cs typeface="+mn-cs"/>
        </a:defRPr>
      </a:lvl4pPr>
      <a:lvl5pPr marL="20574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000000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ja-JP"/>
      </a:defPPr>
      <a:lvl1pPr marL="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54" name="Rectangle 1">
            <a:extLst>
              <a:ext uri="{FF2B5EF4-FFF2-40B4-BE49-F238E27FC236}">
                <a16:creationId xmlns:a16="http://schemas.microsoft.com/office/drawing/2014/main" id="{9AFD3297-CB18-FBDD-1D2D-548C48A754A6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4356100" y="115888"/>
            <a:ext cx="4667250" cy="5397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000" tIns="46800" rIns="90000" bIns="4680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GB"/>
              <a:t>タイトルテキストの書式を編集するにはクリックします。</a:t>
            </a:r>
          </a:p>
        </p:txBody>
      </p:sp>
      <p:sp>
        <p:nvSpPr>
          <p:cNvPr id="23555" name="Rectangle 2">
            <a:extLst>
              <a:ext uri="{FF2B5EF4-FFF2-40B4-BE49-F238E27FC236}">
                <a16:creationId xmlns:a16="http://schemas.microsoft.com/office/drawing/2014/main" id="{4783EBF1-B79E-6352-BE12-11A7347F26A1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468313" y="1052513"/>
            <a:ext cx="8205787" cy="45021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GB"/>
              <a:t>アウトラインテキストの書式を編集するにはクリックします。</a:t>
            </a:r>
          </a:p>
          <a:p>
            <a:pPr lvl="1"/>
            <a:r>
              <a:rPr lang="en-GB" altLang="ja-JP"/>
              <a:t>2</a:t>
            </a:r>
            <a:r>
              <a:rPr lang="ja-JP" altLang="en-GB"/>
              <a:t>レベル目のアウトライン</a:t>
            </a:r>
          </a:p>
          <a:p>
            <a:pPr lvl="2"/>
            <a:r>
              <a:rPr lang="en-GB" altLang="ja-JP"/>
              <a:t>3</a:t>
            </a:r>
            <a:r>
              <a:rPr lang="ja-JP" altLang="en-GB"/>
              <a:t>レベル目のアウトライン</a:t>
            </a:r>
          </a:p>
          <a:p>
            <a:pPr lvl="3"/>
            <a:r>
              <a:rPr lang="en-GB" altLang="ja-JP"/>
              <a:t>4</a:t>
            </a:r>
            <a:r>
              <a:rPr lang="ja-JP" altLang="en-GB"/>
              <a:t>レベル目のアウトライン</a:t>
            </a:r>
          </a:p>
          <a:p>
            <a:pPr lvl="4"/>
            <a:r>
              <a:rPr lang="en-GB" altLang="ja-JP"/>
              <a:t>5</a:t>
            </a:r>
            <a:r>
              <a:rPr lang="ja-JP" altLang="en-GB"/>
              <a:t>レベル目のアウトライン</a:t>
            </a:r>
          </a:p>
          <a:p>
            <a:pPr lvl="4"/>
            <a:r>
              <a:rPr lang="en-GB" altLang="ja-JP"/>
              <a:t>6</a:t>
            </a:r>
            <a:r>
              <a:rPr lang="ja-JP" altLang="en-GB"/>
              <a:t>レベル目のアウトライン</a:t>
            </a:r>
          </a:p>
          <a:p>
            <a:pPr lvl="4"/>
            <a:r>
              <a:rPr lang="en-GB" altLang="ja-JP"/>
              <a:t>7</a:t>
            </a:r>
            <a:r>
              <a:rPr lang="ja-JP" altLang="en-GB"/>
              <a:t>レベル目のアウトライン</a:t>
            </a:r>
          </a:p>
        </p:txBody>
      </p:sp>
      <p:sp>
        <p:nvSpPr>
          <p:cNvPr id="2" name="Rectangle 3">
            <a:extLst>
              <a:ext uri="{FF2B5EF4-FFF2-40B4-BE49-F238E27FC236}">
                <a16:creationId xmlns:a16="http://schemas.microsoft.com/office/drawing/2014/main" id="{348D8661-54C0-1E0B-FF1C-19467D0F31A6}"/>
              </a:ext>
            </a:extLst>
          </p:cNvPr>
          <p:cNvSpPr>
            <a:spLocks noGrp="1" noChangeArrowheads="1"/>
          </p:cNvSpPr>
          <p:nvPr>
            <p:ph type="dt"/>
          </p:nvPr>
        </p:nvSpPr>
        <p:spPr bwMode="auto">
          <a:xfrm>
            <a:off x="457200" y="6356350"/>
            <a:ext cx="2109788" cy="341313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>
            <a:lvl1pPr eaLnBrk="1" hangingPunct="1">
              <a:buClrTx/>
              <a:buSzPct val="100000"/>
              <a:buFontTx/>
              <a:buNone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800">
                <a:solidFill>
                  <a:srgbClr val="000000"/>
                </a:solidFill>
                <a:latin typeface="+mn-lt"/>
                <a:ea typeface="ＭＳ 明朝" panose="02020609040205080304" pitchFamily="17" charset="-128"/>
              </a:defRPr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23557" name="Text Box 4">
            <a:extLst>
              <a:ext uri="{FF2B5EF4-FFF2-40B4-BE49-F238E27FC236}">
                <a16:creationId xmlns:a16="http://schemas.microsoft.com/office/drawing/2014/main" id="{E94695CD-7751-A157-1500-F0DEC81073E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24200" y="6356350"/>
            <a:ext cx="2895600" cy="3651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ja-JP" altLang="en-US"/>
          </a:p>
        </p:txBody>
      </p:sp>
      <p:sp>
        <p:nvSpPr>
          <p:cNvPr id="3" name="Rectangle 5">
            <a:extLst>
              <a:ext uri="{FF2B5EF4-FFF2-40B4-BE49-F238E27FC236}">
                <a16:creationId xmlns:a16="http://schemas.microsoft.com/office/drawing/2014/main" id="{CA1C7BFD-95BE-B139-F809-BC85D0C23681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356350"/>
            <a:ext cx="2109788" cy="341313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>
            <a:lvl1pPr eaLnBrk="1" hangingPunct="1">
              <a:buClrTx/>
              <a:buSzPct val="100000"/>
              <a:buFontTx/>
              <a:buNone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800">
                <a:solidFill>
                  <a:srgbClr val="000000"/>
                </a:solidFill>
                <a:latin typeface="+mn-lt"/>
                <a:ea typeface="ＭＳ 明朝" panose="02020609040205080304" pitchFamily="17" charset="-128"/>
              </a:defRPr>
            </a:lvl1pPr>
          </a:lstStyle>
          <a:p>
            <a:pPr>
              <a:defRPr/>
            </a:pPr>
            <a:fld id="{4AE28EB3-92E0-455B-9735-799836E9EEAC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934" r:id="rId1"/>
    <p:sldLayoutId id="2147483935" r:id="rId2"/>
    <p:sldLayoutId id="2147483936" r:id="rId3"/>
    <p:sldLayoutId id="2147483937" r:id="rId4"/>
    <p:sldLayoutId id="2147483938" r:id="rId5"/>
    <p:sldLayoutId id="2147483939" r:id="rId6"/>
    <p:sldLayoutId id="2147483940" r:id="rId7"/>
    <p:sldLayoutId id="2147483941" r:id="rId8"/>
    <p:sldLayoutId id="2147483942" r:id="rId9"/>
    <p:sldLayoutId id="2147483943" r:id="rId10"/>
    <p:sldLayoutId id="2147483944" r:id="rId11"/>
  </p:sldLayoutIdLst>
  <p:txStyles>
    <p:titleStyle>
      <a:lvl1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FFFF00"/>
          </a:solidFill>
          <a:latin typeface="+mj-lt"/>
          <a:ea typeface="+mj-ea"/>
          <a:cs typeface="+mj-cs"/>
        </a:defRPr>
      </a:lvl1pPr>
      <a:lvl2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2pPr>
      <a:lvl3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3pPr>
      <a:lvl4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4pPr>
      <a:lvl5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5pPr>
      <a:lvl6pPr marL="2514600" indent="-228600"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6pPr>
      <a:lvl7pPr marL="2971800" indent="-228600"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7pPr>
      <a:lvl8pPr marL="3429000" indent="-228600"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8pPr>
      <a:lvl9pPr marL="3886200" indent="-228600"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9pPr>
    </p:titleStyle>
    <p:bodyStyle>
      <a:lvl1pPr marL="342900" indent="-342900" algn="l" defTabSz="449263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 kern="1200">
          <a:solidFill>
            <a:srgbClr val="000000"/>
          </a:solidFill>
          <a:latin typeface="+mn-lt"/>
          <a:ea typeface="+mn-ea"/>
          <a:cs typeface="+mn-cs"/>
        </a:defRPr>
      </a:lvl1pPr>
      <a:lvl2pPr marL="742950" indent="-285750" algn="l" defTabSz="449263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 kern="1200">
          <a:solidFill>
            <a:srgbClr val="000000"/>
          </a:solidFill>
          <a:latin typeface="+mn-lt"/>
          <a:ea typeface="+mn-ea"/>
          <a:cs typeface="+mn-cs"/>
        </a:defRPr>
      </a:lvl2pPr>
      <a:lvl3pPr marL="1143000" indent="-228600" algn="l" defTabSz="449263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000000"/>
          </a:solidFill>
          <a:latin typeface="+mn-lt"/>
          <a:ea typeface="+mn-ea"/>
          <a:cs typeface="+mn-cs"/>
        </a:defRPr>
      </a:lvl3pPr>
      <a:lvl4pPr marL="1600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000000"/>
          </a:solidFill>
          <a:latin typeface="+mn-lt"/>
          <a:ea typeface="+mn-ea"/>
          <a:cs typeface="+mn-cs"/>
        </a:defRPr>
      </a:lvl4pPr>
      <a:lvl5pPr marL="20574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000000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ja-JP"/>
      </a:defPPr>
      <a:lvl1pPr marL="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78" name="Rectangle 1">
            <a:extLst>
              <a:ext uri="{FF2B5EF4-FFF2-40B4-BE49-F238E27FC236}">
                <a16:creationId xmlns:a16="http://schemas.microsoft.com/office/drawing/2014/main" id="{A065542D-B015-898E-7A0E-4CBA7890C3E7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4356100" y="115888"/>
            <a:ext cx="4667250" cy="5397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000" tIns="46800" rIns="90000" bIns="4680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GB"/>
              <a:t>タイトルテキストの書式を編集するにはクリックします。</a:t>
            </a:r>
          </a:p>
        </p:txBody>
      </p:sp>
      <p:sp>
        <p:nvSpPr>
          <p:cNvPr id="24579" name="Rectangle 2">
            <a:extLst>
              <a:ext uri="{FF2B5EF4-FFF2-40B4-BE49-F238E27FC236}">
                <a16:creationId xmlns:a16="http://schemas.microsoft.com/office/drawing/2014/main" id="{BF053878-29A5-8CB9-9BAD-681E520A71E8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468313" y="1052513"/>
            <a:ext cx="8205787" cy="45021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GB"/>
              <a:t>アウトラインテキストの書式を編集するにはクリックします。</a:t>
            </a:r>
          </a:p>
          <a:p>
            <a:pPr lvl="1"/>
            <a:r>
              <a:rPr lang="en-GB" altLang="ja-JP"/>
              <a:t>2</a:t>
            </a:r>
            <a:r>
              <a:rPr lang="ja-JP" altLang="en-GB"/>
              <a:t>レベル目のアウトライン</a:t>
            </a:r>
          </a:p>
          <a:p>
            <a:pPr lvl="2"/>
            <a:r>
              <a:rPr lang="en-GB" altLang="ja-JP"/>
              <a:t>3</a:t>
            </a:r>
            <a:r>
              <a:rPr lang="ja-JP" altLang="en-GB"/>
              <a:t>レベル目のアウトライン</a:t>
            </a:r>
          </a:p>
          <a:p>
            <a:pPr lvl="3"/>
            <a:r>
              <a:rPr lang="en-GB" altLang="ja-JP"/>
              <a:t>4</a:t>
            </a:r>
            <a:r>
              <a:rPr lang="ja-JP" altLang="en-GB"/>
              <a:t>レベル目のアウトライン</a:t>
            </a:r>
          </a:p>
          <a:p>
            <a:pPr lvl="4"/>
            <a:r>
              <a:rPr lang="en-GB" altLang="ja-JP"/>
              <a:t>5</a:t>
            </a:r>
            <a:r>
              <a:rPr lang="ja-JP" altLang="en-GB"/>
              <a:t>レベル目のアウトライン</a:t>
            </a:r>
          </a:p>
          <a:p>
            <a:pPr lvl="4"/>
            <a:r>
              <a:rPr lang="en-GB" altLang="ja-JP"/>
              <a:t>6</a:t>
            </a:r>
            <a:r>
              <a:rPr lang="ja-JP" altLang="en-GB"/>
              <a:t>レベル目のアウトライン</a:t>
            </a:r>
          </a:p>
          <a:p>
            <a:pPr lvl="4"/>
            <a:r>
              <a:rPr lang="en-GB" altLang="ja-JP"/>
              <a:t>7</a:t>
            </a:r>
            <a:r>
              <a:rPr lang="ja-JP" altLang="en-GB"/>
              <a:t>レベル目のアウトライン</a:t>
            </a:r>
          </a:p>
        </p:txBody>
      </p:sp>
      <p:sp>
        <p:nvSpPr>
          <p:cNvPr id="2" name="Rectangle 3">
            <a:extLst>
              <a:ext uri="{FF2B5EF4-FFF2-40B4-BE49-F238E27FC236}">
                <a16:creationId xmlns:a16="http://schemas.microsoft.com/office/drawing/2014/main" id="{EE48637F-F83D-D86C-F167-A1BDFF969E1F}"/>
              </a:ext>
            </a:extLst>
          </p:cNvPr>
          <p:cNvSpPr>
            <a:spLocks noGrp="1" noChangeArrowheads="1"/>
          </p:cNvSpPr>
          <p:nvPr>
            <p:ph type="dt"/>
          </p:nvPr>
        </p:nvSpPr>
        <p:spPr bwMode="auto">
          <a:xfrm>
            <a:off x="457200" y="6356350"/>
            <a:ext cx="2109788" cy="341313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>
            <a:lvl1pPr eaLnBrk="1" hangingPunct="1">
              <a:buClrTx/>
              <a:buSzPct val="100000"/>
              <a:buFontTx/>
              <a:buNone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800">
                <a:solidFill>
                  <a:srgbClr val="000000"/>
                </a:solidFill>
                <a:latin typeface="+mn-lt"/>
                <a:ea typeface="ＭＳ 明朝" panose="02020609040205080304" pitchFamily="17" charset="-128"/>
              </a:defRPr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24581" name="Text Box 4">
            <a:extLst>
              <a:ext uri="{FF2B5EF4-FFF2-40B4-BE49-F238E27FC236}">
                <a16:creationId xmlns:a16="http://schemas.microsoft.com/office/drawing/2014/main" id="{6D1A1218-4BFD-D906-D712-678BA23E01C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24200" y="6356350"/>
            <a:ext cx="2895600" cy="3651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ja-JP" altLang="en-US"/>
          </a:p>
        </p:txBody>
      </p:sp>
      <p:sp>
        <p:nvSpPr>
          <p:cNvPr id="3" name="Rectangle 5">
            <a:extLst>
              <a:ext uri="{FF2B5EF4-FFF2-40B4-BE49-F238E27FC236}">
                <a16:creationId xmlns:a16="http://schemas.microsoft.com/office/drawing/2014/main" id="{01D9E667-D85D-137F-439C-EB7F4C5F34B5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356350"/>
            <a:ext cx="2109788" cy="341313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>
            <a:lvl1pPr eaLnBrk="1" hangingPunct="1">
              <a:buClrTx/>
              <a:buSzPct val="100000"/>
              <a:buFontTx/>
              <a:buNone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800">
                <a:solidFill>
                  <a:srgbClr val="000000"/>
                </a:solidFill>
                <a:latin typeface="+mn-lt"/>
                <a:ea typeface="ＭＳ 明朝" panose="02020609040205080304" pitchFamily="17" charset="-128"/>
              </a:defRPr>
            </a:lvl1pPr>
          </a:lstStyle>
          <a:p>
            <a:pPr>
              <a:defRPr/>
            </a:pPr>
            <a:fld id="{7735EB3B-74C2-4651-AD7A-51AE33E42AD2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945" r:id="rId1"/>
    <p:sldLayoutId id="2147483946" r:id="rId2"/>
    <p:sldLayoutId id="2147483947" r:id="rId3"/>
    <p:sldLayoutId id="2147483948" r:id="rId4"/>
    <p:sldLayoutId id="2147483949" r:id="rId5"/>
    <p:sldLayoutId id="2147483950" r:id="rId6"/>
    <p:sldLayoutId id="2147483951" r:id="rId7"/>
    <p:sldLayoutId id="2147483952" r:id="rId8"/>
    <p:sldLayoutId id="2147483953" r:id="rId9"/>
    <p:sldLayoutId id="2147483954" r:id="rId10"/>
    <p:sldLayoutId id="2147483955" r:id="rId11"/>
  </p:sldLayoutIdLst>
  <p:txStyles>
    <p:titleStyle>
      <a:lvl1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FFFF00"/>
          </a:solidFill>
          <a:latin typeface="+mj-lt"/>
          <a:ea typeface="+mj-ea"/>
          <a:cs typeface="+mj-cs"/>
        </a:defRPr>
      </a:lvl1pPr>
      <a:lvl2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2pPr>
      <a:lvl3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3pPr>
      <a:lvl4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4pPr>
      <a:lvl5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5pPr>
      <a:lvl6pPr marL="2514600" indent="-228600"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6pPr>
      <a:lvl7pPr marL="2971800" indent="-228600"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7pPr>
      <a:lvl8pPr marL="3429000" indent="-228600"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8pPr>
      <a:lvl9pPr marL="3886200" indent="-228600"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9pPr>
    </p:titleStyle>
    <p:bodyStyle>
      <a:lvl1pPr marL="342900" indent="-342900" algn="l" defTabSz="449263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 kern="1200">
          <a:solidFill>
            <a:srgbClr val="000000"/>
          </a:solidFill>
          <a:latin typeface="+mn-lt"/>
          <a:ea typeface="+mn-ea"/>
          <a:cs typeface="+mn-cs"/>
        </a:defRPr>
      </a:lvl1pPr>
      <a:lvl2pPr marL="742950" indent="-285750" algn="l" defTabSz="449263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 kern="1200">
          <a:solidFill>
            <a:srgbClr val="000000"/>
          </a:solidFill>
          <a:latin typeface="+mn-lt"/>
          <a:ea typeface="+mn-ea"/>
          <a:cs typeface="+mn-cs"/>
        </a:defRPr>
      </a:lvl2pPr>
      <a:lvl3pPr marL="1143000" indent="-228600" algn="l" defTabSz="449263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000000"/>
          </a:solidFill>
          <a:latin typeface="+mn-lt"/>
          <a:ea typeface="+mn-ea"/>
          <a:cs typeface="+mn-cs"/>
        </a:defRPr>
      </a:lvl3pPr>
      <a:lvl4pPr marL="1600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000000"/>
          </a:solidFill>
          <a:latin typeface="+mn-lt"/>
          <a:ea typeface="+mn-ea"/>
          <a:cs typeface="+mn-cs"/>
        </a:defRPr>
      </a:lvl4pPr>
      <a:lvl5pPr marL="20574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000000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ja-JP"/>
      </a:defPPr>
      <a:lvl1pPr marL="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602" name="Rectangle 1">
            <a:extLst>
              <a:ext uri="{FF2B5EF4-FFF2-40B4-BE49-F238E27FC236}">
                <a16:creationId xmlns:a16="http://schemas.microsoft.com/office/drawing/2014/main" id="{39C4B509-A0E0-F162-8173-3BDE43BDC932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4356100" y="115888"/>
            <a:ext cx="4667250" cy="5397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000" tIns="46800" rIns="90000" bIns="4680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GB"/>
              <a:t>タイトルテキストの書式を編集するにはクリックします。</a:t>
            </a:r>
          </a:p>
        </p:txBody>
      </p:sp>
      <p:sp>
        <p:nvSpPr>
          <p:cNvPr id="25603" name="Rectangle 2">
            <a:extLst>
              <a:ext uri="{FF2B5EF4-FFF2-40B4-BE49-F238E27FC236}">
                <a16:creationId xmlns:a16="http://schemas.microsoft.com/office/drawing/2014/main" id="{79D72D82-3E51-6D06-4B66-3336FE892E92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468313" y="1052513"/>
            <a:ext cx="8205787" cy="45021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GB"/>
              <a:t>アウトラインテキストの書式を編集するにはクリックします。</a:t>
            </a:r>
          </a:p>
          <a:p>
            <a:pPr lvl="1"/>
            <a:r>
              <a:rPr lang="en-GB" altLang="ja-JP"/>
              <a:t>2</a:t>
            </a:r>
            <a:r>
              <a:rPr lang="ja-JP" altLang="en-GB"/>
              <a:t>レベル目のアウトライン</a:t>
            </a:r>
          </a:p>
          <a:p>
            <a:pPr lvl="2"/>
            <a:r>
              <a:rPr lang="en-GB" altLang="ja-JP"/>
              <a:t>3</a:t>
            </a:r>
            <a:r>
              <a:rPr lang="ja-JP" altLang="en-GB"/>
              <a:t>レベル目のアウトライン</a:t>
            </a:r>
          </a:p>
          <a:p>
            <a:pPr lvl="3"/>
            <a:r>
              <a:rPr lang="en-GB" altLang="ja-JP"/>
              <a:t>4</a:t>
            </a:r>
            <a:r>
              <a:rPr lang="ja-JP" altLang="en-GB"/>
              <a:t>レベル目のアウトライン</a:t>
            </a:r>
          </a:p>
          <a:p>
            <a:pPr lvl="4"/>
            <a:r>
              <a:rPr lang="en-GB" altLang="ja-JP"/>
              <a:t>5</a:t>
            </a:r>
            <a:r>
              <a:rPr lang="ja-JP" altLang="en-GB"/>
              <a:t>レベル目のアウトライン</a:t>
            </a:r>
          </a:p>
          <a:p>
            <a:pPr lvl="4"/>
            <a:r>
              <a:rPr lang="en-GB" altLang="ja-JP"/>
              <a:t>6</a:t>
            </a:r>
            <a:r>
              <a:rPr lang="ja-JP" altLang="en-GB"/>
              <a:t>レベル目のアウトライン</a:t>
            </a:r>
          </a:p>
          <a:p>
            <a:pPr lvl="4"/>
            <a:r>
              <a:rPr lang="en-GB" altLang="ja-JP"/>
              <a:t>7</a:t>
            </a:r>
            <a:r>
              <a:rPr lang="ja-JP" altLang="en-GB"/>
              <a:t>レベル目のアウトライン</a:t>
            </a:r>
          </a:p>
        </p:txBody>
      </p:sp>
      <p:sp>
        <p:nvSpPr>
          <p:cNvPr id="2" name="Rectangle 3">
            <a:extLst>
              <a:ext uri="{FF2B5EF4-FFF2-40B4-BE49-F238E27FC236}">
                <a16:creationId xmlns:a16="http://schemas.microsoft.com/office/drawing/2014/main" id="{EFD7558F-0ECC-A146-4D66-9BF69431DEC0}"/>
              </a:ext>
            </a:extLst>
          </p:cNvPr>
          <p:cNvSpPr>
            <a:spLocks noGrp="1" noChangeArrowheads="1"/>
          </p:cNvSpPr>
          <p:nvPr>
            <p:ph type="dt"/>
          </p:nvPr>
        </p:nvSpPr>
        <p:spPr bwMode="auto">
          <a:xfrm>
            <a:off x="457200" y="6356350"/>
            <a:ext cx="2109788" cy="341313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>
            <a:lvl1pPr eaLnBrk="1" hangingPunct="1">
              <a:buClrTx/>
              <a:buSzPct val="100000"/>
              <a:buFontTx/>
              <a:buNone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800">
                <a:solidFill>
                  <a:srgbClr val="000000"/>
                </a:solidFill>
                <a:latin typeface="+mn-lt"/>
                <a:ea typeface="ＭＳ 明朝" panose="02020609040205080304" pitchFamily="17" charset="-128"/>
              </a:defRPr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25605" name="Text Box 4">
            <a:extLst>
              <a:ext uri="{FF2B5EF4-FFF2-40B4-BE49-F238E27FC236}">
                <a16:creationId xmlns:a16="http://schemas.microsoft.com/office/drawing/2014/main" id="{64E50A5F-F6CF-63B0-EE3F-6CE5C3F3901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24200" y="6356350"/>
            <a:ext cx="2895600" cy="3651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ja-JP" altLang="en-US"/>
          </a:p>
        </p:txBody>
      </p:sp>
      <p:sp>
        <p:nvSpPr>
          <p:cNvPr id="3" name="Rectangle 5">
            <a:extLst>
              <a:ext uri="{FF2B5EF4-FFF2-40B4-BE49-F238E27FC236}">
                <a16:creationId xmlns:a16="http://schemas.microsoft.com/office/drawing/2014/main" id="{31C7ECDB-9CD3-86CC-F2FC-CE9FBA180A4F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356350"/>
            <a:ext cx="2109788" cy="341313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>
            <a:lvl1pPr eaLnBrk="1" hangingPunct="1">
              <a:buClrTx/>
              <a:buSzPct val="100000"/>
              <a:buFontTx/>
              <a:buNone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800">
                <a:solidFill>
                  <a:srgbClr val="000000"/>
                </a:solidFill>
                <a:latin typeface="+mn-lt"/>
                <a:ea typeface="ＭＳ 明朝" panose="02020609040205080304" pitchFamily="17" charset="-128"/>
              </a:defRPr>
            </a:lvl1pPr>
          </a:lstStyle>
          <a:p>
            <a:pPr>
              <a:defRPr/>
            </a:pPr>
            <a:fld id="{8E572541-2163-4CF0-93C7-5CD1ADC5A2C3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956" r:id="rId1"/>
    <p:sldLayoutId id="2147483957" r:id="rId2"/>
    <p:sldLayoutId id="2147483958" r:id="rId3"/>
    <p:sldLayoutId id="2147483959" r:id="rId4"/>
    <p:sldLayoutId id="2147483960" r:id="rId5"/>
    <p:sldLayoutId id="2147483961" r:id="rId6"/>
    <p:sldLayoutId id="2147483962" r:id="rId7"/>
    <p:sldLayoutId id="2147483963" r:id="rId8"/>
    <p:sldLayoutId id="2147483964" r:id="rId9"/>
    <p:sldLayoutId id="2147483965" r:id="rId10"/>
    <p:sldLayoutId id="2147483966" r:id="rId11"/>
  </p:sldLayoutIdLst>
  <p:txStyles>
    <p:titleStyle>
      <a:lvl1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FFFF00"/>
          </a:solidFill>
          <a:latin typeface="+mj-lt"/>
          <a:ea typeface="+mj-ea"/>
          <a:cs typeface="+mj-cs"/>
        </a:defRPr>
      </a:lvl1pPr>
      <a:lvl2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2pPr>
      <a:lvl3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3pPr>
      <a:lvl4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4pPr>
      <a:lvl5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5pPr>
      <a:lvl6pPr marL="2514600" indent="-228600"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6pPr>
      <a:lvl7pPr marL="2971800" indent="-228600"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7pPr>
      <a:lvl8pPr marL="3429000" indent="-228600"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8pPr>
      <a:lvl9pPr marL="3886200" indent="-228600"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9pPr>
    </p:titleStyle>
    <p:bodyStyle>
      <a:lvl1pPr marL="342900" indent="-342900" algn="l" defTabSz="449263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 kern="1200">
          <a:solidFill>
            <a:srgbClr val="000000"/>
          </a:solidFill>
          <a:latin typeface="+mn-lt"/>
          <a:ea typeface="+mn-ea"/>
          <a:cs typeface="+mn-cs"/>
        </a:defRPr>
      </a:lvl1pPr>
      <a:lvl2pPr marL="742950" indent="-285750" algn="l" defTabSz="449263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 kern="1200">
          <a:solidFill>
            <a:srgbClr val="000000"/>
          </a:solidFill>
          <a:latin typeface="+mn-lt"/>
          <a:ea typeface="+mn-ea"/>
          <a:cs typeface="+mn-cs"/>
        </a:defRPr>
      </a:lvl2pPr>
      <a:lvl3pPr marL="1143000" indent="-228600" algn="l" defTabSz="449263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000000"/>
          </a:solidFill>
          <a:latin typeface="+mn-lt"/>
          <a:ea typeface="+mn-ea"/>
          <a:cs typeface="+mn-cs"/>
        </a:defRPr>
      </a:lvl3pPr>
      <a:lvl4pPr marL="1600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000000"/>
          </a:solidFill>
          <a:latin typeface="+mn-lt"/>
          <a:ea typeface="+mn-ea"/>
          <a:cs typeface="+mn-cs"/>
        </a:defRPr>
      </a:lvl4pPr>
      <a:lvl5pPr marL="20574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000000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ja-JP"/>
      </a:defPPr>
      <a:lvl1pPr marL="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6" name="Rectangle 1">
            <a:extLst>
              <a:ext uri="{FF2B5EF4-FFF2-40B4-BE49-F238E27FC236}">
                <a16:creationId xmlns:a16="http://schemas.microsoft.com/office/drawing/2014/main" id="{317D8FA4-440C-F49A-4598-4962F8715862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4356100" y="115888"/>
            <a:ext cx="4667250" cy="5397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000" tIns="46800" rIns="90000" bIns="4680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GB"/>
              <a:t>タイトルテキストの書式を編集するにはクリックします。</a:t>
            </a:r>
          </a:p>
        </p:txBody>
      </p:sp>
      <p:sp>
        <p:nvSpPr>
          <p:cNvPr id="26627" name="Rectangle 2">
            <a:extLst>
              <a:ext uri="{FF2B5EF4-FFF2-40B4-BE49-F238E27FC236}">
                <a16:creationId xmlns:a16="http://schemas.microsoft.com/office/drawing/2014/main" id="{8499CFB4-67A0-4172-FD15-C86C6671FC05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468313" y="1052513"/>
            <a:ext cx="8205787" cy="45021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GB"/>
              <a:t>アウトラインテキストの書式を編集するにはクリックします。</a:t>
            </a:r>
          </a:p>
          <a:p>
            <a:pPr lvl="1"/>
            <a:r>
              <a:rPr lang="en-GB" altLang="ja-JP"/>
              <a:t>2</a:t>
            </a:r>
            <a:r>
              <a:rPr lang="ja-JP" altLang="en-GB"/>
              <a:t>レベル目のアウトライン</a:t>
            </a:r>
          </a:p>
          <a:p>
            <a:pPr lvl="2"/>
            <a:r>
              <a:rPr lang="en-GB" altLang="ja-JP"/>
              <a:t>3</a:t>
            </a:r>
            <a:r>
              <a:rPr lang="ja-JP" altLang="en-GB"/>
              <a:t>レベル目のアウトライン</a:t>
            </a:r>
          </a:p>
          <a:p>
            <a:pPr lvl="3"/>
            <a:r>
              <a:rPr lang="en-GB" altLang="ja-JP"/>
              <a:t>4</a:t>
            </a:r>
            <a:r>
              <a:rPr lang="ja-JP" altLang="en-GB"/>
              <a:t>レベル目のアウトライン</a:t>
            </a:r>
          </a:p>
          <a:p>
            <a:pPr lvl="4"/>
            <a:r>
              <a:rPr lang="en-GB" altLang="ja-JP"/>
              <a:t>5</a:t>
            </a:r>
            <a:r>
              <a:rPr lang="ja-JP" altLang="en-GB"/>
              <a:t>レベル目のアウトライン</a:t>
            </a:r>
          </a:p>
          <a:p>
            <a:pPr lvl="4"/>
            <a:r>
              <a:rPr lang="en-GB" altLang="ja-JP"/>
              <a:t>6</a:t>
            </a:r>
            <a:r>
              <a:rPr lang="ja-JP" altLang="en-GB"/>
              <a:t>レベル目のアウトライン</a:t>
            </a:r>
          </a:p>
          <a:p>
            <a:pPr lvl="4"/>
            <a:r>
              <a:rPr lang="en-GB" altLang="ja-JP"/>
              <a:t>7</a:t>
            </a:r>
            <a:r>
              <a:rPr lang="ja-JP" altLang="en-GB"/>
              <a:t>レベル目のアウトライン</a:t>
            </a:r>
          </a:p>
        </p:txBody>
      </p:sp>
      <p:sp>
        <p:nvSpPr>
          <p:cNvPr id="2" name="Rectangle 3">
            <a:extLst>
              <a:ext uri="{FF2B5EF4-FFF2-40B4-BE49-F238E27FC236}">
                <a16:creationId xmlns:a16="http://schemas.microsoft.com/office/drawing/2014/main" id="{89D14024-8291-6322-4C22-CD28BABCA34D}"/>
              </a:ext>
            </a:extLst>
          </p:cNvPr>
          <p:cNvSpPr>
            <a:spLocks noGrp="1" noChangeArrowheads="1"/>
          </p:cNvSpPr>
          <p:nvPr>
            <p:ph type="dt"/>
          </p:nvPr>
        </p:nvSpPr>
        <p:spPr bwMode="auto">
          <a:xfrm>
            <a:off x="457200" y="6356350"/>
            <a:ext cx="2109788" cy="341313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>
            <a:lvl1pPr eaLnBrk="1" hangingPunct="1">
              <a:buClrTx/>
              <a:buSzPct val="100000"/>
              <a:buFontTx/>
              <a:buNone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800">
                <a:solidFill>
                  <a:srgbClr val="000000"/>
                </a:solidFill>
                <a:latin typeface="+mn-lt"/>
                <a:ea typeface="ＭＳ 明朝" panose="02020609040205080304" pitchFamily="17" charset="-128"/>
              </a:defRPr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26629" name="Text Box 4">
            <a:extLst>
              <a:ext uri="{FF2B5EF4-FFF2-40B4-BE49-F238E27FC236}">
                <a16:creationId xmlns:a16="http://schemas.microsoft.com/office/drawing/2014/main" id="{077C9D97-2FC2-8A58-16D5-ACB3477D30B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24200" y="6356350"/>
            <a:ext cx="2895600" cy="3651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ja-JP" altLang="en-US"/>
          </a:p>
        </p:txBody>
      </p:sp>
      <p:sp>
        <p:nvSpPr>
          <p:cNvPr id="3" name="Rectangle 5">
            <a:extLst>
              <a:ext uri="{FF2B5EF4-FFF2-40B4-BE49-F238E27FC236}">
                <a16:creationId xmlns:a16="http://schemas.microsoft.com/office/drawing/2014/main" id="{887360C1-1D24-DF41-CDA8-2439DFEE8B8B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356350"/>
            <a:ext cx="2109788" cy="341313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>
            <a:lvl1pPr eaLnBrk="1" hangingPunct="1">
              <a:buClrTx/>
              <a:buSzPct val="100000"/>
              <a:buFontTx/>
              <a:buNone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800">
                <a:solidFill>
                  <a:srgbClr val="000000"/>
                </a:solidFill>
                <a:latin typeface="+mn-lt"/>
                <a:ea typeface="ＭＳ 明朝" panose="02020609040205080304" pitchFamily="17" charset="-128"/>
              </a:defRPr>
            </a:lvl1pPr>
          </a:lstStyle>
          <a:p>
            <a:pPr>
              <a:defRPr/>
            </a:pPr>
            <a:fld id="{51E568E5-EFFA-46CF-8E31-6E17BEEFBFEA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967" r:id="rId1"/>
    <p:sldLayoutId id="2147483968" r:id="rId2"/>
    <p:sldLayoutId id="2147483969" r:id="rId3"/>
    <p:sldLayoutId id="2147483970" r:id="rId4"/>
    <p:sldLayoutId id="2147483971" r:id="rId5"/>
    <p:sldLayoutId id="2147483972" r:id="rId6"/>
    <p:sldLayoutId id="2147483973" r:id="rId7"/>
    <p:sldLayoutId id="2147483974" r:id="rId8"/>
    <p:sldLayoutId id="2147483975" r:id="rId9"/>
    <p:sldLayoutId id="2147483976" r:id="rId10"/>
    <p:sldLayoutId id="2147483977" r:id="rId11"/>
  </p:sldLayoutIdLst>
  <p:txStyles>
    <p:titleStyle>
      <a:lvl1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FFFF00"/>
          </a:solidFill>
          <a:latin typeface="+mj-lt"/>
          <a:ea typeface="+mj-ea"/>
          <a:cs typeface="+mj-cs"/>
        </a:defRPr>
      </a:lvl1pPr>
      <a:lvl2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2pPr>
      <a:lvl3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3pPr>
      <a:lvl4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4pPr>
      <a:lvl5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5pPr>
      <a:lvl6pPr marL="2514600" indent="-228600"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6pPr>
      <a:lvl7pPr marL="2971800" indent="-228600"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7pPr>
      <a:lvl8pPr marL="3429000" indent="-228600"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8pPr>
      <a:lvl9pPr marL="3886200" indent="-228600"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9pPr>
    </p:titleStyle>
    <p:bodyStyle>
      <a:lvl1pPr marL="342900" indent="-342900" algn="l" defTabSz="449263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 kern="1200">
          <a:solidFill>
            <a:srgbClr val="000000"/>
          </a:solidFill>
          <a:latin typeface="+mn-lt"/>
          <a:ea typeface="+mn-ea"/>
          <a:cs typeface="+mn-cs"/>
        </a:defRPr>
      </a:lvl1pPr>
      <a:lvl2pPr marL="742950" indent="-285750" algn="l" defTabSz="449263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 kern="1200">
          <a:solidFill>
            <a:srgbClr val="000000"/>
          </a:solidFill>
          <a:latin typeface="+mn-lt"/>
          <a:ea typeface="+mn-ea"/>
          <a:cs typeface="+mn-cs"/>
        </a:defRPr>
      </a:lvl2pPr>
      <a:lvl3pPr marL="1143000" indent="-228600" algn="l" defTabSz="449263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000000"/>
          </a:solidFill>
          <a:latin typeface="+mn-lt"/>
          <a:ea typeface="+mn-ea"/>
          <a:cs typeface="+mn-cs"/>
        </a:defRPr>
      </a:lvl3pPr>
      <a:lvl4pPr marL="1600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000000"/>
          </a:solidFill>
          <a:latin typeface="+mn-lt"/>
          <a:ea typeface="+mn-ea"/>
          <a:cs typeface="+mn-cs"/>
        </a:defRPr>
      </a:lvl4pPr>
      <a:lvl5pPr marL="20574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000000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ja-JP"/>
      </a:defPPr>
      <a:lvl1pPr marL="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7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650" name="Rectangle 1">
            <a:extLst>
              <a:ext uri="{FF2B5EF4-FFF2-40B4-BE49-F238E27FC236}">
                <a16:creationId xmlns:a16="http://schemas.microsoft.com/office/drawing/2014/main" id="{AAC42B57-D888-12AA-2F9A-E3936B37D289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4356100" y="115888"/>
            <a:ext cx="4667250" cy="5397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000" tIns="46800" rIns="90000" bIns="4680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GB"/>
              <a:t>タイトルテキストの書式を編集するにはクリックします。</a:t>
            </a:r>
          </a:p>
        </p:txBody>
      </p:sp>
      <p:sp>
        <p:nvSpPr>
          <p:cNvPr id="27651" name="Rectangle 2">
            <a:extLst>
              <a:ext uri="{FF2B5EF4-FFF2-40B4-BE49-F238E27FC236}">
                <a16:creationId xmlns:a16="http://schemas.microsoft.com/office/drawing/2014/main" id="{10588ED3-23A4-59DE-1418-1B7F9820E498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468313" y="1052513"/>
            <a:ext cx="8205787" cy="45021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GB"/>
              <a:t>アウトラインテキストの書式を編集するにはクリックします。</a:t>
            </a:r>
          </a:p>
          <a:p>
            <a:pPr lvl="1"/>
            <a:r>
              <a:rPr lang="en-GB" altLang="ja-JP"/>
              <a:t>2</a:t>
            </a:r>
            <a:r>
              <a:rPr lang="ja-JP" altLang="en-GB"/>
              <a:t>レベル目のアウトライン</a:t>
            </a:r>
          </a:p>
          <a:p>
            <a:pPr lvl="2"/>
            <a:r>
              <a:rPr lang="en-GB" altLang="ja-JP"/>
              <a:t>3</a:t>
            </a:r>
            <a:r>
              <a:rPr lang="ja-JP" altLang="en-GB"/>
              <a:t>レベル目のアウトライン</a:t>
            </a:r>
          </a:p>
          <a:p>
            <a:pPr lvl="3"/>
            <a:r>
              <a:rPr lang="en-GB" altLang="ja-JP"/>
              <a:t>4</a:t>
            </a:r>
            <a:r>
              <a:rPr lang="ja-JP" altLang="en-GB"/>
              <a:t>レベル目のアウトライン</a:t>
            </a:r>
          </a:p>
          <a:p>
            <a:pPr lvl="4"/>
            <a:r>
              <a:rPr lang="en-GB" altLang="ja-JP"/>
              <a:t>5</a:t>
            </a:r>
            <a:r>
              <a:rPr lang="ja-JP" altLang="en-GB"/>
              <a:t>レベル目のアウトライン</a:t>
            </a:r>
          </a:p>
          <a:p>
            <a:pPr lvl="4"/>
            <a:r>
              <a:rPr lang="en-GB" altLang="ja-JP"/>
              <a:t>6</a:t>
            </a:r>
            <a:r>
              <a:rPr lang="ja-JP" altLang="en-GB"/>
              <a:t>レベル目のアウトライン</a:t>
            </a:r>
          </a:p>
          <a:p>
            <a:pPr lvl="4"/>
            <a:r>
              <a:rPr lang="en-GB" altLang="ja-JP"/>
              <a:t>7</a:t>
            </a:r>
            <a:r>
              <a:rPr lang="ja-JP" altLang="en-GB"/>
              <a:t>レベル目のアウトライン</a:t>
            </a:r>
          </a:p>
        </p:txBody>
      </p:sp>
      <p:sp>
        <p:nvSpPr>
          <p:cNvPr id="2" name="Rectangle 3">
            <a:extLst>
              <a:ext uri="{FF2B5EF4-FFF2-40B4-BE49-F238E27FC236}">
                <a16:creationId xmlns:a16="http://schemas.microsoft.com/office/drawing/2014/main" id="{E9561F86-50F3-DEF7-2154-A90B0F87082B}"/>
              </a:ext>
            </a:extLst>
          </p:cNvPr>
          <p:cNvSpPr>
            <a:spLocks noGrp="1" noChangeArrowheads="1"/>
          </p:cNvSpPr>
          <p:nvPr>
            <p:ph type="dt"/>
          </p:nvPr>
        </p:nvSpPr>
        <p:spPr bwMode="auto">
          <a:xfrm>
            <a:off x="457200" y="6356350"/>
            <a:ext cx="2109788" cy="341313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>
            <a:lvl1pPr eaLnBrk="1" hangingPunct="1">
              <a:buClrTx/>
              <a:buSzPct val="100000"/>
              <a:buFontTx/>
              <a:buNone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800">
                <a:solidFill>
                  <a:srgbClr val="000000"/>
                </a:solidFill>
                <a:latin typeface="+mn-lt"/>
                <a:ea typeface="ＭＳ 明朝" panose="02020609040205080304" pitchFamily="17" charset="-128"/>
              </a:defRPr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27653" name="Text Box 4">
            <a:extLst>
              <a:ext uri="{FF2B5EF4-FFF2-40B4-BE49-F238E27FC236}">
                <a16:creationId xmlns:a16="http://schemas.microsoft.com/office/drawing/2014/main" id="{5ED8EBE3-3EF5-FEAA-547B-B69B62116A6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24200" y="6356350"/>
            <a:ext cx="2895600" cy="3651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ja-JP" altLang="en-US"/>
          </a:p>
        </p:txBody>
      </p:sp>
      <p:sp>
        <p:nvSpPr>
          <p:cNvPr id="3" name="Rectangle 5">
            <a:extLst>
              <a:ext uri="{FF2B5EF4-FFF2-40B4-BE49-F238E27FC236}">
                <a16:creationId xmlns:a16="http://schemas.microsoft.com/office/drawing/2014/main" id="{78E2CF00-15CB-966A-2D62-1F113E88503B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356350"/>
            <a:ext cx="2109788" cy="341313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>
            <a:lvl1pPr eaLnBrk="1" hangingPunct="1">
              <a:buClrTx/>
              <a:buSzPct val="100000"/>
              <a:buFontTx/>
              <a:buNone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800">
                <a:solidFill>
                  <a:srgbClr val="000000"/>
                </a:solidFill>
                <a:latin typeface="+mn-lt"/>
                <a:ea typeface="ＭＳ 明朝" panose="02020609040205080304" pitchFamily="17" charset="-128"/>
              </a:defRPr>
            </a:lvl1pPr>
          </a:lstStyle>
          <a:p>
            <a:pPr>
              <a:defRPr/>
            </a:pPr>
            <a:fld id="{BF0DEB4B-7916-4CBA-B275-B8F252341059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978" r:id="rId1"/>
    <p:sldLayoutId id="2147483979" r:id="rId2"/>
    <p:sldLayoutId id="2147483980" r:id="rId3"/>
    <p:sldLayoutId id="2147483981" r:id="rId4"/>
    <p:sldLayoutId id="2147483982" r:id="rId5"/>
    <p:sldLayoutId id="2147483983" r:id="rId6"/>
    <p:sldLayoutId id="2147483984" r:id="rId7"/>
    <p:sldLayoutId id="2147483985" r:id="rId8"/>
    <p:sldLayoutId id="2147483986" r:id="rId9"/>
    <p:sldLayoutId id="2147483987" r:id="rId10"/>
    <p:sldLayoutId id="2147483988" r:id="rId11"/>
  </p:sldLayoutIdLst>
  <p:txStyles>
    <p:titleStyle>
      <a:lvl1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FFFF00"/>
          </a:solidFill>
          <a:latin typeface="+mj-lt"/>
          <a:ea typeface="+mj-ea"/>
          <a:cs typeface="+mj-cs"/>
        </a:defRPr>
      </a:lvl1pPr>
      <a:lvl2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2pPr>
      <a:lvl3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3pPr>
      <a:lvl4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4pPr>
      <a:lvl5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5pPr>
      <a:lvl6pPr marL="2514600" indent="-228600"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6pPr>
      <a:lvl7pPr marL="2971800" indent="-228600"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7pPr>
      <a:lvl8pPr marL="3429000" indent="-228600"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8pPr>
      <a:lvl9pPr marL="3886200" indent="-228600"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9pPr>
    </p:titleStyle>
    <p:bodyStyle>
      <a:lvl1pPr marL="342900" indent="-342900" algn="l" defTabSz="449263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 kern="1200">
          <a:solidFill>
            <a:srgbClr val="000000"/>
          </a:solidFill>
          <a:latin typeface="+mn-lt"/>
          <a:ea typeface="+mn-ea"/>
          <a:cs typeface="+mn-cs"/>
        </a:defRPr>
      </a:lvl1pPr>
      <a:lvl2pPr marL="742950" indent="-285750" algn="l" defTabSz="449263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 kern="1200">
          <a:solidFill>
            <a:srgbClr val="000000"/>
          </a:solidFill>
          <a:latin typeface="+mn-lt"/>
          <a:ea typeface="+mn-ea"/>
          <a:cs typeface="+mn-cs"/>
        </a:defRPr>
      </a:lvl2pPr>
      <a:lvl3pPr marL="1143000" indent="-228600" algn="l" defTabSz="449263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000000"/>
          </a:solidFill>
          <a:latin typeface="+mn-lt"/>
          <a:ea typeface="+mn-ea"/>
          <a:cs typeface="+mn-cs"/>
        </a:defRPr>
      </a:lvl3pPr>
      <a:lvl4pPr marL="1600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000000"/>
          </a:solidFill>
          <a:latin typeface="+mn-lt"/>
          <a:ea typeface="+mn-ea"/>
          <a:cs typeface="+mn-cs"/>
        </a:defRPr>
      </a:lvl4pPr>
      <a:lvl5pPr marL="20574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000000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ja-JP"/>
      </a:defPPr>
      <a:lvl1pPr marL="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8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674" name="Rectangle 1">
            <a:extLst>
              <a:ext uri="{FF2B5EF4-FFF2-40B4-BE49-F238E27FC236}">
                <a16:creationId xmlns:a16="http://schemas.microsoft.com/office/drawing/2014/main" id="{F1AF0FE9-9684-726F-A0CC-8455D692EF2C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4356100" y="115888"/>
            <a:ext cx="4667250" cy="5397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000" tIns="46800" rIns="90000" bIns="4680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GB"/>
              <a:t>タイトルテキストの書式を編集するにはクリックします。</a:t>
            </a:r>
          </a:p>
        </p:txBody>
      </p:sp>
      <p:sp>
        <p:nvSpPr>
          <p:cNvPr id="28675" name="Rectangle 2">
            <a:extLst>
              <a:ext uri="{FF2B5EF4-FFF2-40B4-BE49-F238E27FC236}">
                <a16:creationId xmlns:a16="http://schemas.microsoft.com/office/drawing/2014/main" id="{CEFF2008-E153-522D-8E73-9AB5D5798F4A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468313" y="1052513"/>
            <a:ext cx="8205787" cy="45021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GB"/>
              <a:t>アウトラインテキストの書式を編集するにはクリックします。</a:t>
            </a:r>
          </a:p>
          <a:p>
            <a:pPr lvl="1"/>
            <a:r>
              <a:rPr lang="en-GB" altLang="ja-JP"/>
              <a:t>2</a:t>
            </a:r>
            <a:r>
              <a:rPr lang="ja-JP" altLang="en-GB"/>
              <a:t>レベル目のアウトライン</a:t>
            </a:r>
          </a:p>
          <a:p>
            <a:pPr lvl="2"/>
            <a:r>
              <a:rPr lang="en-GB" altLang="ja-JP"/>
              <a:t>3</a:t>
            </a:r>
            <a:r>
              <a:rPr lang="ja-JP" altLang="en-GB"/>
              <a:t>レベル目のアウトライン</a:t>
            </a:r>
          </a:p>
          <a:p>
            <a:pPr lvl="3"/>
            <a:r>
              <a:rPr lang="en-GB" altLang="ja-JP"/>
              <a:t>4</a:t>
            </a:r>
            <a:r>
              <a:rPr lang="ja-JP" altLang="en-GB"/>
              <a:t>レベル目のアウトライン</a:t>
            </a:r>
          </a:p>
          <a:p>
            <a:pPr lvl="4"/>
            <a:r>
              <a:rPr lang="en-GB" altLang="ja-JP"/>
              <a:t>5</a:t>
            </a:r>
            <a:r>
              <a:rPr lang="ja-JP" altLang="en-GB"/>
              <a:t>レベル目のアウトライン</a:t>
            </a:r>
          </a:p>
          <a:p>
            <a:pPr lvl="4"/>
            <a:r>
              <a:rPr lang="en-GB" altLang="ja-JP"/>
              <a:t>6</a:t>
            </a:r>
            <a:r>
              <a:rPr lang="ja-JP" altLang="en-GB"/>
              <a:t>レベル目のアウトライン</a:t>
            </a:r>
          </a:p>
          <a:p>
            <a:pPr lvl="4"/>
            <a:r>
              <a:rPr lang="en-GB" altLang="ja-JP"/>
              <a:t>7</a:t>
            </a:r>
            <a:r>
              <a:rPr lang="ja-JP" altLang="en-GB"/>
              <a:t>レベル目のアウトライン</a:t>
            </a:r>
          </a:p>
        </p:txBody>
      </p:sp>
      <p:sp>
        <p:nvSpPr>
          <p:cNvPr id="2" name="Rectangle 3">
            <a:extLst>
              <a:ext uri="{FF2B5EF4-FFF2-40B4-BE49-F238E27FC236}">
                <a16:creationId xmlns:a16="http://schemas.microsoft.com/office/drawing/2014/main" id="{E1A7E3D6-9573-55E8-FCAB-4ED31BA94865}"/>
              </a:ext>
            </a:extLst>
          </p:cNvPr>
          <p:cNvSpPr>
            <a:spLocks noGrp="1" noChangeArrowheads="1"/>
          </p:cNvSpPr>
          <p:nvPr>
            <p:ph type="dt"/>
          </p:nvPr>
        </p:nvSpPr>
        <p:spPr bwMode="auto">
          <a:xfrm>
            <a:off x="457200" y="6356350"/>
            <a:ext cx="2109788" cy="341313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>
            <a:lvl1pPr eaLnBrk="1" hangingPunct="1">
              <a:buClrTx/>
              <a:buSzPct val="100000"/>
              <a:buFontTx/>
              <a:buNone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800">
                <a:solidFill>
                  <a:srgbClr val="000000"/>
                </a:solidFill>
                <a:latin typeface="+mn-lt"/>
                <a:ea typeface="ＭＳ 明朝" panose="02020609040205080304" pitchFamily="17" charset="-128"/>
              </a:defRPr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28677" name="Text Box 4">
            <a:extLst>
              <a:ext uri="{FF2B5EF4-FFF2-40B4-BE49-F238E27FC236}">
                <a16:creationId xmlns:a16="http://schemas.microsoft.com/office/drawing/2014/main" id="{15BF61B3-6F63-C2A9-902D-81CB8E1D63D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24200" y="6356350"/>
            <a:ext cx="2895600" cy="3651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ja-JP" altLang="en-US"/>
          </a:p>
        </p:txBody>
      </p:sp>
      <p:sp>
        <p:nvSpPr>
          <p:cNvPr id="3" name="Rectangle 5">
            <a:extLst>
              <a:ext uri="{FF2B5EF4-FFF2-40B4-BE49-F238E27FC236}">
                <a16:creationId xmlns:a16="http://schemas.microsoft.com/office/drawing/2014/main" id="{1FF5D463-EE26-BE15-10C4-8BD6849A3CDA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356350"/>
            <a:ext cx="2109788" cy="341313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>
            <a:lvl1pPr eaLnBrk="1" hangingPunct="1">
              <a:buClrTx/>
              <a:buSzPct val="100000"/>
              <a:buFontTx/>
              <a:buNone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800">
                <a:solidFill>
                  <a:srgbClr val="000000"/>
                </a:solidFill>
                <a:latin typeface="+mn-lt"/>
                <a:ea typeface="ＭＳ 明朝" panose="02020609040205080304" pitchFamily="17" charset="-128"/>
              </a:defRPr>
            </a:lvl1pPr>
          </a:lstStyle>
          <a:p>
            <a:pPr>
              <a:defRPr/>
            </a:pPr>
            <a:fld id="{3C5C64CB-2F8C-4A00-A8A4-8555549A61DD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989" r:id="rId1"/>
    <p:sldLayoutId id="2147483990" r:id="rId2"/>
    <p:sldLayoutId id="2147483991" r:id="rId3"/>
    <p:sldLayoutId id="2147483992" r:id="rId4"/>
    <p:sldLayoutId id="2147483993" r:id="rId5"/>
    <p:sldLayoutId id="2147483994" r:id="rId6"/>
    <p:sldLayoutId id="2147483995" r:id="rId7"/>
    <p:sldLayoutId id="2147483996" r:id="rId8"/>
    <p:sldLayoutId id="2147483997" r:id="rId9"/>
    <p:sldLayoutId id="2147483998" r:id="rId10"/>
    <p:sldLayoutId id="2147483999" r:id="rId11"/>
  </p:sldLayoutIdLst>
  <p:txStyles>
    <p:titleStyle>
      <a:lvl1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FFFF00"/>
          </a:solidFill>
          <a:latin typeface="+mj-lt"/>
          <a:ea typeface="+mj-ea"/>
          <a:cs typeface="+mj-cs"/>
        </a:defRPr>
      </a:lvl1pPr>
      <a:lvl2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2pPr>
      <a:lvl3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3pPr>
      <a:lvl4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4pPr>
      <a:lvl5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5pPr>
      <a:lvl6pPr marL="2514600" indent="-228600"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6pPr>
      <a:lvl7pPr marL="2971800" indent="-228600"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7pPr>
      <a:lvl8pPr marL="3429000" indent="-228600"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8pPr>
      <a:lvl9pPr marL="3886200" indent="-228600"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9pPr>
    </p:titleStyle>
    <p:bodyStyle>
      <a:lvl1pPr marL="342900" indent="-342900" algn="l" defTabSz="449263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 kern="1200">
          <a:solidFill>
            <a:srgbClr val="000000"/>
          </a:solidFill>
          <a:latin typeface="+mn-lt"/>
          <a:ea typeface="+mn-ea"/>
          <a:cs typeface="+mn-cs"/>
        </a:defRPr>
      </a:lvl1pPr>
      <a:lvl2pPr marL="742950" indent="-285750" algn="l" defTabSz="449263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 kern="1200">
          <a:solidFill>
            <a:srgbClr val="000000"/>
          </a:solidFill>
          <a:latin typeface="+mn-lt"/>
          <a:ea typeface="+mn-ea"/>
          <a:cs typeface="+mn-cs"/>
        </a:defRPr>
      </a:lvl2pPr>
      <a:lvl3pPr marL="1143000" indent="-228600" algn="l" defTabSz="449263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000000"/>
          </a:solidFill>
          <a:latin typeface="+mn-lt"/>
          <a:ea typeface="+mn-ea"/>
          <a:cs typeface="+mn-cs"/>
        </a:defRPr>
      </a:lvl3pPr>
      <a:lvl4pPr marL="1600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000000"/>
          </a:solidFill>
          <a:latin typeface="+mn-lt"/>
          <a:ea typeface="+mn-ea"/>
          <a:cs typeface="+mn-cs"/>
        </a:defRPr>
      </a:lvl4pPr>
      <a:lvl5pPr marL="20574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000000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ja-JP"/>
      </a:defPPr>
      <a:lvl1pPr marL="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9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698" name="Rectangle 1">
            <a:extLst>
              <a:ext uri="{FF2B5EF4-FFF2-40B4-BE49-F238E27FC236}">
                <a16:creationId xmlns:a16="http://schemas.microsoft.com/office/drawing/2014/main" id="{8D344DF1-6FE4-745B-06E8-ACE5E895822E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4356100" y="115888"/>
            <a:ext cx="4667250" cy="5397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000" tIns="46800" rIns="90000" bIns="4680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GB"/>
              <a:t>タイトルテキストの書式を編集するにはクリックします。</a:t>
            </a:r>
          </a:p>
        </p:txBody>
      </p:sp>
      <p:sp>
        <p:nvSpPr>
          <p:cNvPr id="29699" name="Rectangle 2">
            <a:extLst>
              <a:ext uri="{FF2B5EF4-FFF2-40B4-BE49-F238E27FC236}">
                <a16:creationId xmlns:a16="http://schemas.microsoft.com/office/drawing/2014/main" id="{E354C025-EDB4-ED2A-EDA5-FA798C4582FB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468313" y="1052513"/>
            <a:ext cx="8205787" cy="45021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GB"/>
              <a:t>アウトラインテキストの書式を編集するにはクリックします。</a:t>
            </a:r>
          </a:p>
          <a:p>
            <a:pPr lvl="1"/>
            <a:r>
              <a:rPr lang="en-GB" altLang="ja-JP"/>
              <a:t>2</a:t>
            </a:r>
            <a:r>
              <a:rPr lang="ja-JP" altLang="en-GB"/>
              <a:t>レベル目のアウトライン</a:t>
            </a:r>
          </a:p>
          <a:p>
            <a:pPr lvl="2"/>
            <a:r>
              <a:rPr lang="en-GB" altLang="ja-JP"/>
              <a:t>3</a:t>
            </a:r>
            <a:r>
              <a:rPr lang="ja-JP" altLang="en-GB"/>
              <a:t>レベル目のアウトライン</a:t>
            </a:r>
          </a:p>
          <a:p>
            <a:pPr lvl="3"/>
            <a:r>
              <a:rPr lang="en-GB" altLang="ja-JP"/>
              <a:t>4</a:t>
            </a:r>
            <a:r>
              <a:rPr lang="ja-JP" altLang="en-GB"/>
              <a:t>レベル目のアウトライン</a:t>
            </a:r>
          </a:p>
          <a:p>
            <a:pPr lvl="4"/>
            <a:r>
              <a:rPr lang="en-GB" altLang="ja-JP"/>
              <a:t>5</a:t>
            </a:r>
            <a:r>
              <a:rPr lang="ja-JP" altLang="en-GB"/>
              <a:t>レベル目のアウトライン</a:t>
            </a:r>
          </a:p>
          <a:p>
            <a:pPr lvl="4"/>
            <a:r>
              <a:rPr lang="en-GB" altLang="ja-JP"/>
              <a:t>6</a:t>
            </a:r>
            <a:r>
              <a:rPr lang="ja-JP" altLang="en-GB"/>
              <a:t>レベル目のアウトライン</a:t>
            </a:r>
          </a:p>
          <a:p>
            <a:pPr lvl="4"/>
            <a:r>
              <a:rPr lang="en-GB" altLang="ja-JP"/>
              <a:t>7</a:t>
            </a:r>
            <a:r>
              <a:rPr lang="ja-JP" altLang="en-GB"/>
              <a:t>レベル目のアウトライン</a:t>
            </a:r>
          </a:p>
        </p:txBody>
      </p:sp>
      <p:sp>
        <p:nvSpPr>
          <p:cNvPr id="2" name="Rectangle 3">
            <a:extLst>
              <a:ext uri="{FF2B5EF4-FFF2-40B4-BE49-F238E27FC236}">
                <a16:creationId xmlns:a16="http://schemas.microsoft.com/office/drawing/2014/main" id="{DD6596C7-56F6-37AF-E7F5-13A6E4795B70}"/>
              </a:ext>
            </a:extLst>
          </p:cNvPr>
          <p:cNvSpPr>
            <a:spLocks noGrp="1" noChangeArrowheads="1"/>
          </p:cNvSpPr>
          <p:nvPr>
            <p:ph type="dt"/>
          </p:nvPr>
        </p:nvSpPr>
        <p:spPr bwMode="auto">
          <a:xfrm>
            <a:off x="457200" y="6356350"/>
            <a:ext cx="2109788" cy="341313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>
            <a:lvl1pPr eaLnBrk="1" hangingPunct="1">
              <a:buClrTx/>
              <a:buSzPct val="100000"/>
              <a:buFontTx/>
              <a:buNone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800">
                <a:solidFill>
                  <a:srgbClr val="000000"/>
                </a:solidFill>
                <a:latin typeface="+mn-lt"/>
                <a:ea typeface="ＭＳ 明朝" panose="02020609040205080304" pitchFamily="17" charset="-128"/>
              </a:defRPr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29701" name="Text Box 4">
            <a:extLst>
              <a:ext uri="{FF2B5EF4-FFF2-40B4-BE49-F238E27FC236}">
                <a16:creationId xmlns:a16="http://schemas.microsoft.com/office/drawing/2014/main" id="{0102612C-9B12-6F76-BE04-F0F7E3AFCF4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24200" y="6356350"/>
            <a:ext cx="2895600" cy="3651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ja-JP" altLang="en-US"/>
          </a:p>
        </p:txBody>
      </p:sp>
      <p:sp>
        <p:nvSpPr>
          <p:cNvPr id="3" name="Rectangle 5">
            <a:extLst>
              <a:ext uri="{FF2B5EF4-FFF2-40B4-BE49-F238E27FC236}">
                <a16:creationId xmlns:a16="http://schemas.microsoft.com/office/drawing/2014/main" id="{BF49C54E-C431-7EC4-4D29-D424B5603C9C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356350"/>
            <a:ext cx="2109788" cy="341313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>
            <a:lvl1pPr eaLnBrk="1" hangingPunct="1">
              <a:buClrTx/>
              <a:buSzPct val="100000"/>
              <a:buFontTx/>
              <a:buNone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800">
                <a:solidFill>
                  <a:srgbClr val="000000"/>
                </a:solidFill>
                <a:latin typeface="+mn-lt"/>
                <a:ea typeface="ＭＳ 明朝" panose="02020609040205080304" pitchFamily="17" charset="-128"/>
              </a:defRPr>
            </a:lvl1pPr>
          </a:lstStyle>
          <a:p>
            <a:pPr>
              <a:defRPr/>
            </a:pPr>
            <a:fld id="{42B569CE-00EA-4802-A3A3-988A2EA593AB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000" r:id="rId1"/>
    <p:sldLayoutId id="2147484001" r:id="rId2"/>
    <p:sldLayoutId id="2147484002" r:id="rId3"/>
    <p:sldLayoutId id="2147484003" r:id="rId4"/>
    <p:sldLayoutId id="2147484004" r:id="rId5"/>
    <p:sldLayoutId id="2147484005" r:id="rId6"/>
    <p:sldLayoutId id="2147484006" r:id="rId7"/>
    <p:sldLayoutId id="2147484007" r:id="rId8"/>
    <p:sldLayoutId id="2147484008" r:id="rId9"/>
    <p:sldLayoutId id="2147484009" r:id="rId10"/>
    <p:sldLayoutId id="2147484010" r:id="rId11"/>
  </p:sldLayoutIdLst>
  <p:txStyles>
    <p:titleStyle>
      <a:lvl1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FFFF00"/>
          </a:solidFill>
          <a:latin typeface="+mj-lt"/>
          <a:ea typeface="+mj-ea"/>
          <a:cs typeface="+mj-cs"/>
        </a:defRPr>
      </a:lvl1pPr>
      <a:lvl2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2pPr>
      <a:lvl3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3pPr>
      <a:lvl4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4pPr>
      <a:lvl5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5pPr>
      <a:lvl6pPr marL="2514600" indent="-228600"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6pPr>
      <a:lvl7pPr marL="2971800" indent="-228600"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7pPr>
      <a:lvl8pPr marL="3429000" indent="-228600"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8pPr>
      <a:lvl9pPr marL="3886200" indent="-228600"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9pPr>
    </p:titleStyle>
    <p:bodyStyle>
      <a:lvl1pPr marL="342900" indent="-342900" algn="l" defTabSz="449263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 kern="1200">
          <a:solidFill>
            <a:srgbClr val="000000"/>
          </a:solidFill>
          <a:latin typeface="+mn-lt"/>
          <a:ea typeface="+mn-ea"/>
          <a:cs typeface="+mn-cs"/>
        </a:defRPr>
      </a:lvl1pPr>
      <a:lvl2pPr marL="742950" indent="-285750" algn="l" defTabSz="449263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 kern="1200">
          <a:solidFill>
            <a:srgbClr val="000000"/>
          </a:solidFill>
          <a:latin typeface="+mn-lt"/>
          <a:ea typeface="+mn-ea"/>
          <a:cs typeface="+mn-cs"/>
        </a:defRPr>
      </a:lvl2pPr>
      <a:lvl3pPr marL="1143000" indent="-228600" algn="l" defTabSz="449263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000000"/>
          </a:solidFill>
          <a:latin typeface="+mn-lt"/>
          <a:ea typeface="+mn-ea"/>
          <a:cs typeface="+mn-cs"/>
        </a:defRPr>
      </a:lvl3pPr>
      <a:lvl4pPr marL="1600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000000"/>
          </a:solidFill>
          <a:latin typeface="+mn-lt"/>
          <a:ea typeface="+mn-ea"/>
          <a:cs typeface="+mn-cs"/>
        </a:defRPr>
      </a:lvl4pPr>
      <a:lvl5pPr marL="20574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000000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ja-JP"/>
      </a:defPPr>
      <a:lvl1pPr marL="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1">
            <a:extLst>
              <a:ext uri="{FF2B5EF4-FFF2-40B4-BE49-F238E27FC236}">
                <a16:creationId xmlns:a16="http://schemas.microsoft.com/office/drawing/2014/main" id="{C53AF304-5457-A9CD-B1B3-251E2B25AB4C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4356100" y="115888"/>
            <a:ext cx="4667250" cy="5397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000" tIns="46800" rIns="90000" bIns="4680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GB"/>
              <a:t>タイトルテキストの書式を編集するにはクリックします。</a:t>
            </a:r>
          </a:p>
        </p:txBody>
      </p:sp>
      <p:sp>
        <p:nvSpPr>
          <p:cNvPr id="3075" name="Rectangle 2">
            <a:extLst>
              <a:ext uri="{FF2B5EF4-FFF2-40B4-BE49-F238E27FC236}">
                <a16:creationId xmlns:a16="http://schemas.microsoft.com/office/drawing/2014/main" id="{FB02CBA2-E6FF-D4BD-C8D7-720BF9941A6A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468313" y="1052513"/>
            <a:ext cx="8205787" cy="45021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GB"/>
              <a:t>アウトラインテキストの書式を編集するにはクリックします。</a:t>
            </a:r>
          </a:p>
          <a:p>
            <a:pPr lvl="1"/>
            <a:r>
              <a:rPr lang="en-GB" altLang="ja-JP"/>
              <a:t>2</a:t>
            </a:r>
            <a:r>
              <a:rPr lang="ja-JP" altLang="en-GB"/>
              <a:t>レベル目のアウトライン</a:t>
            </a:r>
          </a:p>
          <a:p>
            <a:pPr lvl="2"/>
            <a:r>
              <a:rPr lang="en-GB" altLang="ja-JP"/>
              <a:t>3</a:t>
            </a:r>
            <a:r>
              <a:rPr lang="ja-JP" altLang="en-GB"/>
              <a:t>レベル目のアウトライン</a:t>
            </a:r>
          </a:p>
          <a:p>
            <a:pPr lvl="3"/>
            <a:r>
              <a:rPr lang="en-GB" altLang="ja-JP"/>
              <a:t>4</a:t>
            </a:r>
            <a:r>
              <a:rPr lang="ja-JP" altLang="en-GB"/>
              <a:t>レベル目のアウトライン</a:t>
            </a:r>
          </a:p>
          <a:p>
            <a:pPr lvl="4"/>
            <a:r>
              <a:rPr lang="en-GB" altLang="ja-JP"/>
              <a:t>5</a:t>
            </a:r>
            <a:r>
              <a:rPr lang="ja-JP" altLang="en-GB"/>
              <a:t>レベル目のアウトライン</a:t>
            </a:r>
          </a:p>
          <a:p>
            <a:pPr lvl="4"/>
            <a:r>
              <a:rPr lang="en-GB" altLang="ja-JP"/>
              <a:t>6</a:t>
            </a:r>
            <a:r>
              <a:rPr lang="ja-JP" altLang="en-GB"/>
              <a:t>レベル目のアウトライン</a:t>
            </a:r>
          </a:p>
          <a:p>
            <a:pPr lvl="4"/>
            <a:r>
              <a:rPr lang="en-GB" altLang="ja-JP"/>
              <a:t>7</a:t>
            </a:r>
            <a:r>
              <a:rPr lang="ja-JP" altLang="en-GB"/>
              <a:t>レベル目のアウトライン</a:t>
            </a: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713" r:id="rId1"/>
    <p:sldLayoutId id="2147483714" r:id="rId2"/>
    <p:sldLayoutId id="2147483715" r:id="rId3"/>
    <p:sldLayoutId id="2147483716" r:id="rId4"/>
    <p:sldLayoutId id="2147483717" r:id="rId5"/>
    <p:sldLayoutId id="2147483718" r:id="rId6"/>
    <p:sldLayoutId id="2147483719" r:id="rId7"/>
    <p:sldLayoutId id="2147483720" r:id="rId8"/>
    <p:sldLayoutId id="2147483721" r:id="rId9"/>
    <p:sldLayoutId id="2147483722" r:id="rId10"/>
    <p:sldLayoutId id="2147483723" r:id="rId11"/>
  </p:sldLayoutIdLst>
  <p:txStyles>
    <p:titleStyle>
      <a:lvl1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FFFF00"/>
          </a:solidFill>
          <a:latin typeface="+mj-lt"/>
          <a:ea typeface="+mj-ea"/>
          <a:cs typeface="+mj-cs"/>
        </a:defRPr>
      </a:lvl1pPr>
      <a:lvl2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2pPr>
      <a:lvl3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3pPr>
      <a:lvl4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4pPr>
      <a:lvl5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5pPr>
      <a:lvl6pPr marL="2514600" indent="-228600"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6pPr>
      <a:lvl7pPr marL="2971800" indent="-228600"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7pPr>
      <a:lvl8pPr marL="3429000" indent="-228600"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8pPr>
      <a:lvl9pPr marL="3886200" indent="-228600"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9pPr>
    </p:titleStyle>
    <p:bodyStyle>
      <a:lvl1pPr marL="342900" indent="-342900" algn="l" defTabSz="449263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 kern="1200">
          <a:solidFill>
            <a:srgbClr val="000000"/>
          </a:solidFill>
          <a:latin typeface="+mn-lt"/>
          <a:ea typeface="+mn-ea"/>
          <a:cs typeface="+mn-cs"/>
        </a:defRPr>
      </a:lvl1pPr>
      <a:lvl2pPr marL="742950" indent="-285750" algn="l" defTabSz="449263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 kern="1200">
          <a:solidFill>
            <a:srgbClr val="000000"/>
          </a:solidFill>
          <a:latin typeface="+mn-lt"/>
          <a:ea typeface="+mn-ea"/>
          <a:cs typeface="+mn-cs"/>
        </a:defRPr>
      </a:lvl2pPr>
      <a:lvl3pPr marL="1143000" indent="-228600" algn="l" defTabSz="449263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000000"/>
          </a:solidFill>
          <a:latin typeface="+mn-lt"/>
          <a:ea typeface="+mn-ea"/>
          <a:cs typeface="+mn-cs"/>
        </a:defRPr>
      </a:lvl3pPr>
      <a:lvl4pPr marL="1600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000000"/>
          </a:solidFill>
          <a:latin typeface="+mn-lt"/>
          <a:ea typeface="+mn-ea"/>
          <a:cs typeface="+mn-cs"/>
        </a:defRPr>
      </a:lvl4pPr>
      <a:lvl5pPr marL="20574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000000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ja-JP"/>
      </a:defPPr>
      <a:lvl1pPr marL="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0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22" name="Rectangle 1">
            <a:extLst>
              <a:ext uri="{FF2B5EF4-FFF2-40B4-BE49-F238E27FC236}">
                <a16:creationId xmlns:a16="http://schemas.microsoft.com/office/drawing/2014/main" id="{5C62F0C9-5ADA-07B2-D670-678861371D8B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4356100" y="115888"/>
            <a:ext cx="4667250" cy="5397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000" tIns="46800" rIns="90000" bIns="4680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GB"/>
              <a:t>タイトルテキストの書式を編集するにはクリックします。</a:t>
            </a:r>
          </a:p>
        </p:txBody>
      </p:sp>
      <p:sp>
        <p:nvSpPr>
          <p:cNvPr id="30723" name="Rectangle 2">
            <a:extLst>
              <a:ext uri="{FF2B5EF4-FFF2-40B4-BE49-F238E27FC236}">
                <a16:creationId xmlns:a16="http://schemas.microsoft.com/office/drawing/2014/main" id="{C7DFA6A8-516A-F8DE-35F3-C898ECD668D3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468313" y="1052513"/>
            <a:ext cx="8205787" cy="45021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GB"/>
              <a:t>アウトラインテキストの書式を編集するにはクリックします。</a:t>
            </a:r>
          </a:p>
          <a:p>
            <a:pPr lvl="1"/>
            <a:r>
              <a:rPr lang="en-GB" altLang="ja-JP"/>
              <a:t>2</a:t>
            </a:r>
            <a:r>
              <a:rPr lang="ja-JP" altLang="en-GB"/>
              <a:t>レベル目のアウトライン</a:t>
            </a:r>
          </a:p>
          <a:p>
            <a:pPr lvl="2"/>
            <a:r>
              <a:rPr lang="en-GB" altLang="ja-JP"/>
              <a:t>3</a:t>
            </a:r>
            <a:r>
              <a:rPr lang="ja-JP" altLang="en-GB"/>
              <a:t>レベル目のアウトライン</a:t>
            </a:r>
          </a:p>
          <a:p>
            <a:pPr lvl="3"/>
            <a:r>
              <a:rPr lang="en-GB" altLang="ja-JP"/>
              <a:t>4</a:t>
            </a:r>
            <a:r>
              <a:rPr lang="ja-JP" altLang="en-GB"/>
              <a:t>レベル目のアウトライン</a:t>
            </a:r>
          </a:p>
          <a:p>
            <a:pPr lvl="4"/>
            <a:r>
              <a:rPr lang="en-GB" altLang="ja-JP"/>
              <a:t>5</a:t>
            </a:r>
            <a:r>
              <a:rPr lang="ja-JP" altLang="en-GB"/>
              <a:t>レベル目のアウトライン</a:t>
            </a:r>
          </a:p>
          <a:p>
            <a:pPr lvl="4"/>
            <a:r>
              <a:rPr lang="en-GB" altLang="ja-JP"/>
              <a:t>6</a:t>
            </a:r>
            <a:r>
              <a:rPr lang="ja-JP" altLang="en-GB"/>
              <a:t>レベル目のアウトライン</a:t>
            </a:r>
          </a:p>
          <a:p>
            <a:pPr lvl="4"/>
            <a:r>
              <a:rPr lang="en-GB" altLang="ja-JP"/>
              <a:t>7</a:t>
            </a:r>
            <a:r>
              <a:rPr lang="ja-JP" altLang="en-GB"/>
              <a:t>レベル目のアウトライン</a:t>
            </a:r>
          </a:p>
        </p:txBody>
      </p:sp>
      <p:sp>
        <p:nvSpPr>
          <p:cNvPr id="2" name="Rectangle 3">
            <a:extLst>
              <a:ext uri="{FF2B5EF4-FFF2-40B4-BE49-F238E27FC236}">
                <a16:creationId xmlns:a16="http://schemas.microsoft.com/office/drawing/2014/main" id="{7D1D6893-C8A6-DC78-473A-038435BA815F}"/>
              </a:ext>
            </a:extLst>
          </p:cNvPr>
          <p:cNvSpPr>
            <a:spLocks noGrp="1" noChangeArrowheads="1"/>
          </p:cNvSpPr>
          <p:nvPr>
            <p:ph type="dt"/>
          </p:nvPr>
        </p:nvSpPr>
        <p:spPr bwMode="auto">
          <a:xfrm>
            <a:off x="457200" y="6356350"/>
            <a:ext cx="2109788" cy="341313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>
            <a:lvl1pPr eaLnBrk="1" hangingPunct="1">
              <a:buClrTx/>
              <a:buSzPct val="100000"/>
              <a:buFontTx/>
              <a:buNone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800">
                <a:solidFill>
                  <a:srgbClr val="000000"/>
                </a:solidFill>
                <a:latin typeface="+mn-lt"/>
                <a:ea typeface="ＭＳ 明朝" panose="02020609040205080304" pitchFamily="17" charset="-128"/>
              </a:defRPr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30725" name="Text Box 4">
            <a:extLst>
              <a:ext uri="{FF2B5EF4-FFF2-40B4-BE49-F238E27FC236}">
                <a16:creationId xmlns:a16="http://schemas.microsoft.com/office/drawing/2014/main" id="{A56F0C95-E439-88AD-BD95-47E49ED712D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24200" y="6356350"/>
            <a:ext cx="2895600" cy="3651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ja-JP" altLang="en-US"/>
          </a:p>
        </p:txBody>
      </p:sp>
      <p:sp>
        <p:nvSpPr>
          <p:cNvPr id="3" name="Rectangle 5">
            <a:extLst>
              <a:ext uri="{FF2B5EF4-FFF2-40B4-BE49-F238E27FC236}">
                <a16:creationId xmlns:a16="http://schemas.microsoft.com/office/drawing/2014/main" id="{FCBB72FE-661D-F8ED-B0C6-2B0AF52E325A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356350"/>
            <a:ext cx="2109788" cy="341313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>
            <a:lvl1pPr eaLnBrk="1" hangingPunct="1">
              <a:buClrTx/>
              <a:buSzPct val="100000"/>
              <a:buFontTx/>
              <a:buNone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800">
                <a:solidFill>
                  <a:srgbClr val="000000"/>
                </a:solidFill>
                <a:latin typeface="+mn-lt"/>
                <a:ea typeface="ＭＳ 明朝" panose="02020609040205080304" pitchFamily="17" charset="-128"/>
              </a:defRPr>
            </a:lvl1pPr>
          </a:lstStyle>
          <a:p>
            <a:pPr>
              <a:defRPr/>
            </a:pPr>
            <a:fld id="{C3393440-BEBC-4D33-A2DD-0FAC9416E141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011" r:id="rId1"/>
    <p:sldLayoutId id="2147484012" r:id="rId2"/>
    <p:sldLayoutId id="2147484013" r:id="rId3"/>
    <p:sldLayoutId id="2147484014" r:id="rId4"/>
    <p:sldLayoutId id="2147484015" r:id="rId5"/>
    <p:sldLayoutId id="2147484016" r:id="rId6"/>
    <p:sldLayoutId id="2147484017" r:id="rId7"/>
    <p:sldLayoutId id="2147484018" r:id="rId8"/>
    <p:sldLayoutId id="2147484019" r:id="rId9"/>
    <p:sldLayoutId id="2147484020" r:id="rId10"/>
    <p:sldLayoutId id="2147484021" r:id="rId11"/>
  </p:sldLayoutIdLst>
  <p:txStyles>
    <p:titleStyle>
      <a:lvl1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FFFF00"/>
          </a:solidFill>
          <a:latin typeface="+mj-lt"/>
          <a:ea typeface="+mj-ea"/>
          <a:cs typeface="+mj-cs"/>
        </a:defRPr>
      </a:lvl1pPr>
      <a:lvl2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2pPr>
      <a:lvl3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3pPr>
      <a:lvl4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4pPr>
      <a:lvl5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5pPr>
      <a:lvl6pPr marL="2514600" indent="-228600"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6pPr>
      <a:lvl7pPr marL="2971800" indent="-228600"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7pPr>
      <a:lvl8pPr marL="3429000" indent="-228600"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8pPr>
      <a:lvl9pPr marL="3886200" indent="-228600"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9pPr>
    </p:titleStyle>
    <p:bodyStyle>
      <a:lvl1pPr marL="342900" indent="-342900" algn="l" defTabSz="449263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 kern="1200">
          <a:solidFill>
            <a:srgbClr val="000000"/>
          </a:solidFill>
          <a:latin typeface="+mn-lt"/>
          <a:ea typeface="+mn-ea"/>
          <a:cs typeface="+mn-cs"/>
        </a:defRPr>
      </a:lvl1pPr>
      <a:lvl2pPr marL="742950" indent="-285750" algn="l" defTabSz="449263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 kern="1200">
          <a:solidFill>
            <a:srgbClr val="000000"/>
          </a:solidFill>
          <a:latin typeface="+mn-lt"/>
          <a:ea typeface="+mn-ea"/>
          <a:cs typeface="+mn-cs"/>
        </a:defRPr>
      </a:lvl2pPr>
      <a:lvl3pPr marL="1143000" indent="-228600" algn="l" defTabSz="449263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000000"/>
          </a:solidFill>
          <a:latin typeface="+mn-lt"/>
          <a:ea typeface="+mn-ea"/>
          <a:cs typeface="+mn-cs"/>
        </a:defRPr>
      </a:lvl3pPr>
      <a:lvl4pPr marL="1600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000000"/>
          </a:solidFill>
          <a:latin typeface="+mn-lt"/>
          <a:ea typeface="+mn-ea"/>
          <a:cs typeface="+mn-cs"/>
        </a:defRPr>
      </a:lvl4pPr>
      <a:lvl5pPr marL="20574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000000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ja-JP"/>
      </a:defPPr>
      <a:lvl1pPr marL="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746" name="Rectangle 1">
            <a:extLst>
              <a:ext uri="{FF2B5EF4-FFF2-40B4-BE49-F238E27FC236}">
                <a16:creationId xmlns:a16="http://schemas.microsoft.com/office/drawing/2014/main" id="{B29E76D5-8B9C-8B49-0260-25857AF4D284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4356100" y="115888"/>
            <a:ext cx="4667250" cy="5397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000" tIns="46800" rIns="90000" bIns="4680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GB"/>
              <a:t>タイトルテキストの書式を編集するにはクリックします。</a:t>
            </a:r>
          </a:p>
        </p:txBody>
      </p:sp>
      <p:sp>
        <p:nvSpPr>
          <p:cNvPr id="31747" name="Rectangle 2">
            <a:extLst>
              <a:ext uri="{FF2B5EF4-FFF2-40B4-BE49-F238E27FC236}">
                <a16:creationId xmlns:a16="http://schemas.microsoft.com/office/drawing/2014/main" id="{D7CB78A3-9A89-4DD8-E900-B8D62FFFCBE6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468313" y="1052513"/>
            <a:ext cx="8205787" cy="45021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GB"/>
              <a:t>アウトラインテキストの書式を編集するにはクリックします。</a:t>
            </a:r>
          </a:p>
          <a:p>
            <a:pPr lvl="1"/>
            <a:r>
              <a:rPr lang="en-GB" altLang="ja-JP"/>
              <a:t>2</a:t>
            </a:r>
            <a:r>
              <a:rPr lang="ja-JP" altLang="en-GB"/>
              <a:t>レベル目のアウトライン</a:t>
            </a:r>
          </a:p>
          <a:p>
            <a:pPr lvl="2"/>
            <a:r>
              <a:rPr lang="en-GB" altLang="ja-JP"/>
              <a:t>3</a:t>
            </a:r>
            <a:r>
              <a:rPr lang="ja-JP" altLang="en-GB"/>
              <a:t>レベル目のアウトライン</a:t>
            </a:r>
          </a:p>
          <a:p>
            <a:pPr lvl="3"/>
            <a:r>
              <a:rPr lang="en-GB" altLang="ja-JP"/>
              <a:t>4</a:t>
            </a:r>
            <a:r>
              <a:rPr lang="ja-JP" altLang="en-GB"/>
              <a:t>レベル目のアウトライン</a:t>
            </a:r>
          </a:p>
          <a:p>
            <a:pPr lvl="4"/>
            <a:r>
              <a:rPr lang="en-GB" altLang="ja-JP"/>
              <a:t>5</a:t>
            </a:r>
            <a:r>
              <a:rPr lang="ja-JP" altLang="en-GB"/>
              <a:t>レベル目のアウトライン</a:t>
            </a:r>
          </a:p>
          <a:p>
            <a:pPr lvl="4"/>
            <a:r>
              <a:rPr lang="en-GB" altLang="ja-JP"/>
              <a:t>6</a:t>
            </a:r>
            <a:r>
              <a:rPr lang="ja-JP" altLang="en-GB"/>
              <a:t>レベル目のアウトライン</a:t>
            </a:r>
          </a:p>
          <a:p>
            <a:pPr lvl="4"/>
            <a:r>
              <a:rPr lang="en-GB" altLang="ja-JP"/>
              <a:t>7</a:t>
            </a:r>
            <a:r>
              <a:rPr lang="ja-JP" altLang="en-GB"/>
              <a:t>レベル目のアウトライン</a:t>
            </a:r>
          </a:p>
        </p:txBody>
      </p:sp>
      <p:sp>
        <p:nvSpPr>
          <p:cNvPr id="2" name="Rectangle 3">
            <a:extLst>
              <a:ext uri="{FF2B5EF4-FFF2-40B4-BE49-F238E27FC236}">
                <a16:creationId xmlns:a16="http://schemas.microsoft.com/office/drawing/2014/main" id="{67E2DC68-8C20-B081-3DB3-14B8BBFD4891}"/>
              </a:ext>
            </a:extLst>
          </p:cNvPr>
          <p:cNvSpPr>
            <a:spLocks noGrp="1" noChangeArrowheads="1"/>
          </p:cNvSpPr>
          <p:nvPr>
            <p:ph type="dt"/>
          </p:nvPr>
        </p:nvSpPr>
        <p:spPr bwMode="auto">
          <a:xfrm>
            <a:off x="457200" y="6356350"/>
            <a:ext cx="2109788" cy="341313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>
            <a:lvl1pPr eaLnBrk="1" hangingPunct="1">
              <a:buClrTx/>
              <a:buSzPct val="100000"/>
              <a:buFontTx/>
              <a:buNone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800">
                <a:solidFill>
                  <a:srgbClr val="000000"/>
                </a:solidFill>
                <a:latin typeface="+mn-lt"/>
                <a:ea typeface="ＭＳ 明朝" panose="02020609040205080304" pitchFamily="17" charset="-128"/>
              </a:defRPr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31749" name="Text Box 4">
            <a:extLst>
              <a:ext uri="{FF2B5EF4-FFF2-40B4-BE49-F238E27FC236}">
                <a16:creationId xmlns:a16="http://schemas.microsoft.com/office/drawing/2014/main" id="{9397BADA-6C14-6450-2EC5-56873A4D635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24200" y="6356350"/>
            <a:ext cx="2895600" cy="3651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ja-JP" altLang="en-US"/>
          </a:p>
        </p:txBody>
      </p:sp>
      <p:sp>
        <p:nvSpPr>
          <p:cNvPr id="3" name="Rectangle 5">
            <a:extLst>
              <a:ext uri="{FF2B5EF4-FFF2-40B4-BE49-F238E27FC236}">
                <a16:creationId xmlns:a16="http://schemas.microsoft.com/office/drawing/2014/main" id="{1335F297-E27C-E3A5-D51D-B2ECD0452316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356350"/>
            <a:ext cx="2109788" cy="341313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>
            <a:lvl1pPr eaLnBrk="1" hangingPunct="1">
              <a:buClrTx/>
              <a:buSzPct val="100000"/>
              <a:buFontTx/>
              <a:buNone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800">
                <a:solidFill>
                  <a:srgbClr val="000000"/>
                </a:solidFill>
                <a:latin typeface="+mn-lt"/>
                <a:ea typeface="ＭＳ 明朝" panose="02020609040205080304" pitchFamily="17" charset="-128"/>
              </a:defRPr>
            </a:lvl1pPr>
          </a:lstStyle>
          <a:p>
            <a:pPr>
              <a:defRPr/>
            </a:pPr>
            <a:fld id="{542AE8F2-E965-4E52-BDB4-2DE6D6FFB720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022" r:id="rId1"/>
    <p:sldLayoutId id="2147484023" r:id="rId2"/>
    <p:sldLayoutId id="2147484024" r:id="rId3"/>
    <p:sldLayoutId id="2147484025" r:id="rId4"/>
    <p:sldLayoutId id="2147484026" r:id="rId5"/>
    <p:sldLayoutId id="2147484027" r:id="rId6"/>
    <p:sldLayoutId id="2147484028" r:id="rId7"/>
    <p:sldLayoutId id="2147484029" r:id="rId8"/>
    <p:sldLayoutId id="2147484030" r:id="rId9"/>
    <p:sldLayoutId id="2147484031" r:id="rId10"/>
    <p:sldLayoutId id="2147484032" r:id="rId11"/>
  </p:sldLayoutIdLst>
  <p:txStyles>
    <p:titleStyle>
      <a:lvl1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FFFF00"/>
          </a:solidFill>
          <a:latin typeface="+mj-lt"/>
          <a:ea typeface="+mj-ea"/>
          <a:cs typeface="+mj-cs"/>
        </a:defRPr>
      </a:lvl1pPr>
      <a:lvl2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2pPr>
      <a:lvl3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3pPr>
      <a:lvl4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4pPr>
      <a:lvl5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5pPr>
      <a:lvl6pPr marL="2514600" indent="-228600"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6pPr>
      <a:lvl7pPr marL="2971800" indent="-228600"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7pPr>
      <a:lvl8pPr marL="3429000" indent="-228600"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8pPr>
      <a:lvl9pPr marL="3886200" indent="-228600"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9pPr>
    </p:titleStyle>
    <p:bodyStyle>
      <a:lvl1pPr marL="342900" indent="-342900" algn="l" defTabSz="449263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 kern="1200">
          <a:solidFill>
            <a:srgbClr val="000000"/>
          </a:solidFill>
          <a:latin typeface="+mn-lt"/>
          <a:ea typeface="+mn-ea"/>
          <a:cs typeface="+mn-cs"/>
        </a:defRPr>
      </a:lvl1pPr>
      <a:lvl2pPr marL="742950" indent="-285750" algn="l" defTabSz="449263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 kern="1200">
          <a:solidFill>
            <a:srgbClr val="000000"/>
          </a:solidFill>
          <a:latin typeface="+mn-lt"/>
          <a:ea typeface="+mn-ea"/>
          <a:cs typeface="+mn-cs"/>
        </a:defRPr>
      </a:lvl2pPr>
      <a:lvl3pPr marL="1143000" indent="-228600" algn="l" defTabSz="449263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000000"/>
          </a:solidFill>
          <a:latin typeface="+mn-lt"/>
          <a:ea typeface="+mn-ea"/>
          <a:cs typeface="+mn-cs"/>
        </a:defRPr>
      </a:lvl3pPr>
      <a:lvl4pPr marL="1600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000000"/>
          </a:solidFill>
          <a:latin typeface="+mn-lt"/>
          <a:ea typeface="+mn-ea"/>
          <a:cs typeface="+mn-cs"/>
        </a:defRPr>
      </a:lvl4pPr>
      <a:lvl5pPr marL="20574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000000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ja-JP"/>
      </a:defPPr>
      <a:lvl1pPr marL="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770" name="Rectangle 1">
            <a:extLst>
              <a:ext uri="{FF2B5EF4-FFF2-40B4-BE49-F238E27FC236}">
                <a16:creationId xmlns:a16="http://schemas.microsoft.com/office/drawing/2014/main" id="{786B7F76-86FB-85FA-0D99-E9ABEF8C87DC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4356100" y="115888"/>
            <a:ext cx="4667250" cy="5397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000" tIns="46800" rIns="90000" bIns="4680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GB"/>
              <a:t>タイトルテキストの書式を編集するにはクリックします。</a:t>
            </a:r>
          </a:p>
        </p:txBody>
      </p:sp>
      <p:sp>
        <p:nvSpPr>
          <p:cNvPr id="32771" name="Rectangle 2">
            <a:extLst>
              <a:ext uri="{FF2B5EF4-FFF2-40B4-BE49-F238E27FC236}">
                <a16:creationId xmlns:a16="http://schemas.microsoft.com/office/drawing/2014/main" id="{EDC41E42-C425-629E-D6AC-D5D6A2DA3E24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468313" y="1052513"/>
            <a:ext cx="8205787" cy="45021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GB"/>
              <a:t>アウトラインテキストの書式を編集するにはクリックします。</a:t>
            </a:r>
          </a:p>
          <a:p>
            <a:pPr lvl="1"/>
            <a:r>
              <a:rPr lang="en-GB" altLang="ja-JP"/>
              <a:t>2</a:t>
            </a:r>
            <a:r>
              <a:rPr lang="ja-JP" altLang="en-GB"/>
              <a:t>レベル目のアウトライン</a:t>
            </a:r>
          </a:p>
          <a:p>
            <a:pPr lvl="2"/>
            <a:r>
              <a:rPr lang="en-GB" altLang="ja-JP"/>
              <a:t>3</a:t>
            </a:r>
            <a:r>
              <a:rPr lang="ja-JP" altLang="en-GB"/>
              <a:t>レベル目のアウトライン</a:t>
            </a:r>
          </a:p>
          <a:p>
            <a:pPr lvl="3"/>
            <a:r>
              <a:rPr lang="en-GB" altLang="ja-JP"/>
              <a:t>4</a:t>
            </a:r>
            <a:r>
              <a:rPr lang="ja-JP" altLang="en-GB"/>
              <a:t>レベル目のアウトライン</a:t>
            </a:r>
          </a:p>
          <a:p>
            <a:pPr lvl="4"/>
            <a:r>
              <a:rPr lang="en-GB" altLang="ja-JP"/>
              <a:t>5</a:t>
            </a:r>
            <a:r>
              <a:rPr lang="ja-JP" altLang="en-GB"/>
              <a:t>レベル目のアウトライン</a:t>
            </a:r>
          </a:p>
          <a:p>
            <a:pPr lvl="4"/>
            <a:r>
              <a:rPr lang="en-GB" altLang="ja-JP"/>
              <a:t>6</a:t>
            </a:r>
            <a:r>
              <a:rPr lang="ja-JP" altLang="en-GB"/>
              <a:t>レベル目のアウトライン</a:t>
            </a:r>
          </a:p>
          <a:p>
            <a:pPr lvl="4"/>
            <a:r>
              <a:rPr lang="en-GB" altLang="ja-JP"/>
              <a:t>7</a:t>
            </a:r>
            <a:r>
              <a:rPr lang="ja-JP" altLang="en-GB"/>
              <a:t>レベル目のアウトライン</a:t>
            </a:r>
          </a:p>
        </p:txBody>
      </p:sp>
      <p:sp>
        <p:nvSpPr>
          <p:cNvPr id="2" name="Rectangle 3">
            <a:extLst>
              <a:ext uri="{FF2B5EF4-FFF2-40B4-BE49-F238E27FC236}">
                <a16:creationId xmlns:a16="http://schemas.microsoft.com/office/drawing/2014/main" id="{F9CCBDF3-2A2B-B33E-F06A-DAAEF1780309}"/>
              </a:ext>
            </a:extLst>
          </p:cNvPr>
          <p:cNvSpPr>
            <a:spLocks noGrp="1" noChangeArrowheads="1"/>
          </p:cNvSpPr>
          <p:nvPr>
            <p:ph type="dt"/>
          </p:nvPr>
        </p:nvSpPr>
        <p:spPr bwMode="auto">
          <a:xfrm>
            <a:off x="457200" y="6356350"/>
            <a:ext cx="2109788" cy="341313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>
            <a:lvl1pPr eaLnBrk="1" hangingPunct="1">
              <a:buClrTx/>
              <a:buSzPct val="100000"/>
              <a:buFontTx/>
              <a:buNone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800">
                <a:solidFill>
                  <a:srgbClr val="000000"/>
                </a:solidFill>
                <a:latin typeface="+mn-lt"/>
                <a:ea typeface="ＭＳ 明朝" panose="02020609040205080304" pitchFamily="17" charset="-128"/>
              </a:defRPr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32773" name="Text Box 4">
            <a:extLst>
              <a:ext uri="{FF2B5EF4-FFF2-40B4-BE49-F238E27FC236}">
                <a16:creationId xmlns:a16="http://schemas.microsoft.com/office/drawing/2014/main" id="{EB56AC0C-705D-2A6F-7347-2AA8BBA957B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24200" y="6356350"/>
            <a:ext cx="2895600" cy="3651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ja-JP" altLang="en-US"/>
          </a:p>
        </p:txBody>
      </p:sp>
      <p:sp>
        <p:nvSpPr>
          <p:cNvPr id="3" name="Rectangle 5">
            <a:extLst>
              <a:ext uri="{FF2B5EF4-FFF2-40B4-BE49-F238E27FC236}">
                <a16:creationId xmlns:a16="http://schemas.microsoft.com/office/drawing/2014/main" id="{8C855831-089D-9FDE-2388-BB07170B81B5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356350"/>
            <a:ext cx="2109788" cy="341313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>
            <a:lvl1pPr eaLnBrk="1" hangingPunct="1">
              <a:buClrTx/>
              <a:buSzPct val="100000"/>
              <a:buFontTx/>
              <a:buNone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800">
                <a:solidFill>
                  <a:srgbClr val="000000"/>
                </a:solidFill>
                <a:latin typeface="+mn-lt"/>
                <a:ea typeface="ＭＳ 明朝" panose="02020609040205080304" pitchFamily="17" charset="-128"/>
              </a:defRPr>
            </a:lvl1pPr>
          </a:lstStyle>
          <a:p>
            <a:pPr>
              <a:defRPr/>
            </a:pPr>
            <a:fld id="{96CFCD9A-97E3-498F-B69D-8395B1E4EB72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033" r:id="rId1"/>
    <p:sldLayoutId id="2147484034" r:id="rId2"/>
    <p:sldLayoutId id="2147484035" r:id="rId3"/>
    <p:sldLayoutId id="2147484036" r:id="rId4"/>
    <p:sldLayoutId id="2147484037" r:id="rId5"/>
    <p:sldLayoutId id="2147484038" r:id="rId6"/>
    <p:sldLayoutId id="2147484039" r:id="rId7"/>
    <p:sldLayoutId id="2147484040" r:id="rId8"/>
    <p:sldLayoutId id="2147484041" r:id="rId9"/>
    <p:sldLayoutId id="2147484042" r:id="rId10"/>
    <p:sldLayoutId id="2147484043" r:id="rId11"/>
  </p:sldLayoutIdLst>
  <p:txStyles>
    <p:titleStyle>
      <a:lvl1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FFFF00"/>
          </a:solidFill>
          <a:latin typeface="+mj-lt"/>
          <a:ea typeface="+mj-ea"/>
          <a:cs typeface="+mj-cs"/>
        </a:defRPr>
      </a:lvl1pPr>
      <a:lvl2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2pPr>
      <a:lvl3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3pPr>
      <a:lvl4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4pPr>
      <a:lvl5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5pPr>
      <a:lvl6pPr marL="2514600" indent="-228600"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6pPr>
      <a:lvl7pPr marL="2971800" indent="-228600"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7pPr>
      <a:lvl8pPr marL="3429000" indent="-228600"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8pPr>
      <a:lvl9pPr marL="3886200" indent="-228600"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9pPr>
    </p:titleStyle>
    <p:bodyStyle>
      <a:lvl1pPr marL="342900" indent="-342900" algn="l" defTabSz="449263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 kern="1200">
          <a:solidFill>
            <a:srgbClr val="000000"/>
          </a:solidFill>
          <a:latin typeface="+mn-lt"/>
          <a:ea typeface="+mn-ea"/>
          <a:cs typeface="+mn-cs"/>
        </a:defRPr>
      </a:lvl1pPr>
      <a:lvl2pPr marL="742950" indent="-285750" algn="l" defTabSz="449263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 kern="1200">
          <a:solidFill>
            <a:srgbClr val="000000"/>
          </a:solidFill>
          <a:latin typeface="+mn-lt"/>
          <a:ea typeface="+mn-ea"/>
          <a:cs typeface="+mn-cs"/>
        </a:defRPr>
      </a:lvl2pPr>
      <a:lvl3pPr marL="1143000" indent="-228600" algn="l" defTabSz="449263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000000"/>
          </a:solidFill>
          <a:latin typeface="+mn-lt"/>
          <a:ea typeface="+mn-ea"/>
          <a:cs typeface="+mn-cs"/>
        </a:defRPr>
      </a:lvl3pPr>
      <a:lvl4pPr marL="1600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000000"/>
          </a:solidFill>
          <a:latin typeface="+mn-lt"/>
          <a:ea typeface="+mn-ea"/>
          <a:cs typeface="+mn-cs"/>
        </a:defRPr>
      </a:lvl4pPr>
      <a:lvl5pPr marL="20574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000000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ja-JP"/>
      </a:defPPr>
      <a:lvl1pPr marL="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794" name="Rectangle 1">
            <a:extLst>
              <a:ext uri="{FF2B5EF4-FFF2-40B4-BE49-F238E27FC236}">
                <a16:creationId xmlns:a16="http://schemas.microsoft.com/office/drawing/2014/main" id="{E5C04846-054D-9FAB-207C-74B5875B0103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4356100" y="115888"/>
            <a:ext cx="4667250" cy="5397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000" tIns="46800" rIns="90000" bIns="4680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GB"/>
              <a:t>タイトルテキストの書式を編集するにはクリックします。</a:t>
            </a:r>
          </a:p>
        </p:txBody>
      </p:sp>
      <p:sp>
        <p:nvSpPr>
          <p:cNvPr id="33795" name="Rectangle 2">
            <a:extLst>
              <a:ext uri="{FF2B5EF4-FFF2-40B4-BE49-F238E27FC236}">
                <a16:creationId xmlns:a16="http://schemas.microsoft.com/office/drawing/2014/main" id="{88FB97D3-59D7-71B3-8677-7F268C0B08A2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468313" y="1052513"/>
            <a:ext cx="8205787" cy="45021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GB"/>
              <a:t>アウトラインテキストの書式を編集するにはクリックします。</a:t>
            </a:r>
          </a:p>
          <a:p>
            <a:pPr lvl="1"/>
            <a:r>
              <a:rPr lang="en-GB" altLang="ja-JP"/>
              <a:t>2</a:t>
            </a:r>
            <a:r>
              <a:rPr lang="ja-JP" altLang="en-GB"/>
              <a:t>レベル目のアウトライン</a:t>
            </a:r>
          </a:p>
          <a:p>
            <a:pPr lvl="2"/>
            <a:r>
              <a:rPr lang="en-GB" altLang="ja-JP"/>
              <a:t>3</a:t>
            </a:r>
            <a:r>
              <a:rPr lang="ja-JP" altLang="en-GB"/>
              <a:t>レベル目のアウトライン</a:t>
            </a:r>
          </a:p>
          <a:p>
            <a:pPr lvl="3"/>
            <a:r>
              <a:rPr lang="en-GB" altLang="ja-JP"/>
              <a:t>4</a:t>
            </a:r>
            <a:r>
              <a:rPr lang="ja-JP" altLang="en-GB"/>
              <a:t>レベル目のアウトライン</a:t>
            </a:r>
          </a:p>
          <a:p>
            <a:pPr lvl="4"/>
            <a:r>
              <a:rPr lang="en-GB" altLang="ja-JP"/>
              <a:t>5</a:t>
            </a:r>
            <a:r>
              <a:rPr lang="ja-JP" altLang="en-GB"/>
              <a:t>レベル目のアウトライン</a:t>
            </a:r>
          </a:p>
          <a:p>
            <a:pPr lvl="4"/>
            <a:r>
              <a:rPr lang="en-GB" altLang="ja-JP"/>
              <a:t>6</a:t>
            </a:r>
            <a:r>
              <a:rPr lang="ja-JP" altLang="en-GB"/>
              <a:t>レベル目のアウトライン</a:t>
            </a:r>
          </a:p>
          <a:p>
            <a:pPr lvl="4"/>
            <a:r>
              <a:rPr lang="en-GB" altLang="ja-JP"/>
              <a:t>7</a:t>
            </a:r>
            <a:r>
              <a:rPr lang="ja-JP" altLang="en-GB"/>
              <a:t>レベル目のアウトライン</a:t>
            </a:r>
          </a:p>
        </p:txBody>
      </p:sp>
      <p:sp>
        <p:nvSpPr>
          <p:cNvPr id="2" name="Rectangle 3">
            <a:extLst>
              <a:ext uri="{FF2B5EF4-FFF2-40B4-BE49-F238E27FC236}">
                <a16:creationId xmlns:a16="http://schemas.microsoft.com/office/drawing/2014/main" id="{28AFEBB2-912C-54A9-3D1D-4F4A75904FF9}"/>
              </a:ext>
            </a:extLst>
          </p:cNvPr>
          <p:cNvSpPr>
            <a:spLocks noGrp="1" noChangeArrowheads="1"/>
          </p:cNvSpPr>
          <p:nvPr>
            <p:ph type="dt"/>
          </p:nvPr>
        </p:nvSpPr>
        <p:spPr bwMode="auto">
          <a:xfrm>
            <a:off x="457200" y="6356350"/>
            <a:ext cx="2109788" cy="341313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>
            <a:lvl1pPr eaLnBrk="1" hangingPunct="1">
              <a:buClrTx/>
              <a:buSzPct val="100000"/>
              <a:buFontTx/>
              <a:buNone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800">
                <a:solidFill>
                  <a:srgbClr val="000000"/>
                </a:solidFill>
                <a:latin typeface="+mn-lt"/>
                <a:ea typeface="ＭＳ 明朝" panose="02020609040205080304" pitchFamily="17" charset="-128"/>
              </a:defRPr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33797" name="Text Box 4">
            <a:extLst>
              <a:ext uri="{FF2B5EF4-FFF2-40B4-BE49-F238E27FC236}">
                <a16:creationId xmlns:a16="http://schemas.microsoft.com/office/drawing/2014/main" id="{F3A82474-16E1-8F64-561F-E863E3BB2BD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24200" y="6356350"/>
            <a:ext cx="2895600" cy="3651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ja-JP" altLang="en-US"/>
          </a:p>
        </p:txBody>
      </p:sp>
      <p:sp>
        <p:nvSpPr>
          <p:cNvPr id="3" name="Rectangle 5">
            <a:extLst>
              <a:ext uri="{FF2B5EF4-FFF2-40B4-BE49-F238E27FC236}">
                <a16:creationId xmlns:a16="http://schemas.microsoft.com/office/drawing/2014/main" id="{BA971B19-E116-2A54-662C-7F5AF24CABEE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356350"/>
            <a:ext cx="2109788" cy="341313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>
            <a:lvl1pPr eaLnBrk="1" hangingPunct="1">
              <a:buClrTx/>
              <a:buSzPct val="100000"/>
              <a:buFontTx/>
              <a:buNone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800">
                <a:solidFill>
                  <a:srgbClr val="000000"/>
                </a:solidFill>
                <a:latin typeface="+mn-lt"/>
                <a:ea typeface="ＭＳ 明朝" panose="02020609040205080304" pitchFamily="17" charset="-128"/>
              </a:defRPr>
            </a:lvl1pPr>
          </a:lstStyle>
          <a:p>
            <a:pPr>
              <a:defRPr/>
            </a:pPr>
            <a:fld id="{B0F7AC8B-04D2-4E9E-94D1-8C0FFA27280F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044" r:id="rId1"/>
    <p:sldLayoutId id="2147484045" r:id="rId2"/>
    <p:sldLayoutId id="2147484046" r:id="rId3"/>
    <p:sldLayoutId id="2147484047" r:id="rId4"/>
    <p:sldLayoutId id="2147484048" r:id="rId5"/>
    <p:sldLayoutId id="2147484049" r:id="rId6"/>
    <p:sldLayoutId id="2147484050" r:id="rId7"/>
    <p:sldLayoutId id="2147484051" r:id="rId8"/>
    <p:sldLayoutId id="2147484052" r:id="rId9"/>
    <p:sldLayoutId id="2147484053" r:id="rId10"/>
    <p:sldLayoutId id="2147484054" r:id="rId11"/>
  </p:sldLayoutIdLst>
  <p:txStyles>
    <p:titleStyle>
      <a:lvl1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FFFF00"/>
          </a:solidFill>
          <a:latin typeface="+mj-lt"/>
          <a:ea typeface="+mj-ea"/>
          <a:cs typeface="+mj-cs"/>
        </a:defRPr>
      </a:lvl1pPr>
      <a:lvl2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2pPr>
      <a:lvl3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3pPr>
      <a:lvl4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4pPr>
      <a:lvl5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5pPr>
      <a:lvl6pPr marL="2514600" indent="-228600"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6pPr>
      <a:lvl7pPr marL="2971800" indent="-228600"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7pPr>
      <a:lvl8pPr marL="3429000" indent="-228600"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8pPr>
      <a:lvl9pPr marL="3886200" indent="-228600"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9pPr>
    </p:titleStyle>
    <p:bodyStyle>
      <a:lvl1pPr marL="342900" indent="-342900" algn="l" defTabSz="449263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 kern="1200">
          <a:solidFill>
            <a:srgbClr val="000000"/>
          </a:solidFill>
          <a:latin typeface="+mn-lt"/>
          <a:ea typeface="+mn-ea"/>
          <a:cs typeface="+mn-cs"/>
        </a:defRPr>
      </a:lvl1pPr>
      <a:lvl2pPr marL="742950" indent="-285750" algn="l" defTabSz="449263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 kern="1200">
          <a:solidFill>
            <a:srgbClr val="000000"/>
          </a:solidFill>
          <a:latin typeface="+mn-lt"/>
          <a:ea typeface="+mn-ea"/>
          <a:cs typeface="+mn-cs"/>
        </a:defRPr>
      </a:lvl2pPr>
      <a:lvl3pPr marL="1143000" indent="-228600" algn="l" defTabSz="449263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000000"/>
          </a:solidFill>
          <a:latin typeface="+mn-lt"/>
          <a:ea typeface="+mn-ea"/>
          <a:cs typeface="+mn-cs"/>
        </a:defRPr>
      </a:lvl3pPr>
      <a:lvl4pPr marL="1600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000000"/>
          </a:solidFill>
          <a:latin typeface="+mn-lt"/>
          <a:ea typeface="+mn-ea"/>
          <a:cs typeface="+mn-cs"/>
        </a:defRPr>
      </a:lvl4pPr>
      <a:lvl5pPr marL="20574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000000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ja-JP"/>
      </a:defPPr>
      <a:lvl1pPr marL="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818" name="Rectangle 1">
            <a:extLst>
              <a:ext uri="{FF2B5EF4-FFF2-40B4-BE49-F238E27FC236}">
                <a16:creationId xmlns:a16="http://schemas.microsoft.com/office/drawing/2014/main" id="{36F8E744-398A-4383-BE77-F5CD0BB474E3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4356100" y="115888"/>
            <a:ext cx="4667250" cy="5397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000" tIns="46800" rIns="90000" bIns="4680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GB"/>
              <a:t>タイトルテキストの書式を編集するにはクリックします。</a:t>
            </a:r>
          </a:p>
        </p:txBody>
      </p:sp>
      <p:sp>
        <p:nvSpPr>
          <p:cNvPr id="34819" name="Rectangle 2">
            <a:extLst>
              <a:ext uri="{FF2B5EF4-FFF2-40B4-BE49-F238E27FC236}">
                <a16:creationId xmlns:a16="http://schemas.microsoft.com/office/drawing/2014/main" id="{4662059B-AB36-0E28-DED8-FB4BC215BFAD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468313" y="1052513"/>
            <a:ext cx="8205787" cy="45021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GB"/>
              <a:t>アウトラインテキストの書式を編集するにはクリックします。</a:t>
            </a:r>
          </a:p>
          <a:p>
            <a:pPr lvl="1"/>
            <a:r>
              <a:rPr lang="en-GB" altLang="ja-JP"/>
              <a:t>2</a:t>
            </a:r>
            <a:r>
              <a:rPr lang="ja-JP" altLang="en-GB"/>
              <a:t>レベル目のアウトライン</a:t>
            </a:r>
          </a:p>
          <a:p>
            <a:pPr lvl="2"/>
            <a:r>
              <a:rPr lang="en-GB" altLang="ja-JP"/>
              <a:t>3</a:t>
            </a:r>
            <a:r>
              <a:rPr lang="ja-JP" altLang="en-GB"/>
              <a:t>レベル目のアウトライン</a:t>
            </a:r>
          </a:p>
          <a:p>
            <a:pPr lvl="3"/>
            <a:r>
              <a:rPr lang="en-GB" altLang="ja-JP"/>
              <a:t>4</a:t>
            </a:r>
            <a:r>
              <a:rPr lang="ja-JP" altLang="en-GB"/>
              <a:t>レベル目のアウトライン</a:t>
            </a:r>
          </a:p>
          <a:p>
            <a:pPr lvl="4"/>
            <a:r>
              <a:rPr lang="en-GB" altLang="ja-JP"/>
              <a:t>5</a:t>
            </a:r>
            <a:r>
              <a:rPr lang="ja-JP" altLang="en-GB"/>
              <a:t>レベル目のアウトライン</a:t>
            </a:r>
          </a:p>
          <a:p>
            <a:pPr lvl="4"/>
            <a:r>
              <a:rPr lang="en-GB" altLang="ja-JP"/>
              <a:t>6</a:t>
            </a:r>
            <a:r>
              <a:rPr lang="ja-JP" altLang="en-GB"/>
              <a:t>レベル目のアウトライン</a:t>
            </a:r>
          </a:p>
          <a:p>
            <a:pPr lvl="4"/>
            <a:r>
              <a:rPr lang="en-GB" altLang="ja-JP"/>
              <a:t>7</a:t>
            </a:r>
            <a:r>
              <a:rPr lang="ja-JP" altLang="en-GB"/>
              <a:t>レベル目のアウトライン</a:t>
            </a:r>
          </a:p>
        </p:txBody>
      </p:sp>
      <p:sp>
        <p:nvSpPr>
          <p:cNvPr id="2" name="Rectangle 3">
            <a:extLst>
              <a:ext uri="{FF2B5EF4-FFF2-40B4-BE49-F238E27FC236}">
                <a16:creationId xmlns:a16="http://schemas.microsoft.com/office/drawing/2014/main" id="{EEF06FF5-38A1-81FC-6C2C-5111B69274C2}"/>
              </a:ext>
            </a:extLst>
          </p:cNvPr>
          <p:cNvSpPr>
            <a:spLocks noGrp="1" noChangeArrowheads="1"/>
          </p:cNvSpPr>
          <p:nvPr>
            <p:ph type="dt"/>
          </p:nvPr>
        </p:nvSpPr>
        <p:spPr bwMode="auto">
          <a:xfrm>
            <a:off x="457200" y="6356350"/>
            <a:ext cx="2109788" cy="341313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>
            <a:lvl1pPr eaLnBrk="1" hangingPunct="1">
              <a:buClrTx/>
              <a:buSzPct val="100000"/>
              <a:buFontTx/>
              <a:buNone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800">
                <a:solidFill>
                  <a:srgbClr val="000000"/>
                </a:solidFill>
                <a:latin typeface="+mn-lt"/>
                <a:ea typeface="ＭＳ 明朝" panose="02020609040205080304" pitchFamily="17" charset="-128"/>
              </a:defRPr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34821" name="Text Box 4">
            <a:extLst>
              <a:ext uri="{FF2B5EF4-FFF2-40B4-BE49-F238E27FC236}">
                <a16:creationId xmlns:a16="http://schemas.microsoft.com/office/drawing/2014/main" id="{5719D2F4-2314-C712-FC37-C8C9FE5F074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24200" y="6356350"/>
            <a:ext cx="2895600" cy="3651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ja-JP" altLang="en-US"/>
          </a:p>
        </p:txBody>
      </p:sp>
      <p:sp>
        <p:nvSpPr>
          <p:cNvPr id="3" name="Rectangle 5">
            <a:extLst>
              <a:ext uri="{FF2B5EF4-FFF2-40B4-BE49-F238E27FC236}">
                <a16:creationId xmlns:a16="http://schemas.microsoft.com/office/drawing/2014/main" id="{C8330625-2E31-2228-BC20-CEC11CC5D8F1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356350"/>
            <a:ext cx="2109788" cy="341313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>
            <a:lvl1pPr eaLnBrk="1" hangingPunct="1">
              <a:buClrTx/>
              <a:buSzPct val="100000"/>
              <a:buFontTx/>
              <a:buNone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800">
                <a:solidFill>
                  <a:srgbClr val="000000"/>
                </a:solidFill>
                <a:latin typeface="+mn-lt"/>
                <a:ea typeface="ＭＳ 明朝" panose="02020609040205080304" pitchFamily="17" charset="-128"/>
              </a:defRPr>
            </a:lvl1pPr>
          </a:lstStyle>
          <a:p>
            <a:pPr>
              <a:defRPr/>
            </a:pPr>
            <a:fld id="{C44E1A3B-EB66-44EC-A2A5-44E6FE0B592A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055" r:id="rId1"/>
    <p:sldLayoutId id="2147484056" r:id="rId2"/>
    <p:sldLayoutId id="2147484057" r:id="rId3"/>
    <p:sldLayoutId id="2147484058" r:id="rId4"/>
    <p:sldLayoutId id="2147484059" r:id="rId5"/>
    <p:sldLayoutId id="2147484060" r:id="rId6"/>
    <p:sldLayoutId id="2147484061" r:id="rId7"/>
    <p:sldLayoutId id="2147484062" r:id="rId8"/>
    <p:sldLayoutId id="2147484063" r:id="rId9"/>
    <p:sldLayoutId id="2147484064" r:id="rId10"/>
    <p:sldLayoutId id="2147484065" r:id="rId11"/>
  </p:sldLayoutIdLst>
  <p:txStyles>
    <p:titleStyle>
      <a:lvl1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FFFF00"/>
          </a:solidFill>
          <a:latin typeface="+mj-lt"/>
          <a:ea typeface="+mj-ea"/>
          <a:cs typeface="+mj-cs"/>
        </a:defRPr>
      </a:lvl1pPr>
      <a:lvl2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2pPr>
      <a:lvl3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3pPr>
      <a:lvl4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4pPr>
      <a:lvl5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5pPr>
      <a:lvl6pPr marL="2514600" indent="-228600"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6pPr>
      <a:lvl7pPr marL="2971800" indent="-228600"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7pPr>
      <a:lvl8pPr marL="3429000" indent="-228600"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8pPr>
      <a:lvl9pPr marL="3886200" indent="-228600"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9pPr>
    </p:titleStyle>
    <p:bodyStyle>
      <a:lvl1pPr marL="342900" indent="-342900" algn="l" defTabSz="449263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 kern="1200">
          <a:solidFill>
            <a:srgbClr val="000000"/>
          </a:solidFill>
          <a:latin typeface="+mn-lt"/>
          <a:ea typeface="+mn-ea"/>
          <a:cs typeface="+mn-cs"/>
        </a:defRPr>
      </a:lvl1pPr>
      <a:lvl2pPr marL="742950" indent="-285750" algn="l" defTabSz="449263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 kern="1200">
          <a:solidFill>
            <a:srgbClr val="000000"/>
          </a:solidFill>
          <a:latin typeface="+mn-lt"/>
          <a:ea typeface="+mn-ea"/>
          <a:cs typeface="+mn-cs"/>
        </a:defRPr>
      </a:lvl2pPr>
      <a:lvl3pPr marL="1143000" indent="-228600" algn="l" defTabSz="449263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000000"/>
          </a:solidFill>
          <a:latin typeface="+mn-lt"/>
          <a:ea typeface="+mn-ea"/>
          <a:cs typeface="+mn-cs"/>
        </a:defRPr>
      </a:lvl3pPr>
      <a:lvl4pPr marL="1600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000000"/>
          </a:solidFill>
          <a:latin typeface="+mn-lt"/>
          <a:ea typeface="+mn-ea"/>
          <a:cs typeface="+mn-cs"/>
        </a:defRPr>
      </a:lvl4pPr>
      <a:lvl5pPr marL="20574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000000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ja-JP"/>
      </a:defPPr>
      <a:lvl1pPr marL="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842" name="Rectangle 1">
            <a:extLst>
              <a:ext uri="{FF2B5EF4-FFF2-40B4-BE49-F238E27FC236}">
                <a16:creationId xmlns:a16="http://schemas.microsoft.com/office/drawing/2014/main" id="{C9BFE22C-50C9-060B-13D9-A3695CB50ACF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4356100" y="115888"/>
            <a:ext cx="4667250" cy="5397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000" tIns="46800" rIns="90000" bIns="4680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GB"/>
              <a:t>タイトルテキストの書式を編集するにはクリックします。</a:t>
            </a:r>
          </a:p>
        </p:txBody>
      </p:sp>
      <p:sp>
        <p:nvSpPr>
          <p:cNvPr id="35843" name="Rectangle 2">
            <a:extLst>
              <a:ext uri="{FF2B5EF4-FFF2-40B4-BE49-F238E27FC236}">
                <a16:creationId xmlns:a16="http://schemas.microsoft.com/office/drawing/2014/main" id="{232835C1-D0B5-0C82-D77B-4166E8A2519C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468313" y="1052513"/>
            <a:ext cx="8205787" cy="45021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GB"/>
              <a:t>アウトラインテキストの書式を編集するにはクリックします。</a:t>
            </a:r>
          </a:p>
          <a:p>
            <a:pPr lvl="1"/>
            <a:r>
              <a:rPr lang="en-GB" altLang="ja-JP"/>
              <a:t>2</a:t>
            </a:r>
            <a:r>
              <a:rPr lang="ja-JP" altLang="en-GB"/>
              <a:t>レベル目のアウトライン</a:t>
            </a:r>
          </a:p>
          <a:p>
            <a:pPr lvl="2"/>
            <a:r>
              <a:rPr lang="en-GB" altLang="ja-JP"/>
              <a:t>3</a:t>
            </a:r>
            <a:r>
              <a:rPr lang="ja-JP" altLang="en-GB"/>
              <a:t>レベル目のアウトライン</a:t>
            </a:r>
          </a:p>
          <a:p>
            <a:pPr lvl="3"/>
            <a:r>
              <a:rPr lang="en-GB" altLang="ja-JP"/>
              <a:t>4</a:t>
            </a:r>
            <a:r>
              <a:rPr lang="ja-JP" altLang="en-GB"/>
              <a:t>レベル目のアウトライン</a:t>
            </a:r>
          </a:p>
          <a:p>
            <a:pPr lvl="4"/>
            <a:r>
              <a:rPr lang="en-GB" altLang="ja-JP"/>
              <a:t>5</a:t>
            </a:r>
            <a:r>
              <a:rPr lang="ja-JP" altLang="en-GB"/>
              <a:t>レベル目のアウトライン</a:t>
            </a:r>
          </a:p>
          <a:p>
            <a:pPr lvl="4"/>
            <a:r>
              <a:rPr lang="en-GB" altLang="ja-JP"/>
              <a:t>6</a:t>
            </a:r>
            <a:r>
              <a:rPr lang="ja-JP" altLang="en-GB"/>
              <a:t>レベル目のアウトライン</a:t>
            </a:r>
          </a:p>
          <a:p>
            <a:pPr lvl="4"/>
            <a:r>
              <a:rPr lang="en-GB" altLang="ja-JP"/>
              <a:t>7</a:t>
            </a:r>
            <a:r>
              <a:rPr lang="ja-JP" altLang="en-GB"/>
              <a:t>レベル目のアウトライン</a:t>
            </a:r>
          </a:p>
        </p:txBody>
      </p:sp>
      <p:sp>
        <p:nvSpPr>
          <p:cNvPr id="2" name="Rectangle 3">
            <a:extLst>
              <a:ext uri="{FF2B5EF4-FFF2-40B4-BE49-F238E27FC236}">
                <a16:creationId xmlns:a16="http://schemas.microsoft.com/office/drawing/2014/main" id="{F238E962-93C7-9090-2FB5-EF5FAD7DDAB1}"/>
              </a:ext>
            </a:extLst>
          </p:cNvPr>
          <p:cNvSpPr>
            <a:spLocks noGrp="1" noChangeArrowheads="1"/>
          </p:cNvSpPr>
          <p:nvPr>
            <p:ph type="dt"/>
          </p:nvPr>
        </p:nvSpPr>
        <p:spPr bwMode="auto">
          <a:xfrm>
            <a:off x="457200" y="6356350"/>
            <a:ext cx="2109788" cy="341313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>
            <a:lvl1pPr eaLnBrk="1" hangingPunct="1">
              <a:buClrTx/>
              <a:buSzPct val="100000"/>
              <a:buFontTx/>
              <a:buNone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800">
                <a:solidFill>
                  <a:srgbClr val="000000"/>
                </a:solidFill>
                <a:latin typeface="+mn-lt"/>
                <a:ea typeface="ＭＳ 明朝" panose="02020609040205080304" pitchFamily="17" charset="-128"/>
              </a:defRPr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35845" name="Text Box 4">
            <a:extLst>
              <a:ext uri="{FF2B5EF4-FFF2-40B4-BE49-F238E27FC236}">
                <a16:creationId xmlns:a16="http://schemas.microsoft.com/office/drawing/2014/main" id="{1C907077-653F-9589-C567-E793C04FCE2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24200" y="6356350"/>
            <a:ext cx="2895600" cy="3651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ja-JP" altLang="en-US"/>
          </a:p>
        </p:txBody>
      </p:sp>
      <p:sp>
        <p:nvSpPr>
          <p:cNvPr id="3" name="Rectangle 5">
            <a:extLst>
              <a:ext uri="{FF2B5EF4-FFF2-40B4-BE49-F238E27FC236}">
                <a16:creationId xmlns:a16="http://schemas.microsoft.com/office/drawing/2014/main" id="{0A3F4EB4-90AA-7E88-A1E1-0D3E7327DC31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356350"/>
            <a:ext cx="2109788" cy="341313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>
            <a:lvl1pPr eaLnBrk="1" hangingPunct="1">
              <a:buClrTx/>
              <a:buSzPct val="100000"/>
              <a:buFontTx/>
              <a:buNone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800">
                <a:solidFill>
                  <a:srgbClr val="000000"/>
                </a:solidFill>
                <a:latin typeface="+mn-lt"/>
                <a:ea typeface="ＭＳ 明朝" panose="02020609040205080304" pitchFamily="17" charset="-128"/>
              </a:defRPr>
            </a:lvl1pPr>
          </a:lstStyle>
          <a:p>
            <a:pPr>
              <a:defRPr/>
            </a:pPr>
            <a:fld id="{7B0A0276-05A5-4323-BA15-7A95E8B9D590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066" r:id="rId1"/>
    <p:sldLayoutId id="2147484067" r:id="rId2"/>
    <p:sldLayoutId id="2147484068" r:id="rId3"/>
    <p:sldLayoutId id="2147484069" r:id="rId4"/>
    <p:sldLayoutId id="2147484070" r:id="rId5"/>
    <p:sldLayoutId id="2147484071" r:id="rId6"/>
    <p:sldLayoutId id="2147484072" r:id="rId7"/>
    <p:sldLayoutId id="2147484073" r:id="rId8"/>
    <p:sldLayoutId id="2147484074" r:id="rId9"/>
    <p:sldLayoutId id="2147484075" r:id="rId10"/>
    <p:sldLayoutId id="2147484076" r:id="rId11"/>
  </p:sldLayoutIdLst>
  <p:txStyles>
    <p:titleStyle>
      <a:lvl1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FFFF00"/>
          </a:solidFill>
          <a:latin typeface="+mj-lt"/>
          <a:ea typeface="+mj-ea"/>
          <a:cs typeface="+mj-cs"/>
        </a:defRPr>
      </a:lvl1pPr>
      <a:lvl2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2pPr>
      <a:lvl3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3pPr>
      <a:lvl4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4pPr>
      <a:lvl5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5pPr>
      <a:lvl6pPr marL="2514600" indent="-228600"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6pPr>
      <a:lvl7pPr marL="2971800" indent="-228600"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7pPr>
      <a:lvl8pPr marL="3429000" indent="-228600"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8pPr>
      <a:lvl9pPr marL="3886200" indent="-228600"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9pPr>
    </p:titleStyle>
    <p:bodyStyle>
      <a:lvl1pPr marL="342900" indent="-342900" algn="l" defTabSz="449263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 kern="1200">
          <a:solidFill>
            <a:srgbClr val="000000"/>
          </a:solidFill>
          <a:latin typeface="+mn-lt"/>
          <a:ea typeface="+mn-ea"/>
          <a:cs typeface="+mn-cs"/>
        </a:defRPr>
      </a:lvl1pPr>
      <a:lvl2pPr marL="742950" indent="-285750" algn="l" defTabSz="449263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 kern="1200">
          <a:solidFill>
            <a:srgbClr val="000000"/>
          </a:solidFill>
          <a:latin typeface="+mn-lt"/>
          <a:ea typeface="+mn-ea"/>
          <a:cs typeface="+mn-cs"/>
        </a:defRPr>
      </a:lvl2pPr>
      <a:lvl3pPr marL="1143000" indent="-228600" algn="l" defTabSz="449263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000000"/>
          </a:solidFill>
          <a:latin typeface="+mn-lt"/>
          <a:ea typeface="+mn-ea"/>
          <a:cs typeface="+mn-cs"/>
        </a:defRPr>
      </a:lvl3pPr>
      <a:lvl4pPr marL="1600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000000"/>
          </a:solidFill>
          <a:latin typeface="+mn-lt"/>
          <a:ea typeface="+mn-ea"/>
          <a:cs typeface="+mn-cs"/>
        </a:defRPr>
      </a:lvl4pPr>
      <a:lvl5pPr marL="20574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000000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ja-JP"/>
      </a:defPPr>
      <a:lvl1pPr marL="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866" name="Rectangle 1">
            <a:extLst>
              <a:ext uri="{FF2B5EF4-FFF2-40B4-BE49-F238E27FC236}">
                <a16:creationId xmlns:a16="http://schemas.microsoft.com/office/drawing/2014/main" id="{1DC72571-2325-E858-70FF-9DDC41220593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4356100" y="115888"/>
            <a:ext cx="4667250" cy="5397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000" tIns="46800" rIns="90000" bIns="4680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GB"/>
              <a:t>タイトルテキストの書式を編集するにはクリックします。</a:t>
            </a:r>
          </a:p>
        </p:txBody>
      </p:sp>
      <p:sp>
        <p:nvSpPr>
          <p:cNvPr id="36867" name="Rectangle 2">
            <a:extLst>
              <a:ext uri="{FF2B5EF4-FFF2-40B4-BE49-F238E27FC236}">
                <a16:creationId xmlns:a16="http://schemas.microsoft.com/office/drawing/2014/main" id="{578DDC3E-EFE1-C70C-DA2A-EB44821E40DA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468313" y="1052513"/>
            <a:ext cx="8205787" cy="45021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GB"/>
              <a:t>アウトラインテキストの書式を編集するにはクリックします。</a:t>
            </a:r>
          </a:p>
          <a:p>
            <a:pPr lvl="1"/>
            <a:r>
              <a:rPr lang="en-GB" altLang="ja-JP"/>
              <a:t>2</a:t>
            </a:r>
            <a:r>
              <a:rPr lang="ja-JP" altLang="en-GB"/>
              <a:t>レベル目のアウトライン</a:t>
            </a:r>
          </a:p>
          <a:p>
            <a:pPr lvl="2"/>
            <a:r>
              <a:rPr lang="en-GB" altLang="ja-JP"/>
              <a:t>3</a:t>
            </a:r>
            <a:r>
              <a:rPr lang="ja-JP" altLang="en-GB"/>
              <a:t>レベル目のアウトライン</a:t>
            </a:r>
          </a:p>
          <a:p>
            <a:pPr lvl="3"/>
            <a:r>
              <a:rPr lang="en-GB" altLang="ja-JP"/>
              <a:t>4</a:t>
            </a:r>
            <a:r>
              <a:rPr lang="ja-JP" altLang="en-GB"/>
              <a:t>レベル目のアウトライン</a:t>
            </a:r>
          </a:p>
          <a:p>
            <a:pPr lvl="4"/>
            <a:r>
              <a:rPr lang="en-GB" altLang="ja-JP"/>
              <a:t>5</a:t>
            </a:r>
            <a:r>
              <a:rPr lang="ja-JP" altLang="en-GB"/>
              <a:t>レベル目のアウトライン</a:t>
            </a:r>
          </a:p>
          <a:p>
            <a:pPr lvl="4"/>
            <a:r>
              <a:rPr lang="en-GB" altLang="ja-JP"/>
              <a:t>6</a:t>
            </a:r>
            <a:r>
              <a:rPr lang="ja-JP" altLang="en-GB"/>
              <a:t>レベル目のアウトライン</a:t>
            </a:r>
          </a:p>
          <a:p>
            <a:pPr lvl="4"/>
            <a:r>
              <a:rPr lang="en-GB" altLang="ja-JP"/>
              <a:t>7</a:t>
            </a:r>
            <a:r>
              <a:rPr lang="ja-JP" altLang="en-GB"/>
              <a:t>レベル目のアウトライン</a:t>
            </a:r>
          </a:p>
        </p:txBody>
      </p:sp>
      <p:sp>
        <p:nvSpPr>
          <p:cNvPr id="2" name="Rectangle 3">
            <a:extLst>
              <a:ext uri="{FF2B5EF4-FFF2-40B4-BE49-F238E27FC236}">
                <a16:creationId xmlns:a16="http://schemas.microsoft.com/office/drawing/2014/main" id="{5B68B8C0-5C0D-61C4-2B2E-8613F6CB58A0}"/>
              </a:ext>
            </a:extLst>
          </p:cNvPr>
          <p:cNvSpPr>
            <a:spLocks noGrp="1" noChangeArrowheads="1"/>
          </p:cNvSpPr>
          <p:nvPr>
            <p:ph type="dt"/>
          </p:nvPr>
        </p:nvSpPr>
        <p:spPr bwMode="auto">
          <a:xfrm>
            <a:off x="457200" y="6356350"/>
            <a:ext cx="2109788" cy="341313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>
            <a:lvl1pPr eaLnBrk="1" hangingPunct="1">
              <a:buClrTx/>
              <a:buSzPct val="100000"/>
              <a:buFontTx/>
              <a:buNone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800">
                <a:solidFill>
                  <a:srgbClr val="000000"/>
                </a:solidFill>
                <a:latin typeface="+mn-lt"/>
                <a:ea typeface="ＭＳ 明朝" panose="02020609040205080304" pitchFamily="17" charset="-128"/>
              </a:defRPr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36869" name="Text Box 4">
            <a:extLst>
              <a:ext uri="{FF2B5EF4-FFF2-40B4-BE49-F238E27FC236}">
                <a16:creationId xmlns:a16="http://schemas.microsoft.com/office/drawing/2014/main" id="{063BA1F3-C0C6-C69C-7D04-AFD0C55C85B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24200" y="6356350"/>
            <a:ext cx="2895600" cy="3651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ja-JP" altLang="en-US"/>
          </a:p>
        </p:txBody>
      </p:sp>
      <p:sp>
        <p:nvSpPr>
          <p:cNvPr id="3" name="Rectangle 5">
            <a:extLst>
              <a:ext uri="{FF2B5EF4-FFF2-40B4-BE49-F238E27FC236}">
                <a16:creationId xmlns:a16="http://schemas.microsoft.com/office/drawing/2014/main" id="{55560831-8A26-65A2-1194-E5234E492D61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356350"/>
            <a:ext cx="2109788" cy="341313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>
            <a:lvl1pPr eaLnBrk="1" hangingPunct="1">
              <a:buClrTx/>
              <a:buSzPct val="100000"/>
              <a:buFontTx/>
              <a:buNone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800">
                <a:solidFill>
                  <a:srgbClr val="000000"/>
                </a:solidFill>
                <a:latin typeface="+mn-lt"/>
                <a:ea typeface="ＭＳ 明朝" panose="02020609040205080304" pitchFamily="17" charset="-128"/>
              </a:defRPr>
            </a:lvl1pPr>
          </a:lstStyle>
          <a:p>
            <a:pPr>
              <a:defRPr/>
            </a:pPr>
            <a:fld id="{B025CA5F-236B-4F75-9AB0-1BF4273E643D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077" r:id="rId1"/>
    <p:sldLayoutId id="2147484078" r:id="rId2"/>
    <p:sldLayoutId id="2147484079" r:id="rId3"/>
    <p:sldLayoutId id="2147484080" r:id="rId4"/>
    <p:sldLayoutId id="2147484081" r:id="rId5"/>
    <p:sldLayoutId id="2147484082" r:id="rId6"/>
    <p:sldLayoutId id="2147484083" r:id="rId7"/>
    <p:sldLayoutId id="2147484084" r:id="rId8"/>
    <p:sldLayoutId id="2147484085" r:id="rId9"/>
    <p:sldLayoutId id="2147484086" r:id="rId10"/>
    <p:sldLayoutId id="2147484087" r:id="rId11"/>
  </p:sldLayoutIdLst>
  <p:txStyles>
    <p:titleStyle>
      <a:lvl1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FFFF00"/>
          </a:solidFill>
          <a:latin typeface="+mj-lt"/>
          <a:ea typeface="+mj-ea"/>
          <a:cs typeface="+mj-cs"/>
        </a:defRPr>
      </a:lvl1pPr>
      <a:lvl2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2pPr>
      <a:lvl3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3pPr>
      <a:lvl4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4pPr>
      <a:lvl5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5pPr>
      <a:lvl6pPr marL="2514600" indent="-228600"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6pPr>
      <a:lvl7pPr marL="2971800" indent="-228600"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7pPr>
      <a:lvl8pPr marL="3429000" indent="-228600"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8pPr>
      <a:lvl9pPr marL="3886200" indent="-228600"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9pPr>
    </p:titleStyle>
    <p:bodyStyle>
      <a:lvl1pPr marL="342900" indent="-342900" algn="l" defTabSz="449263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 kern="1200">
          <a:solidFill>
            <a:srgbClr val="000000"/>
          </a:solidFill>
          <a:latin typeface="+mn-lt"/>
          <a:ea typeface="+mn-ea"/>
          <a:cs typeface="+mn-cs"/>
        </a:defRPr>
      </a:lvl1pPr>
      <a:lvl2pPr marL="742950" indent="-285750" algn="l" defTabSz="449263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 kern="1200">
          <a:solidFill>
            <a:srgbClr val="000000"/>
          </a:solidFill>
          <a:latin typeface="+mn-lt"/>
          <a:ea typeface="+mn-ea"/>
          <a:cs typeface="+mn-cs"/>
        </a:defRPr>
      </a:lvl2pPr>
      <a:lvl3pPr marL="1143000" indent="-228600" algn="l" defTabSz="449263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000000"/>
          </a:solidFill>
          <a:latin typeface="+mn-lt"/>
          <a:ea typeface="+mn-ea"/>
          <a:cs typeface="+mn-cs"/>
        </a:defRPr>
      </a:lvl3pPr>
      <a:lvl4pPr marL="1600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000000"/>
          </a:solidFill>
          <a:latin typeface="+mn-lt"/>
          <a:ea typeface="+mn-ea"/>
          <a:cs typeface="+mn-cs"/>
        </a:defRPr>
      </a:lvl4pPr>
      <a:lvl5pPr marL="20574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000000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ja-JP"/>
      </a:defPPr>
      <a:lvl1pPr marL="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7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890" name="Rectangle 1">
            <a:extLst>
              <a:ext uri="{FF2B5EF4-FFF2-40B4-BE49-F238E27FC236}">
                <a16:creationId xmlns:a16="http://schemas.microsoft.com/office/drawing/2014/main" id="{64171803-A335-B8CE-5E58-229A3AF826CA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4356100" y="115888"/>
            <a:ext cx="4667250" cy="5397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000" tIns="46800" rIns="90000" bIns="4680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GB"/>
              <a:t>タイトルテキストの書式を編集するにはクリックします。</a:t>
            </a:r>
          </a:p>
        </p:txBody>
      </p:sp>
      <p:sp>
        <p:nvSpPr>
          <p:cNvPr id="37891" name="Rectangle 2">
            <a:extLst>
              <a:ext uri="{FF2B5EF4-FFF2-40B4-BE49-F238E27FC236}">
                <a16:creationId xmlns:a16="http://schemas.microsoft.com/office/drawing/2014/main" id="{DC870EA5-404F-B342-5149-052C5C658A88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468313" y="1052513"/>
            <a:ext cx="8205787" cy="45021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GB"/>
              <a:t>アウトラインテキストの書式を編集するにはクリックします。</a:t>
            </a:r>
          </a:p>
          <a:p>
            <a:pPr lvl="1"/>
            <a:r>
              <a:rPr lang="en-GB" altLang="ja-JP"/>
              <a:t>2</a:t>
            </a:r>
            <a:r>
              <a:rPr lang="ja-JP" altLang="en-GB"/>
              <a:t>レベル目のアウトライン</a:t>
            </a:r>
          </a:p>
          <a:p>
            <a:pPr lvl="2"/>
            <a:r>
              <a:rPr lang="en-GB" altLang="ja-JP"/>
              <a:t>3</a:t>
            </a:r>
            <a:r>
              <a:rPr lang="ja-JP" altLang="en-GB"/>
              <a:t>レベル目のアウトライン</a:t>
            </a:r>
          </a:p>
          <a:p>
            <a:pPr lvl="3"/>
            <a:r>
              <a:rPr lang="en-GB" altLang="ja-JP"/>
              <a:t>4</a:t>
            </a:r>
            <a:r>
              <a:rPr lang="ja-JP" altLang="en-GB"/>
              <a:t>レベル目のアウトライン</a:t>
            </a:r>
          </a:p>
          <a:p>
            <a:pPr lvl="4"/>
            <a:r>
              <a:rPr lang="en-GB" altLang="ja-JP"/>
              <a:t>5</a:t>
            </a:r>
            <a:r>
              <a:rPr lang="ja-JP" altLang="en-GB"/>
              <a:t>レベル目のアウトライン</a:t>
            </a:r>
          </a:p>
          <a:p>
            <a:pPr lvl="4"/>
            <a:r>
              <a:rPr lang="en-GB" altLang="ja-JP"/>
              <a:t>6</a:t>
            </a:r>
            <a:r>
              <a:rPr lang="ja-JP" altLang="en-GB"/>
              <a:t>レベル目のアウトライン</a:t>
            </a:r>
          </a:p>
          <a:p>
            <a:pPr lvl="4"/>
            <a:r>
              <a:rPr lang="en-GB" altLang="ja-JP"/>
              <a:t>7</a:t>
            </a:r>
            <a:r>
              <a:rPr lang="ja-JP" altLang="en-GB"/>
              <a:t>レベル目のアウトライン</a:t>
            </a:r>
          </a:p>
        </p:txBody>
      </p:sp>
      <p:sp>
        <p:nvSpPr>
          <p:cNvPr id="2" name="Rectangle 3">
            <a:extLst>
              <a:ext uri="{FF2B5EF4-FFF2-40B4-BE49-F238E27FC236}">
                <a16:creationId xmlns:a16="http://schemas.microsoft.com/office/drawing/2014/main" id="{C363D33B-A46E-BCCD-4656-FC242EF07096}"/>
              </a:ext>
            </a:extLst>
          </p:cNvPr>
          <p:cNvSpPr>
            <a:spLocks noGrp="1" noChangeArrowheads="1"/>
          </p:cNvSpPr>
          <p:nvPr>
            <p:ph type="dt"/>
          </p:nvPr>
        </p:nvSpPr>
        <p:spPr bwMode="auto">
          <a:xfrm>
            <a:off x="457200" y="6356350"/>
            <a:ext cx="2109788" cy="341313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>
            <a:lvl1pPr eaLnBrk="1" hangingPunct="1">
              <a:buClrTx/>
              <a:buSzPct val="100000"/>
              <a:buFontTx/>
              <a:buNone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800">
                <a:solidFill>
                  <a:srgbClr val="000000"/>
                </a:solidFill>
                <a:latin typeface="+mn-lt"/>
                <a:ea typeface="ＭＳ 明朝" panose="02020609040205080304" pitchFamily="17" charset="-128"/>
              </a:defRPr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37893" name="Text Box 4">
            <a:extLst>
              <a:ext uri="{FF2B5EF4-FFF2-40B4-BE49-F238E27FC236}">
                <a16:creationId xmlns:a16="http://schemas.microsoft.com/office/drawing/2014/main" id="{1FAA84F4-F1EB-1B26-A217-EFC859C896A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24200" y="6356350"/>
            <a:ext cx="2895600" cy="3651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ja-JP" altLang="en-US"/>
          </a:p>
        </p:txBody>
      </p:sp>
      <p:sp>
        <p:nvSpPr>
          <p:cNvPr id="3" name="Rectangle 5">
            <a:extLst>
              <a:ext uri="{FF2B5EF4-FFF2-40B4-BE49-F238E27FC236}">
                <a16:creationId xmlns:a16="http://schemas.microsoft.com/office/drawing/2014/main" id="{9C358334-BB61-9096-79FB-9DA1EF5EB66A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356350"/>
            <a:ext cx="2109788" cy="341313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>
            <a:lvl1pPr eaLnBrk="1" hangingPunct="1">
              <a:buClrTx/>
              <a:buSzPct val="100000"/>
              <a:buFontTx/>
              <a:buNone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800">
                <a:solidFill>
                  <a:srgbClr val="000000"/>
                </a:solidFill>
                <a:latin typeface="+mn-lt"/>
                <a:ea typeface="ＭＳ 明朝" panose="02020609040205080304" pitchFamily="17" charset="-128"/>
              </a:defRPr>
            </a:lvl1pPr>
          </a:lstStyle>
          <a:p>
            <a:pPr>
              <a:defRPr/>
            </a:pPr>
            <a:fld id="{B7C5529E-D199-487F-A520-4E21CD314A12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088" r:id="rId1"/>
    <p:sldLayoutId id="2147484089" r:id="rId2"/>
    <p:sldLayoutId id="2147484090" r:id="rId3"/>
    <p:sldLayoutId id="2147484091" r:id="rId4"/>
    <p:sldLayoutId id="2147484092" r:id="rId5"/>
    <p:sldLayoutId id="2147484093" r:id="rId6"/>
    <p:sldLayoutId id="2147484094" r:id="rId7"/>
    <p:sldLayoutId id="2147484095" r:id="rId8"/>
    <p:sldLayoutId id="2147484096" r:id="rId9"/>
    <p:sldLayoutId id="2147484097" r:id="rId10"/>
    <p:sldLayoutId id="2147484098" r:id="rId11"/>
  </p:sldLayoutIdLst>
  <p:txStyles>
    <p:titleStyle>
      <a:lvl1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FFFF00"/>
          </a:solidFill>
          <a:latin typeface="+mj-lt"/>
          <a:ea typeface="+mj-ea"/>
          <a:cs typeface="+mj-cs"/>
        </a:defRPr>
      </a:lvl1pPr>
      <a:lvl2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2pPr>
      <a:lvl3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3pPr>
      <a:lvl4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4pPr>
      <a:lvl5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5pPr>
      <a:lvl6pPr marL="2514600" indent="-228600"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6pPr>
      <a:lvl7pPr marL="2971800" indent="-228600"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7pPr>
      <a:lvl8pPr marL="3429000" indent="-228600"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8pPr>
      <a:lvl9pPr marL="3886200" indent="-228600"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9pPr>
    </p:titleStyle>
    <p:bodyStyle>
      <a:lvl1pPr marL="342900" indent="-342900" algn="l" defTabSz="449263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 kern="1200">
          <a:solidFill>
            <a:srgbClr val="000000"/>
          </a:solidFill>
          <a:latin typeface="+mn-lt"/>
          <a:ea typeface="+mn-ea"/>
          <a:cs typeface="+mn-cs"/>
        </a:defRPr>
      </a:lvl1pPr>
      <a:lvl2pPr marL="742950" indent="-285750" algn="l" defTabSz="449263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 kern="1200">
          <a:solidFill>
            <a:srgbClr val="000000"/>
          </a:solidFill>
          <a:latin typeface="+mn-lt"/>
          <a:ea typeface="+mn-ea"/>
          <a:cs typeface="+mn-cs"/>
        </a:defRPr>
      </a:lvl2pPr>
      <a:lvl3pPr marL="1143000" indent="-228600" algn="l" defTabSz="449263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000000"/>
          </a:solidFill>
          <a:latin typeface="+mn-lt"/>
          <a:ea typeface="+mn-ea"/>
          <a:cs typeface="+mn-cs"/>
        </a:defRPr>
      </a:lvl3pPr>
      <a:lvl4pPr marL="1600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000000"/>
          </a:solidFill>
          <a:latin typeface="+mn-lt"/>
          <a:ea typeface="+mn-ea"/>
          <a:cs typeface="+mn-cs"/>
        </a:defRPr>
      </a:lvl4pPr>
      <a:lvl5pPr marL="20574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000000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ja-JP"/>
      </a:defPPr>
      <a:lvl1pPr marL="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8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914" name="Rectangle 1">
            <a:extLst>
              <a:ext uri="{FF2B5EF4-FFF2-40B4-BE49-F238E27FC236}">
                <a16:creationId xmlns:a16="http://schemas.microsoft.com/office/drawing/2014/main" id="{FF5A7A5C-5CC3-F837-FAF6-C0908B41C5B0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4356100" y="115888"/>
            <a:ext cx="4667250" cy="5397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000" tIns="46800" rIns="90000" bIns="4680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GB"/>
              <a:t>タイトルテキストの書式を編集するにはクリックします。</a:t>
            </a:r>
          </a:p>
        </p:txBody>
      </p:sp>
      <p:sp>
        <p:nvSpPr>
          <p:cNvPr id="38915" name="Rectangle 2">
            <a:extLst>
              <a:ext uri="{FF2B5EF4-FFF2-40B4-BE49-F238E27FC236}">
                <a16:creationId xmlns:a16="http://schemas.microsoft.com/office/drawing/2014/main" id="{A429A732-9D9A-856D-4722-CD8767E46730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468313" y="1052513"/>
            <a:ext cx="8205787" cy="45021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GB"/>
              <a:t>アウトラインテキストの書式を編集するにはクリックします。</a:t>
            </a:r>
          </a:p>
          <a:p>
            <a:pPr lvl="1"/>
            <a:r>
              <a:rPr lang="en-GB" altLang="ja-JP"/>
              <a:t>2</a:t>
            </a:r>
            <a:r>
              <a:rPr lang="ja-JP" altLang="en-GB"/>
              <a:t>レベル目のアウトライン</a:t>
            </a:r>
          </a:p>
          <a:p>
            <a:pPr lvl="2"/>
            <a:r>
              <a:rPr lang="en-GB" altLang="ja-JP"/>
              <a:t>3</a:t>
            </a:r>
            <a:r>
              <a:rPr lang="ja-JP" altLang="en-GB"/>
              <a:t>レベル目のアウトライン</a:t>
            </a:r>
          </a:p>
          <a:p>
            <a:pPr lvl="3"/>
            <a:r>
              <a:rPr lang="en-GB" altLang="ja-JP"/>
              <a:t>4</a:t>
            </a:r>
            <a:r>
              <a:rPr lang="ja-JP" altLang="en-GB"/>
              <a:t>レベル目のアウトライン</a:t>
            </a:r>
          </a:p>
          <a:p>
            <a:pPr lvl="4"/>
            <a:r>
              <a:rPr lang="en-GB" altLang="ja-JP"/>
              <a:t>5</a:t>
            </a:r>
            <a:r>
              <a:rPr lang="ja-JP" altLang="en-GB"/>
              <a:t>レベル目のアウトライン</a:t>
            </a:r>
          </a:p>
          <a:p>
            <a:pPr lvl="4"/>
            <a:r>
              <a:rPr lang="en-GB" altLang="ja-JP"/>
              <a:t>6</a:t>
            </a:r>
            <a:r>
              <a:rPr lang="ja-JP" altLang="en-GB"/>
              <a:t>レベル目のアウトライン</a:t>
            </a:r>
          </a:p>
          <a:p>
            <a:pPr lvl="4"/>
            <a:r>
              <a:rPr lang="en-GB" altLang="ja-JP"/>
              <a:t>7</a:t>
            </a:r>
            <a:r>
              <a:rPr lang="ja-JP" altLang="en-GB"/>
              <a:t>レベル目のアウトライン</a:t>
            </a:r>
          </a:p>
        </p:txBody>
      </p:sp>
      <p:sp>
        <p:nvSpPr>
          <p:cNvPr id="2" name="Rectangle 3">
            <a:extLst>
              <a:ext uri="{FF2B5EF4-FFF2-40B4-BE49-F238E27FC236}">
                <a16:creationId xmlns:a16="http://schemas.microsoft.com/office/drawing/2014/main" id="{6C0D4203-18B8-C372-1438-4FCB54974FFA}"/>
              </a:ext>
            </a:extLst>
          </p:cNvPr>
          <p:cNvSpPr>
            <a:spLocks noGrp="1" noChangeArrowheads="1"/>
          </p:cNvSpPr>
          <p:nvPr>
            <p:ph type="dt"/>
          </p:nvPr>
        </p:nvSpPr>
        <p:spPr bwMode="auto">
          <a:xfrm>
            <a:off x="457200" y="6356350"/>
            <a:ext cx="2109788" cy="341313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>
            <a:lvl1pPr eaLnBrk="1" hangingPunct="1">
              <a:buClrTx/>
              <a:buSzPct val="100000"/>
              <a:buFontTx/>
              <a:buNone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800">
                <a:solidFill>
                  <a:srgbClr val="000000"/>
                </a:solidFill>
                <a:latin typeface="+mn-lt"/>
                <a:ea typeface="ＭＳ 明朝" panose="02020609040205080304" pitchFamily="17" charset="-128"/>
              </a:defRPr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38917" name="Text Box 4">
            <a:extLst>
              <a:ext uri="{FF2B5EF4-FFF2-40B4-BE49-F238E27FC236}">
                <a16:creationId xmlns:a16="http://schemas.microsoft.com/office/drawing/2014/main" id="{8868F54E-B4ED-B47C-07C6-4A964A058A0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24200" y="6356350"/>
            <a:ext cx="2895600" cy="3651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ja-JP" altLang="en-US"/>
          </a:p>
        </p:txBody>
      </p:sp>
      <p:sp>
        <p:nvSpPr>
          <p:cNvPr id="3" name="Rectangle 5">
            <a:extLst>
              <a:ext uri="{FF2B5EF4-FFF2-40B4-BE49-F238E27FC236}">
                <a16:creationId xmlns:a16="http://schemas.microsoft.com/office/drawing/2014/main" id="{DD1FB593-2E57-AEDD-86DE-8B47EC48AA8C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356350"/>
            <a:ext cx="2109788" cy="341313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>
            <a:lvl1pPr eaLnBrk="1" hangingPunct="1">
              <a:buClrTx/>
              <a:buSzPct val="100000"/>
              <a:buFontTx/>
              <a:buNone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800">
                <a:solidFill>
                  <a:srgbClr val="000000"/>
                </a:solidFill>
                <a:latin typeface="+mn-lt"/>
                <a:ea typeface="ＭＳ 明朝" panose="02020609040205080304" pitchFamily="17" charset="-128"/>
              </a:defRPr>
            </a:lvl1pPr>
          </a:lstStyle>
          <a:p>
            <a:pPr>
              <a:defRPr/>
            </a:pPr>
            <a:fld id="{C9EE6CF0-CF92-43A5-87EB-B7BB5B271CD9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099" r:id="rId1"/>
    <p:sldLayoutId id="2147484100" r:id="rId2"/>
    <p:sldLayoutId id="2147484101" r:id="rId3"/>
    <p:sldLayoutId id="2147484102" r:id="rId4"/>
    <p:sldLayoutId id="2147484103" r:id="rId5"/>
    <p:sldLayoutId id="2147484104" r:id="rId6"/>
    <p:sldLayoutId id="2147484105" r:id="rId7"/>
    <p:sldLayoutId id="2147484106" r:id="rId8"/>
    <p:sldLayoutId id="2147484107" r:id="rId9"/>
    <p:sldLayoutId id="2147484108" r:id="rId10"/>
    <p:sldLayoutId id="2147484109" r:id="rId11"/>
  </p:sldLayoutIdLst>
  <p:txStyles>
    <p:titleStyle>
      <a:lvl1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FFFF00"/>
          </a:solidFill>
          <a:latin typeface="+mj-lt"/>
          <a:ea typeface="+mj-ea"/>
          <a:cs typeface="+mj-cs"/>
        </a:defRPr>
      </a:lvl1pPr>
      <a:lvl2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2pPr>
      <a:lvl3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3pPr>
      <a:lvl4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4pPr>
      <a:lvl5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5pPr>
      <a:lvl6pPr marL="2514600" indent="-228600"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6pPr>
      <a:lvl7pPr marL="2971800" indent="-228600"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7pPr>
      <a:lvl8pPr marL="3429000" indent="-228600"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8pPr>
      <a:lvl9pPr marL="3886200" indent="-228600"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9pPr>
    </p:titleStyle>
    <p:bodyStyle>
      <a:lvl1pPr marL="342900" indent="-342900" algn="l" defTabSz="449263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 kern="1200">
          <a:solidFill>
            <a:srgbClr val="000000"/>
          </a:solidFill>
          <a:latin typeface="+mn-lt"/>
          <a:ea typeface="+mn-ea"/>
          <a:cs typeface="+mn-cs"/>
        </a:defRPr>
      </a:lvl1pPr>
      <a:lvl2pPr marL="742950" indent="-285750" algn="l" defTabSz="449263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 kern="1200">
          <a:solidFill>
            <a:srgbClr val="000000"/>
          </a:solidFill>
          <a:latin typeface="+mn-lt"/>
          <a:ea typeface="+mn-ea"/>
          <a:cs typeface="+mn-cs"/>
        </a:defRPr>
      </a:lvl2pPr>
      <a:lvl3pPr marL="1143000" indent="-228600" algn="l" defTabSz="449263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000000"/>
          </a:solidFill>
          <a:latin typeface="+mn-lt"/>
          <a:ea typeface="+mn-ea"/>
          <a:cs typeface="+mn-cs"/>
        </a:defRPr>
      </a:lvl3pPr>
      <a:lvl4pPr marL="1600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000000"/>
          </a:solidFill>
          <a:latin typeface="+mn-lt"/>
          <a:ea typeface="+mn-ea"/>
          <a:cs typeface="+mn-cs"/>
        </a:defRPr>
      </a:lvl4pPr>
      <a:lvl5pPr marL="20574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000000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ja-JP"/>
      </a:defPPr>
      <a:lvl1pPr marL="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9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938" name="Rectangle 1">
            <a:extLst>
              <a:ext uri="{FF2B5EF4-FFF2-40B4-BE49-F238E27FC236}">
                <a16:creationId xmlns:a16="http://schemas.microsoft.com/office/drawing/2014/main" id="{CBD71292-A061-5D71-A5EC-D2D219FD7DFB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4356100" y="115888"/>
            <a:ext cx="4667250" cy="5397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000" tIns="46800" rIns="90000" bIns="4680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GB"/>
              <a:t>タイトルテキストの書式を編集するにはクリックします。</a:t>
            </a:r>
          </a:p>
        </p:txBody>
      </p:sp>
      <p:sp>
        <p:nvSpPr>
          <p:cNvPr id="39939" name="Rectangle 2">
            <a:extLst>
              <a:ext uri="{FF2B5EF4-FFF2-40B4-BE49-F238E27FC236}">
                <a16:creationId xmlns:a16="http://schemas.microsoft.com/office/drawing/2014/main" id="{F5B45B0F-6B14-A826-A249-77EF6F81DBC6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468313" y="1052513"/>
            <a:ext cx="8205787" cy="45021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GB"/>
              <a:t>アウトラインテキストの書式を編集するにはクリックします。</a:t>
            </a:r>
          </a:p>
          <a:p>
            <a:pPr lvl="1"/>
            <a:r>
              <a:rPr lang="en-GB" altLang="ja-JP"/>
              <a:t>2</a:t>
            </a:r>
            <a:r>
              <a:rPr lang="ja-JP" altLang="en-GB"/>
              <a:t>レベル目のアウトライン</a:t>
            </a:r>
          </a:p>
          <a:p>
            <a:pPr lvl="2"/>
            <a:r>
              <a:rPr lang="en-GB" altLang="ja-JP"/>
              <a:t>3</a:t>
            </a:r>
            <a:r>
              <a:rPr lang="ja-JP" altLang="en-GB"/>
              <a:t>レベル目のアウトライン</a:t>
            </a:r>
          </a:p>
          <a:p>
            <a:pPr lvl="3"/>
            <a:r>
              <a:rPr lang="en-GB" altLang="ja-JP"/>
              <a:t>4</a:t>
            </a:r>
            <a:r>
              <a:rPr lang="ja-JP" altLang="en-GB"/>
              <a:t>レベル目のアウトライン</a:t>
            </a:r>
          </a:p>
          <a:p>
            <a:pPr lvl="4"/>
            <a:r>
              <a:rPr lang="en-GB" altLang="ja-JP"/>
              <a:t>5</a:t>
            </a:r>
            <a:r>
              <a:rPr lang="ja-JP" altLang="en-GB"/>
              <a:t>レベル目のアウトライン</a:t>
            </a:r>
          </a:p>
          <a:p>
            <a:pPr lvl="4"/>
            <a:r>
              <a:rPr lang="en-GB" altLang="ja-JP"/>
              <a:t>6</a:t>
            </a:r>
            <a:r>
              <a:rPr lang="ja-JP" altLang="en-GB"/>
              <a:t>レベル目のアウトライン</a:t>
            </a:r>
          </a:p>
          <a:p>
            <a:pPr lvl="4"/>
            <a:r>
              <a:rPr lang="en-GB" altLang="ja-JP"/>
              <a:t>7</a:t>
            </a:r>
            <a:r>
              <a:rPr lang="ja-JP" altLang="en-GB"/>
              <a:t>レベル目のアウトライン</a:t>
            </a:r>
          </a:p>
        </p:txBody>
      </p:sp>
      <p:sp>
        <p:nvSpPr>
          <p:cNvPr id="2" name="Rectangle 3">
            <a:extLst>
              <a:ext uri="{FF2B5EF4-FFF2-40B4-BE49-F238E27FC236}">
                <a16:creationId xmlns:a16="http://schemas.microsoft.com/office/drawing/2014/main" id="{DF6B076C-D873-545B-F620-0C138184DDDE}"/>
              </a:ext>
            </a:extLst>
          </p:cNvPr>
          <p:cNvSpPr>
            <a:spLocks noGrp="1" noChangeArrowheads="1"/>
          </p:cNvSpPr>
          <p:nvPr>
            <p:ph type="dt"/>
          </p:nvPr>
        </p:nvSpPr>
        <p:spPr bwMode="auto">
          <a:xfrm>
            <a:off x="457200" y="6356350"/>
            <a:ext cx="2109788" cy="341313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>
            <a:lvl1pPr eaLnBrk="1" hangingPunct="1">
              <a:buClrTx/>
              <a:buSzPct val="100000"/>
              <a:buFontTx/>
              <a:buNone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800">
                <a:solidFill>
                  <a:srgbClr val="000000"/>
                </a:solidFill>
                <a:latin typeface="+mn-lt"/>
                <a:ea typeface="ＭＳ 明朝" panose="02020609040205080304" pitchFamily="17" charset="-128"/>
              </a:defRPr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39941" name="Text Box 4">
            <a:extLst>
              <a:ext uri="{FF2B5EF4-FFF2-40B4-BE49-F238E27FC236}">
                <a16:creationId xmlns:a16="http://schemas.microsoft.com/office/drawing/2014/main" id="{929FB994-C6E9-2077-B0B7-3924C2B0695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24200" y="6356350"/>
            <a:ext cx="2895600" cy="3651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ja-JP" altLang="en-US"/>
          </a:p>
        </p:txBody>
      </p:sp>
      <p:sp>
        <p:nvSpPr>
          <p:cNvPr id="3" name="Rectangle 5">
            <a:extLst>
              <a:ext uri="{FF2B5EF4-FFF2-40B4-BE49-F238E27FC236}">
                <a16:creationId xmlns:a16="http://schemas.microsoft.com/office/drawing/2014/main" id="{8165A3CA-816D-7A21-84E5-305F250C2F9F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356350"/>
            <a:ext cx="2109788" cy="341313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>
            <a:lvl1pPr eaLnBrk="1" hangingPunct="1">
              <a:buClrTx/>
              <a:buSzPct val="100000"/>
              <a:buFontTx/>
              <a:buNone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800">
                <a:solidFill>
                  <a:srgbClr val="000000"/>
                </a:solidFill>
                <a:latin typeface="+mn-lt"/>
                <a:ea typeface="ＭＳ 明朝" panose="02020609040205080304" pitchFamily="17" charset="-128"/>
              </a:defRPr>
            </a:lvl1pPr>
          </a:lstStyle>
          <a:p>
            <a:pPr>
              <a:defRPr/>
            </a:pPr>
            <a:fld id="{3F3E4248-2C40-40C8-8472-6E54CA065009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110" r:id="rId1"/>
    <p:sldLayoutId id="2147484111" r:id="rId2"/>
    <p:sldLayoutId id="2147484112" r:id="rId3"/>
    <p:sldLayoutId id="2147484113" r:id="rId4"/>
    <p:sldLayoutId id="2147484114" r:id="rId5"/>
    <p:sldLayoutId id="2147484115" r:id="rId6"/>
    <p:sldLayoutId id="2147484116" r:id="rId7"/>
    <p:sldLayoutId id="2147484117" r:id="rId8"/>
    <p:sldLayoutId id="2147484118" r:id="rId9"/>
    <p:sldLayoutId id="2147484119" r:id="rId10"/>
    <p:sldLayoutId id="2147484120" r:id="rId11"/>
  </p:sldLayoutIdLst>
  <p:txStyles>
    <p:titleStyle>
      <a:lvl1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FFFF00"/>
          </a:solidFill>
          <a:latin typeface="+mj-lt"/>
          <a:ea typeface="+mj-ea"/>
          <a:cs typeface="+mj-cs"/>
        </a:defRPr>
      </a:lvl1pPr>
      <a:lvl2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2pPr>
      <a:lvl3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3pPr>
      <a:lvl4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4pPr>
      <a:lvl5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5pPr>
      <a:lvl6pPr marL="2514600" indent="-228600"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6pPr>
      <a:lvl7pPr marL="2971800" indent="-228600"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7pPr>
      <a:lvl8pPr marL="3429000" indent="-228600"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8pPr>
      <a:lvl9pPr marL="3886200" indent="-228600"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9pPr>
    </p:titleStyle>
    <p:bodyStyle>
      <a:lvl1pPr marL="342900" indent="-342900" algn="l" defTabSz="449263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 kern="1200">
          <a:solidFill>
            <a:srgbClr val="000000"/>
          </a:solidFill>
          <a:latin typeface="+mn-lt"/>
          <a:ea typeface="+mn-ea"/>
          <a:cs typeface="+mn-cs"/>
        </a:defRPr>
      </a:lvl1pPr>
      <a:lvl2pPr marL="742950" indent="-285750" algn="l" defTabSz="449263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 kern="1200">
          <a:solidFill>
            <a:srgbClr val="000000"/>
          </a:solidFill>
          <a:latin typeface="+mn-lt"/>
          <a:ea typeface="+mn-ea"/>
          <a:cs typeface="+mn-cs"/>
        </a:defRPr>
      </a:lvl2pPr>
      <a:lvl3pPr marL="1143000" indent="-228600" algn="l" defTabSz="449263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000000"/>
          </a:solidFill>
          <a:latin typeface="+mn-lt"/>
          <a:ea typeface="+mn-ea"/>
          <a:cs typeface="+mn-cs"/>
        </a:defRPr>
      </a:lvl3pPr>
      <a:lvl4pPr marL="1600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000000"/>
          </a:solidFill>
          <a:latin typeface="+mn-lt"/>
          <a:ea typeface="+mn-ea"/>
          <a:cs typeface="+mn-cs"/>
        </a:defRPr>
      </a:lvl4pPr>
      <a:lvl5pPr marL="20574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000000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ja-JP"/>
      </a:defPPr>
      <a:lvl1pPr marL="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99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Rectangle 1">
            <a:extLst>
              <a:ext uri="{FF2B5EF4-FFF2-40B4-BE49-F238E27FC236}">
                <a16:creationId xmlns:a16="http://schemas.microsoft.com/office/drawing/2014/main" id="{F06DD7C0-87B5-4CA7-0B8D-0B68BE3C6F39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609600"/>
            <a:ext cx="7748588" cy="11191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000" tIns="45000" rIns="90000" bIns="4500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GB"/>
              <a:t>タイトルテキストの書式を編集するにはクリックします。</a:t>
            </a:r>
          </a:p>
        </p:txBody>
      </p:sp>
      <p:sp>
        <p:nvSpPr>
          <p:cNvPr id="4099" name="Rectangle 2">
            <a:extLst>
              <a:ext uri="{FF2B5EF4-FFF2-40B4-BE49-F238E27FC236}">
                <a16:creationId xmlns:a16="http://schemas.microsoft.com/office/drawing/2014/main" id="{1E908767-340C-0890-4363-3857A1E9D6DA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981200"/>
            <a:ext cx="7748588" cy="40909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000" tIns="45000" rIns="90000" bIns="450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GB"/>
              <a:t>アウトラインテキストの書式を編集するにはクリックします。</a:t>
            </a:r>
          </a:p>
          <a:p>
            <a:pPr lvl="1"/>
            <a:r>
              <a:rPr lang="en-GB" altLang="ja-JP"/>
              <a:t>2</a:t>
            </a:r>
            <a:r>
              <a:rPr lang="ja-JP" altLang="en-GB"/>
              <a:t>レベル目のアウトライン</a:t>
            </a:r>
          </a:p>
          <a:p>
            <a:pPr lvl="2"/>
            <a:r>
              <a:rPr lang="en-GB" altLang="ja-JP"/>
              <a:t>3</a:t>
            </a:r>
            <a:r>
              <a:rPr lang="ja-JP" altLang="en-GB"/>
              <a:t>レベル目のアウトライン</a:t>
            </a:r>
          </a:p>
          <a:p>
            <a:pPr lvl="3"/>
            <a:r>
              <a:rPr lang="en-GB" altLang="ja-JP"/>
              <a:t>4</a:t>
            </a:r>
            <a:r>
              <a:rPr lang="ja-JP" altLang="en-GB"/>
              <a:t>レベル目のアウトライン</a:t>
            </a:r>
          </a:p>
          <a:p>
            <a:pPr lvl="4"/>
            <a:r>
              <a:rPr lang="en-GB" altLang="ja-JP"/>
              <a:t>5</a:t>
            </a:r>
            <a:r>
              <a:rPr lang="ja-JP" altLang="en-GB"/>
              <a:t>レベル目のアウトライン</a:t>
            </a:r>
          </a:p>
          <a:p>
            <a:pPr lvl="4"/>
            <a:r>
              <a:rPr lang="en-GB" altLang="ja-JP"/>
              <a:t>6</a:t>
            </a:r>
            <a:r>
              <a:rPr lang="ja-JP" altLang="en-GB"/>
              <a:t>レベル目のアウトライン</a:t>
            </a:r>
          </a:p>
          <a:p>
            <a:pPr lvl="4"/>
            <a:r>
              <a:rPr lang="en-GB" altLang="ja-JP"/>
              <a:t>7</a:t>
            </a:r>
            <a:r>
              <a:rPr lang="ja-JP" altLang="en-GB"/>
              <a:t>レベル目のアウトライン</a:t>
            </a:r>
          </a:p>
        </p:txBody>
      </p:sp>
      <p:sp>
        <p:nvSpPr>
          <p:cNvPr id="4100" name="Text Box 3">
            <a:extLst>
              <a:ext uri="{FF2B5EF4-FFF2-40B4-BE49-F238E27FC236}">
                <a16:creationId xmlns:a16="http://schemas.microsoft.com/office/drawing/2014/main" id="{A129090D-D211-6DDE-77AB-82D86A0913B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ja-JP" altLang="en-US"/>
          </a:p>
        </p:txBody>
      </p:sp>
      <p:sp>
        <p:nvSpPr>
          <p:cNvPr id="4101" name="Text Box 4">
            <a:extLst>
              <a:ext uri="{FF2B5EF4-FFF2-40B4-BE49-F238E27FC236}">
                <a16:creationId xmlns:a16="http://schemas.microsoft.com/office/drawing/2014/main" id="{703ED0A4-E88A-8DC1-5A6F-1ADACC5F484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ja-JP" altLang="en-US"/>
          </a:p>
        </p:txBody>
      </p:sp>
      <p:sp>
        <p:nvSpPr>
          <p:cNvPr id="2" name="Rectangle 5">
            <a:extLst>
              <a:ext uri="{FF2B5EF4-FFF2-40B4-BE49-F238E27FC236}">
                <a16:creationId xmlns:a16="http://schemas.microsoft.com/office/drawing/2014/main" id="{92FE4C2B-3330-DBC6-6434-3DF9B35C7D37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248400"/>
            <a:ext cx="1881188" cy="433388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90000" tIns="45000" rIns="90000" bIns="45000" numCol="1" anchor="t" anchorCtr="0" compatLnSpc="1">
            <a:prstTxWarp prst="textNoShape">
              <a:avLst/>
            </a:prstTxWarp>
          </a:bodyPr>
          <a:lstStyle>
            <a:lvl1pPr algn="r" eaLnBrk="1" hangingPunct="1">
              <a:buClrTx/>
              <a:buSzPct val="100000"/>
              <a:buFontTx/>
              <a:buNone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500">
                <a:solidFill>
                  <a:srgbClr val="FFFFFF"/>
                </a:solidFill>
                <a:ea typeface="ＭＳ 明朝" panose="02020609040205080304" pitchFamily="17" charset="-128"/>
              </a:defRPr>
            </a:lvl1pPr>
          </a:lstStyle>
          <a:p>
            <a:pPr>
              <a:defRPr/>
            </a:pPr>
            <a:fld id="{6758896A-6053-4B5D-BFC4-0CCC4E34E16E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724" r:id="rId1"/>
    <p:sldLayoutId id="2147483725" r:id="rId2"/>
    <p:sldLayoutId id="2147483726" r:id="rId3"/>
    <p:sldLayoutId id="2147483727" r:id="rId4"/>
    <p:sldLayoutId id="2147483728" r:id="rId5"/>
    <p:sldLayoutId id="2147483729" r:id="rId6"/>
    <p:sldLayoutId id="2147483730" r:id="rId7"/>
    <p:sldLayoutId id="2147483731" r:id="rId8"/>
    <p:sldLayoutId id="2147483732" r:id="rId9"/>
    <p:sldLayoutId id="2147483733" r:id="rId10"/>
    <p:sldLayoutId id="2147483734" r:id="rId11"/>
  </p:sldLayoutIdLst>
  <p:txStyles>
    <p:titleStyle>
      <a:lvl1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 kern="1200">
          <a:solidFill>
            <a:srgbClr val="FFFF00"/>
          </a:solidFill>
          <a:latin typeface="+mj-lt"/>
          <a:ea typeface="+mj-ea"/>
          <a:cs typeface="+mj-cs"/>
        </a:defRPr>
      </a:lvl1pPr>
      <a:lvl2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FFFF00"/>
          </a:solidFill>
          <a:latin typeface="Times New Roman" panose="02020603050405020304" pitchFamily="18" charset="0"/>
          <a:ea typeface="ＭＳ Ｐゴシック" panose="020B0600070205080204" pitchFamily="50" charset="-128"/>
        </a:defRPr>
      </a:lvl2pPr>
      <a:lvl3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FFFF00"/>
          </a:solidFill>
          <a:latin typeface="Times New Roman" panose="02020603050405020304" pitchFamily="18" charset="0"/>
          <a:ea typeface="ＭＳ Ｐゴシック" panose="020B0600070205080204" pitchFamily="50" charset="-128"/>
        </a:defRPr>
      </a:lvl3pPr>
      <a:lvl4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FFFF00"/>
          </a:solidFill>
          <a:latin typeface="Times New Roman" panose="02020603050405020304" pitchFamily="18" charset="0"/>
          <a:ea typeface="ＭＳ Ｐゴシック" panose="020B0600070205080204" pitchFamily="50" charset="-128"/>
        </a:defRPr>
      </a:lvl4pPr>
      <a:lvl5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FFFF00"/>
          </a:solidFill>
          <a:latin typeface="Times New Roman" panose="02020603050405020304" pitchFamily="18" charset="0"/>
          <a:ea typeface="ＭＳ Ｐゴシック" panose="020B0600070205080204" pitchFamily="50" charset="-128"/>
        </a:defRPr>
      </a:lvl5pPr>
      <a:lvl6pPr marL="25146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FFFF00"/>
          </a:solidFill>
          <a:latin typeface="Times New Roman" panose="02020603050405020304" pitchFamily="18" charset="0"/>
          <a:ea typeface="ＭＳ Ｐゴシック" panose="020B0600070205080204" pitchFamily="50" charset="-128"/>
        </a:defRPr>
      </a:lvl6pPr>
      <a:lvl7pPr marL="29718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FFFF00"/>
          </a:solidFill>
          <a:latin typeface="Times New Roman" panose="02020603050405020304" pitchFamily="18" charset="0"/>
          <a:ea typeface="ＭＳ Ｐゴシック" panose="020B0600070205080204" pitchFamily="50" charset="-128"/>
        </a:defRPr>
      </a:lvl7pPr>
      <a:lvl8pPr marL="34290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FFFF00"/>
          </a:solidFill>
          <a:latin typeface="Times New Roman" panose="02020603050405020304" pitchFamily="18" charset="0"/>
          <a:ea typeface="ＭＳ Ｐゴシック" panose="020B0600070205080204" pitchFamily="50" charset="-128"/>
        </a:defRPr>
      </a:lvl8pPr>
      <a:lvl9pPr marL="38862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FFFF00"/>
          </a:solidFill>
          <a:latin typeface="Times New Roman" panose="02020603050405020304" pitchFamily="18" charset="0"/>
          <a:ea typeface="ＭＳ Ｐゴシック" panose="020B0600070205080204" pitchFamily="50" charset="-128"/>
        </a:defRPr>
      </a:lvl9pPr>
    </p:titleStyle>
    <p:bodyStyle>
      <a:lvl1pPr marL="342900" indent="-342900" algn="l" defTabSz="449263" rtl="0" eaLnBrk="0" fontAlgn="base" hangingPunct="0">
        <a:spcBef>
          <a:spcPts val="775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100" kern="1200">
          <a:solidFill>
            <a:srgbClr val="FFFFFF"/>
          </a:solidFill>
          <a:latin typeface="+mn-lt"/>
          <a:ea typeface="+mn-ea"/>
          <a:cs typeface="+mn-cs"/>
        </a:defRPr>
      </a:lvl1pPr>
      <a:lvl2pPr marL="742950" indent="-285750" algn="l" defTabSz="449263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 kern="1200">
          <a:solidFill>
            <a:srgbClr val="FFFFFF"/>
          </a:solidFill>
          <a:latin typeface="+mn-lt"/>
          <a:ea typeface="+mn-ea"/>
          <a:cs typeface="+mn-cs"/>
        </a:defRPr>
      </a:lvl2pPr>
      <a:lvl3pPr marL="1143000" indent="-228600" algn="l" defTabSz="449263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FFFFFF"/>
          </a:solidFill>
          <a:latin typeface="+mn-lt"/>
          <a:ea typeface="+mn-ea"/>
          <a:cs typeface="+mn-cs"/>
        </a:defRPr>
      </a:lvl3pPr>
      <a:lvl4pPr marL="1600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4pPr>
      <a:lvl5pPr marL="20574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ja-JP"/>
      </a:defPPr>
      <a:lvl1pPr marL="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0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2D5CE7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62" name="Rectangle 1">
            <a:extLst>
              <a:ext uri="{FF2B5EF4-FFF2-40B4-BE49-F238E27FC236}">
                <a16:creationId xmlns:a16="http://schemas.microsoft.com/office/drawing/2014/main" id="{82EF4AF2-2E56-7E3C-62BB-0652263FC3C7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609600"/>
            <a:ext cx="7751763" cy="11223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2160" tIns="46080" rIns="92160" bIns="4608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GB"/>
              <a:t>タイトルテキストの書式を編集するにはクリックします。</a:t>
            </a:r>
          </a:p>
        </p:txBody>
      </p:sp>
      <p:sp>
        <p:nvSpPr>
          <p:cNvPr id="40963" name="Rectangle 2">
            <a:extLst>
              <a:ext uri="{FF2B5EF4-FFF2-40B4-BE49-F238E27FC236}">
                <a16:creationId xmlns:a16="http://schemas.microsoft.com/office/drawing/2014/main" id="{03FD898B-D32F-52C8-9BFC-7571225567CB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981200"/>
            <a:ext cx="7751763" cy="40941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GB"/>
              <a:t>アウトラインテキストの書式を編集するにはクリックします。</a:t>
            </a:r>
          </a:p>
          <a:p>
            <a:pPr lvl="1"/>
            <a:r>
              <a:rPr lang="en-GB" altLang="ja-JP"/>
              <a:t>2</a:t>
            </a:r>
            <a:r>
              <a:rPr lang="ja-JP" altLang="en-GB"/>
              <a:t>レベル目のアウトライン</a:t>
            </a:r>
          </a:p>
          <a:p>
            <a:pPr lvl="2"/>
            <a:r>
              <a:rPr lang="en-GB" altLang="ja-JP"/>
              <a:t>3</a:t>
            </a:r>
            <a:r>
              <a:rPr lang="ja-JP" altLang="en-GB"/>
              <a:t>レベル目のアウトライン</a:t>
            </a:r>
          </a:p>
          <a:p>
            <a:pPr lvl="3"/>
            <a:r>
              <a:rPr lang="en-GB" altLang="ja-JP"/>
              <a:t>4</a:t>
            </a:r>
            <a:r>
              <a:rPr lang="ja-JP" altLang="en-GB"/>
              <a:t>レベル目のアウトライン</a:t>
            </a:r>
          </a:p>
          <a:p>
            <a:pPr lvl="4"/>
            <a:r>
              <a:rPr lang="en-GB" altLang="ja-JP"/>
              <a:t>5</a:t>
            </a:r>
            <a:r>
              <a:rPr lang="ja-JP" altLang="en-GB"/>
              <a:t>レベル目のアウトライン</a:t>
            </a:r>
          </a:p>
          <a:p>
            <a:pPr lvl="4"/>
            <a:r>
              <a:rPr lang="en-GB" altLang="ja-JP"/>
              <a:t>6</a:t>
            </a:r>
            <a:r>
              <a:rPr lang="ja-JP" altLang="en-GB"/>
              <a:t>レベル目のアウトライン</a:t>
            </a:r>
          </a:p>
          <a:p>
            <a:pPr lvl="4"/>
            <a:r>
              <a:rPr lang="en-GB" altLang="ja-JP"/>
              <a:t>7</a:t>
            </a:r>
            <a:r>
              <a:rPr lang="ja-JP" altLang="en-GB"/>
              <a:t>レベル目のアウトライン</a:t>
            </a:r>
          </a:p>
        </p:txBody>
      </p:sp>
      <p:sp>
        <p:nvSpPr>
          <p:cNvPr id="40964" name="Text Box 3">
            <a:extLst>
              <a:ext uri="{FF2B5EF4-FFF2-40B4-BE49-F238E27FC236}">
                <a16:creationId xmlns:a16="http://schemas.microsoft.com/office/drawing/2014/main" id="{6A0A509F-EE94-E73D-2556-15C9C291547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ja-JP" altLang="en-US"/>
          </a:p>
        </p:txBody>
      </p:sp>
      <p:sp>
        <p:nvSpPr>
          <p:cNvPr id="40965" name="Text Box 4">
            <a:extLst>
              <a:ext uri="{FF2B5EF4-FFF2-40B4-BE49-F238E27FC236}">
                <a16:creationId xmlns:a16="http://schemas.microsoft.com/office/drawing/2014/main" id="{8F23345C-7DAD-B16B-26EA-16A68AE5D6C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ja-JP" altLang="en-US"/>
          </a:p>
        </p:txBody>
      </p:sp>
      <p:sp>
        <p:nvSpPr>
          <p:cNvPr id="2" name="Rectangle 5">
            <a:extLst>
              <a:ext uri="{FF2B5EF4-FFF2-40B4-BE49-F238E27FC236}">
                <a16:creationId xmlns:a16="http://schemas.microsoft.com/office/drawing/2014/main" id="{D46EC518-D8B3-7212-8AFF-620D9383F116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248400"/>
            <a:ext cx="1884363" cy="436563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92160" tIns="46080" rIns="92160" bIns="46080" numCol="1" anchor="ctr" anchorCtr="0" compatLnSpc="1">
            <a:prstTxWarp prst="textNoShape">
              <a:avLst/>
            </a:prstTxWarp>
          </a:bodyPr>
          <a:lstStyle>
            <a:lvl1pPr marL="215900" indent="-196850" algn="r" eaLnBrk="1" hangingPunct="1">
              <a:buClrTx/>
              <a:buSzPct val="45000"/>
              <a:buFontTx/>
              <a:buNone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 sz="1400">
                <a:solidFill>
                  <a:srgbClr val="000000"/>
                </a:solidFill>
                <a:ea typeface="ＭＳ 明朝" panose="02020609040205080304" pitchFamily="17" charset="-128"/>
              </a:defRPr>
            </a:lvl1pPr>
          </a:lstStyle>
          <a:p>
            <a:pPr>
              <a:defRPr/>
            </a:pPr>
            <a:fld id="{50CE1C36-0101-431A-B6EF-20324723ECD5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121" r:id="rId1"/>
    <p:sldLayoutId id="2147484122" r:id="rId2"/>
    <p:sldLayoutId id="2147484123" r:id="rId3"/>
    <p:sldLayoutId id="2147484124" r:id="rId4"/>
    <p:sldLayoutId id="2147484125" r:id="rId5"/>
    <p:sldLayoutId id="2147484126" r:id="rId6"/>
    <p:sldLayoutId id="2147484127" r:id="rId7"/>
    <p:sldLayoutId id="2147484128" r:id="rId8"/>
    <p:sldLayoutId id="2147484129" r:id="rId9"/>
    <p:sldLayoutId id="2147484130" r:id="rId10"/>
    <p:sldLayoutId id="2147484131" r:id="rId11"/>
  </p:sldLayoutIdLst>
  <p:txStyles>
    <p:titleStyle>
      <a:lvl1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 kern="1200">
          <a:solidFill>
            <a:srgbClr val="FFCC66"/>
          </a:solidFill>
          <a:latin typeface="+mj-lt"/>
          <a:ea typeface="+mj-ea"/>
          <a:cs typeface="+mj-cs"/>
        </a:defRPr>
      </a:lvl1pPr>
      <a:lvl2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FFCC66"/>
          </a:solidFill>
          <a:latin typeface="Arial" panose="020B0604020202020204" pitchFamily="34" charset="0"/>
          <a:ea typeface="ＭＳ Ｐゴシック" panose="020B0600070205080204" pitchFamily="50" charset="-128"/>
        </a:defRPr>
      </a:lvl2pPr>
      <a:lvl3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FFCC66"/>
          </a:solidFill>
          <a:latin typeface="Arial" panose="020B0604020202020204" pitchFamily="34" charset="0"/>
          <a:ea typeface="ＭＳ Ｐゴシック" panose="020B0600070205080204" pitchFamily="50" charset="-128"/>
        </a:defRPr>
      </a:lvl3pPr>
      <a:lvl4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FFCC66"/>
          </a:solidFill>
          <a:latin typeface="Arial" panose="020B0604020202020204" pitchFamily="34" charset="0"/>
          <a:ea typeface="ＭＳ Ｐゴシック" panose="020B0600070205080204" pitchFamily="50" charset="-128"/>
        </a:defRPr>
      </a:lvl4pPr>
      <a:lvl5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FFCC66"/>
          </a:solidFill>
          <a:latin typeface="Arial" panose="020B0604020202020204" pitchFamily="34" charset="0"/>
          <a:ea typeface="ＭＳ Ｐゴシック" panose="020B0600070205080204" pitchFamily="50" charset="-128"/>
        </a:defRPr>
      </a:lvl5pPr>
      <a:lvl6pPr marL="25146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FFCC66"/>
          </a:solidFill>
          <a:latin typeface="Arial" panose="020B0604020202020204" pitchFamily="34" charset="0"/>
          <a:ea typeface="ＭＳ Ｐゴシック" panose="020B0600070205080204" pitchFamily="50" charset="-128"/>
        </a:defRPr>
      </a:lvl6pPr>
      <a:lvl7pPr marL="29718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FFCC66"/>
          </a:solidFill>
          <a:latin typeface="Arial" panose="020B0604020202020204" pitchFamily="34" charset="0"/>
          <a:ea typeface="ＭＳ Ｐゴシック" panose="020B0600070205080204" pitchFamily="50" charset="-128"/>
        </a:defRPr>
      </a:lvl7pPr>
      <a:lvl8pPr marL="34290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FFCC66"/>
          </a:solidFill>
          <a:latin typeface="Arial" panose="020B0604020202020204" pitchFamily="34" charset="0"/>
          <a:ea typeface="ＭＳ Ｐゴシック" panose="020B0600070205080204" pitchFamily="50" charset="-128"/>
        </a:defRPr>
      </a:lvl8pPr>
      <a:lvl9pPr marL="38862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FFCC66"/>
          </a:solidFill>
          <a:latin typeface="Arial" panose="020B0604020202020204" pitchFamily="34" charset="0"/>
          <a:ea typeface="ＭＳ Ｐゴシック" panose="020B0600070205080204" pitchFamily="50" charset="-128"/>
        </a:defRPr>
      </a:lvl9pPr>
    </p:titleStyle>
    <p:bodyStyle>
      <a:lvl1pPr marL="342900" indent="-342900" algn="l" defTabSz="449263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 kern="1200">
          <a:solidFill>
            <a:srgbClr val="FFFFFF"/>
          </a:solidFill>
          <a:latin typeface="+mn-lt"/>
          <a:ea typeface="+mn-ea"/>
          <a:cs typeface="+mn-cs"/>
        </a:defRPr>
      </a:lvl1pPr>
      <a:lvl2pPr marL="742950" indent="-285750" algn="l" defTabSz="449263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 kern="1200">
          <a:solidFill>
            <a:srgbClr val="FFFFFF"/>
          </a:solidFill>
          <a:latin typeface="+mn-lt"/>
          <a:ea typeface="+mn-ea"/>
          <a:cs typeface="+mn-cs"/>
        </a:defRPr>
      </a:lvl2pPr>
      <a:lvl3pPr marL="1143000" indent="-228600" algn="l" defTabSz="449263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FFFFFF"/>
          </a:solidFill>
          <a:latin typeface="+mn-lt"/>
          <a:ea typeface="+mn-ea"/>
          <a:cs typeface="+mn-cs"/>
        </a:defRPr>
      </a:lvl3pPr>
      <a:lvl4pPr marL="1600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4pPr>
      <a:lvl5pPr marL="20574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ja-JP"/>
      </a:defPPr>
      <a:lvl1pPr marL="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2D5CE7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986" name="Rectangle 1">
            <a:extLst>
              <a:ext uri="{FF2B5EF4-FFF2-40B4-BE49-F238E27FC236}">
                <a16:creationId xmlns:a16="http://schemas.microsoft.com/office/drawing/2014/main" id="{D91D7BD7-D5EE-51F4-C403-62A182AC41C9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609600"/>
            <a:ext cx="7753350" cy="1123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2160" tIns="46080" rIns="92160" bIns="4608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GB"/>
              <a:t>タイトルテキストの書式を編集するにはクリックします。</a:t>
            </a:r>
          </a:p>
        </p:txBody>
      </p:sp>
      <p:sp>
        <p:nvSpPr>
          <p:cNvPr id="41987" name="Rectangle 2">
            <a:extLst>
              <a:ext uri="{FF2B5EF4-FFF2-40B4-BE49-F238E27FC236}">
                <a16:creationId xmlns:a16="http://schemas.microsoft.com/office/drawing/2014/main" id="{ACE56989-244A-B797-1431-0AF248AFAE70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981200"/>
            <a:ext cx="7753350" cy="40957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GB"/>
              <a:t>アウトラインテキストの書式を編集するにはクリックします。</a:t>
            </a:r>
          </a:p>
          <a:p>
            <a:pPr lvl="1"/>
            <a:r>
              <a:rPr lang="en-GB" altLang="ja-JP"/>
              <a:t>2</a:t>
            </a:r>
            <a:r>
              <a:rPr lang="ja-JP" altLang="en-GB"/>
              <a:t>レベル目のアウトライン</a:t>
            </a:r>
          </a:p>
          <a:p>
            <a:pPr lvl="2"/>
            <a:r>
              <a:rPr lang="en-GB" altLang="ja-JP"/>
              <a:t>3</a:t>
            </a:r>
            <a:r>
              <a:rPr lang="ja-JP" altLang="en-GB"/>
              <a:t>レベル目のアウトライン</a:t>
            </a:r>
          </a:p>
          <a:p>
            <a:pPr lvl="3"/>
            <a:r>
              <a:rPr lang="en-GB" altLang="ja-JP"/>
              <a:t>4</a:t>
            </a:r>
            <a:r>
              <a:rPr lang="ja-JP" altLang="en-GB"/>
              <a:t>レベル目のアウトライン</a:t>
            </a:r>
          </a:p>
          <a:p>
            <a:pPr lvl="4"/>
            <a:r>
              <a:rPr lang="en-GB" altLang="ja-JP"/>
              <a:t>5</a:t>
            </a:r>
            <a:r>
              <a:rPr lang="ja-JP" altLang="en-GB"/>
              <a:t>レベル目のアウトライン</a:t>
            </a:r>
          </a:p>
          <a:p>
            <a:pPr lvl="4"/>
            <a:r>
              <a:rPr lang="en-GB" altLang="ja-JP"/>
              <a:t>6</a:t>
            </a:r>
            <a:r>
              <a:rPr lang="ja-JP" altLang="en-GB"/>
              <a:t>レベル目のアウトライン</a:t>
            </a:r>
          </a:p>
          <a:p>
            <a:pPr lvl="4"/>
            <a:r>
              <a:rPr lang="en-GB" altLang="ja-JP"/>
              <a:t>7</a:t>
            </a:r>
            <a:r>
              <a:rPr lang="ja-JP" altLang="en-GB"/>
              <a:t>レベル目のアウトライン</a:t>
            </a:r>
          </a:p>
        </p:txBody>
      </p:sp>
      <p:sp>
        <p:nvSpPr>
          <p:cNvPr id="41988" name="Text Box 3">
            <a:extLst>
              <a:ext uri="{FF2B5EF4-FFF2-40B4-BE49-F238E27FC236}">
                <a16:creationId xmlns:a16="http://schemas.microsoft.com/office/drawing/2014/main" id="{3EA7298D-1332-1E20-D073-272D9CE94F1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ja-JP" altLang="en-US"/>
          </a:p>
        </p:txBody>
      </p:sp>
      <p:sp>
        <p:nvSpPr>
          <p:cNvPr id="41989" name="Text Box 4">
            <a:extLst>
              <a:ext uri="{FF2B5EF4-FFF2-40B4-BE49-F238E27FC236}">
                <a16:creationId xmlns:a16="http://schemas.microsoft.com/office/drawing/2014/main" id="{D0711745-2D9C-630B-99A7-18CCB0E56BB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ja-JP" altLang="en-US"/>
          </a:p>
        </p:txBody>
      </p:sp>
      <p:sp>
        <p:nvSpPr>
          <p:cNvPr id="2" name="Rectangle 5">
            <a:extLst>
              <a:ext uri="{FF2B5EF4-FFF2-40B4-BE49-F238E27FC236}">
                <a16:creationId xmlns:a16="http://schemas.microsoft.com/office/drawing/2014/main" id="{129B7237-89B6-D714-36F8-DF593A148907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248400"/>
            <a:ext cx="1885950" cy="438150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92160" tIns="46080" rIns="92160" bIns="46080" numCol="1" anchor="ctr" anchorCtr="0" compatLnSpc="1">
            <a:prstTxWarp prst="textNoShape">
              <a:avLst/>
            </a:prstTxWarp>
          </a:bodyPr>
          <a:lstStyle>
            <a:lvl1pPr marL="215900" indent="-198438" algn="r" eaLnBrk="1" hangingPunct="1">
              <a:buClrTx/>
              <a:buSzPct val="45000"/>
              <a:buFontTx/>
              <a:buNone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 sz="1400">
                <a:solidFill>
                  <a:srgbClr val="000000"/>
                </a:solidFill>
                <a:ea typeface="ＭＳ 明朝" panose="02020609040205080304" pitchFamily="17" charset="-128"/>
              </a:defRPr>
            </a:lvl1pPr>
          </a:lstStyle>
          <a:p>
            <a:pPr>
              <a:defRPr/>
            </a:pPr>
            <a:fld id="{610AE02E-7F04-404A-A09B-B25E79CB9D20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132" r:id="rId1"/>
    <p:sldLayoutId id="2147484133" r:id="rId2"/>
    <p:sldLayoutId id="2147484134" r:id="rId3"/>
    <p:sldLayoutId id="2147484135" r:id="rId4"/>
    <p:sldLayoutId id="2147484136" r:id="rId5"/>
    <p:sldLayoutId id="2147484137" r:id="rId6"/>
    <p:sldLayoutId id="2147484138" r:id="rId7"/>
    <p:sldLayoutId id="2147484139" r:id="rId8"/>
    <p:sldLayoutId id="2147484140" r:id="rId9"/>
    <p:sldLayoutId id="2147484141" r:id="rId10"/>
    <p:sldLayoutId id="2147484142" r:id="rId11"/>
  </p:sldLayoutIdLst>
  <p:txStyles>
    <p:titleStyle>
      <a:lvl1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 kern="1200">
          <a:solidFill>
            <a:srgbClr val="FFCC66"/>
          </a:solidFill>
          <a:latin typeface="+mj-lt"/>
          <a:ea typeface="+mj-ea"/>
          <a:cs typeface="+mj-cs"/>
        </a:defRPr>
      </a:lvl1pPr>
      <a:lvl2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FFCC66"/>
          </a:solidFill>
          <a:latin typeface="Arial" panose="020B0604020202020204" pitchFamily="34" charset="0"/>
          <a:ea typeface="ＭＳ Ｐゴシック" panose="020B0600070205080204" pitchFamily="50" charset="-128"/>
        </a:defRPr>
      </a:lvl2pPr>
      <a:lvl3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FFCC66"/>
          </a:solidFill>
          <a:latin typeface="Arial" panose="020B0604020202020204" pitchFamily="34" charset="0"/>
          <a:ea typeface="ＭＳ Ｐゴシック" panose="020B0600070205080204" pitchFamily="50" charset="-128"/>
        </a:defRPr>
      </a:lvl3pPr>
      <a:lvl4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FFCC66"/>
          </a:solidFill>
          <a:latin typeface="Arial" panose="020B0604020202020204" pitchFamily="34" charset="0"/>
          <a:ea typeface="ＭＳ Ｐゴシック" panose="020B0600070205080204" pitchFamily="50" charset="-128"/>
        </a:defRPr>
      </a:lvl4pPr>
      <a:lvl5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FFCC66"/>
          </a:solidFill>
          <a:latin typeface="Arial" panose="020B0604020202020204" pitchFamily="34" charset="0"/>
          <a:ea typeface="ＭＳ Ｐゴシック" panose="020B0600070205080204" pitchFamily="50" charset="-128"/>
        </a:defRPr>
      </a:lvl5pPr>
      <a:lvl6pPr marL="25146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FFCC66"/>
          </a:solidFill>
          <a:latin typeface="Arial" panose="020B0604020202020204" pitchFamily="34" charset="0"/>
          <a:ea typeface="ＭＳ Ｐゴシック" panose="020B0600070205080204" pitchFamily="50" charset="-128"/>
        </a:defRPr>
      </a:lvl6pPr>
      <a:lvl7pPr marL="29718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FFCC66"/>
          </a:solidFill>
          <a:latin typeface="Arial" panose="020B0604020202020204" pitchFamily="34" charset="0"/>
          <a:ea typeface="ＭＳ Ｐゴシック" panose="020B0600070205080204" pitchFamily="50" charset="-128"/>
        </a:defRPr>
      </a:lvl7pPr>
      <a:lvl8pPr marL="34290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FFCC66"/>
          </a:solidFill>
          <a:latin typeface="Arial" panose="020B0604020202020204" pitchFamily="34" charset="0"/>
          <a:ea typeface="ＭＳ Ｐゴシック" panose="020B0600070205080204" pitchFamily="50" charset="-128"/>
        </a:defRPr>
      </a:lvl8pPr>
      <a:lvl9pPr marL="38862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FFCC66"/>
          </a:solidFill>
          <a:latin typeface="Arial" panose="020B0604020202020204" pitchFamily="34" charset="0"/>
          <a:ea typeface="ＭＳ Ｐゴシック" panose="020B0600070205080204" pitchFamily="50" charset="-128"/>
        </a:defRPr>
      </a:lvl9pPr>
    </p:titleStyle>
    <p:bodyStyle>
      <a:lvl1pPr marL="342900" indent="-342900" algn="l" defTabSz="449263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 kern="1200">
          <a:solidFill>
            <a:srgbClr val="FFFFFF"/>
          </a:solidFill>
          <a:latin typeface="+mn-lt"/>
          <a:ea typeface="+mn-ea"/>
          <a:cs typeface="+mn-cs"/>
        </a:defRPr>
      </a:lvl1pPr>
      <a:lvl2pPr marL="742950" indent="-285750" algn="l" defTabSz="449263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 kern="1200">
          <a:solidFill>
            <a:srgbClr val="FFFFFF"/>
          </a:solidFill>
          <a:latin typeface="+mn-lt"/>
          <a:ea typeface="+mn-ea"/>
          <a:cs typeface="+mn-cs"/>
        </a:defRPr>
      </a:lvl2pPr>
      <a:lvl3pPr marL="1143000" indent="-228600" algn="l" defTabSz="449263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FFFFFF"/>
          </a:solidFill>
          <a:latin typeface="+mn-lt"/>
          <a:ea typeface="+mn-ea"/>
          <a:cs typeface="+mn-cs"/>
        </a:defRPr>
      </a:lvl3pPr>
      <a:lvl4pPr marL="1600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4pPr>
      <a:lvl5pPr marL="20574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ja-JP"/>
      </a:defPPr>
      <a:lvl1pPr marL="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2D5CE7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010" name="Rectangle 1">
            <a:extLst>
              <a:ext uri="{FF2B5EF4-FFF2-40B4-BE49-F238E27FC236}">
                <a16:creationId xmlns:a16="http://schemas.microsoft.com/office/drawing/2014/main" id="{31C8B13D-3D4D-774A-5FC4-A5682192D19E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609600"/>
            <a:ext cx="7754938" cy="11255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2160" tIns="46080" rIns="92160" bIns="4608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GB"/>
              <a:t>タイトルテキストの書式を編集するにはクリックします。</a:t>
            </a:r>
          </a:p>
        </p:txBody>
      </p:sp>
      <p:sp>
        <p:nvSpPr>
          <p:cNvPr id="43011" name="Rectangle 2">
            <a:extLst>
              <a:ext uri="{FF2B5EF4-FFF2-40B4-BE49-F238E27FC236}">
                <a16:creationId xmlns:a16="http://schemas.microsoft.com/office/drawing/2014/main" id="{3CF19C2F-1A6B-F184-FB5E-28E4CF942B00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981200"/>
            <a:ext cx="7754938" cy="40973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GB"/>
              <a:t>アウトラインテキストの書式を編集するにはクリックします。</a:t>
            </a:r>
          </a:p>
          <a:p>
            <a:pPr lvl="1"/>
            <a:r>
              <a:rPr lang="en-GB" altLang="ja-JP"/>
              <a:t>2</a:t>
            </a:r>
            <a:r>
              <a:rPr lang="ja-JP" altLang="en-GB"/>
              <a:t>レベル目のアウトライン</a:t>
            </a:r>
          </a:p>
          <a:p>
            <a:pPr lvl="2"/>
            <a:r>
              <a:rPr lang="en-GB" altLang="ja-JP"/>
              <a:t>3</a:t>
            </a:r>
            <a:r>
              <a:rPr lang="ja-JP" altLang="en-GB"/>
              <a:t>レベル目のアウトライン</a:t>
            </a:r>
          </a:p>
          <a:p>
            <a:pPr lvl="3"/>
            <a:r>
              <a:rPr lang="en-GB" altLang="ja-JP"/>
              <a:t>4</a:t>
            </a:r>
            <a:r>
              <a:rPr lang="ja-JP" altLang="en-GB"/>
              <a:t>レベル目のアウトライン</a:t>
            </a:r>
          </a:p>
          <a:p>
            <a:pPr lvl="4"/>
            <a:r>
              <a:rPr lang="en-GB" altLang="ja-JP"/>
              <a:t>5</a:t>
            </a:r>
            <a:r>
              <a:rPr lang="ja-JP" altLang="en-GB"/>
              <a:t>レベル目のアウトライン</a:t>
            </a:r>
          </a:p>
          <a:p>
            <a:pPr lvl="4"/>
            <a:r>
              <a:rPr lang="en-GB" altLang="ja-JP"/>
              <a:t>6</a:t>
            </a:r>
            <a:r>
              <a:rPr lang="ja-JP" altLang="en-GB"/>
              <a:t>レベル目のアウトライン</a:t>
            </a:r>
          </a:p>
          <a:p>
            <a:pPr lvl="4"/>
            <a:r>
              <a:rPr lang="en-GB" altLang="ja-JP"/>
              <a:t>7</a:t>
            </a:r>
            <a:r>
              <a:rPr lang="ja-JP" altLang="en-GB"/>
              <a:t>レベル目のアウトライン</a:t>
            </a:r>
          </a:p>
        </p:txBody>
      </p:sp>
      <p:sp>
        <p:nvSpPr>
          <p:cNvPr id="43012" name="Text Box 3">
            <a:extLst>
              <a:ext uri="{FF2B5EF4-FFF2-40B4-BE49-F238E27FC236}">
                <a16:creationId xmlns:a16="http://schemas.microsoft.com/office/drawing/2014/main" id="{D84CB1DE-8B0B-6048-5724-141381F1D0B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ja-JP" altLang="en-US"/>
          </a:p>
        </p:txBody>
      </p:sp>
      <p:sp>
        <p:nvSpPr>
          <p:cNvPr id="43013" name="Text Box 4">
            <a:extLst>
              <a:ext uri="{FF2B5EF4-FFF2-40B4-BE49-F238E27FC236}">
                <a16:creationId xmlns:a16="http://schemas.microsoft.com/office/drawing/2014/main" id="{4DB62B1C-92D2-8F95-7EC8-7DEDA1C8B8A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ja-JP" altLang="en-US"/>
          </a:p>
        </p:txBody>
      </p:sp>
      <p:sp>
        <p:nvSpPr>
          <p:cNvPr id="2" name="Rectangle 5">
            <a:extLst>
              <a:ext uri="{FF2B5EF4-FFF2-40B4-BE49-F238E27FC236}">
                <a16:creationId xmlns:a16="http://schemas.microsoft.com/office/drawing/2014/main" id="{E249EDCB-24F7-F70A-AB1C-D190F8E137F5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248400"/>
            <a:ext cx="1887538" cy="439738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92160" tIns="46080" rIns="92160" bIns="46080" numCol="1" anchor="ctr" anchorCtr="0" compatLnSpc="1">
            <a:prstTxWarp prst="textNoShape">
              <a:avLst/>
            </a:prstTxWarp>
          </a:bodyPr>
          <a:lstStyle>
            <a:lvl1pPr marL="215900" indent="-200025" algn="r" eaLnBrk="1" hangingPunct="1">
              <a:buClrTx/>
              <a:buSzPct val="45000"/>
              <a:buFontTx/>
              <a:buNone/>
              <a:tabLst>
                <a:tab pos="215900" algn="l"/>
                <a:tab pos="663575" algn="l"/>
                <a:tab pos="1112838" algn="l"/>
                <a:tab pos="1562100" algn="l"/>
                <a:tab pos="2011363" algn="l"/>
                <a:tab pos="2460625" algn="l"/>
                <a:tab pos="2909888" algn="l"/>
                <a:tab pos="3359150" algn="l"/>
                <a:tab pos="3808413" algn="l"/>
                <a:tab pos="4257675" algn="l"/>
                <a:tab pos="4706938" algn="l"/>
                <a:tab pos="5156200" algn="l"/>
                <a:tab pos="5605463" algn="l"/>
                <a:tab pos="6054725" algn="l"/>
                <a:tab pos="6503988" algn="l"/>
                <a:tab pos="6953250" algn="l"/>
                <a:tab pos="7402513" algn="l"/>
                <a:tab pos="7851775" algn="l"/>
                <a:tab pos="8301038" algn="l"/>
                <a:tab pos="8750300" algn="l"/>
                <a:tab pos="9199563" algn="l"/>
              </a:tabLst>
              <a:defRPr sz="1400">
                <a:solidFill>
                  <a:srgbClr val="000000"/>
                </a:solidFill>
                <a:ea typeface="ＭＳ 明朝" panose="02020609040205080304" pitchFamily="17" charset="-128"/>
              </a:defRPr>
            </a:lvl1pPr>
          </a:lstStyle>
          <a:p>
            <a:pPr>
              <a:defRPr/>
            </a:pPr>
            <a:fld id="{A3349CDE-1560-449D-B41B-6C92E7534851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143" r:id="rId1"/>
    <p:sldLayoutId id="2147484144" r:id="rId2"/>
    <p:sldLayoutId id="2147484145" r:id="rId3"/>
    <p:sldLayoutId id="2147484146" r:id="rId4"/>
    <p:sldLayoutId id="2147484147" r:id="rId5"/>
    <p:sldLayoutId id="2147484148" r:id="rId6"/>
    <p:sldLayoutId id="2147484149" r:id="rId7"/>
    <p:sldLayoutId id="2147484150" r:id="rId8"/>
    <p:sldLayoutId id="2147484151" r:id="rId9"/>
    <p:sldLayoutId id="2147484152" r:id="rId10"/>
    <p:sldLayoutId id="2147484153" r:id="rId11"/>
    <p:sldLayoutId id="2147484154" r:id="rId12"/>
  </p:sldLayoutIdLst>
  <p:txStyles>
    <p:titleStyle>
      <a:lvl1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 kern="1200">
          <a:solidFill>
            <a:srgbClr val="FFCC66"/>
          </a:solidFill>
          <a:latin typeface="+mj-lt"/>
          <a:ea typeface="+mj-ea"/>
          <a:cs typeface="+mj-cs"/>
        </a:defRPr>
      </a:lvl1pPr>
      <a:lvl2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FFCC66"/>
          </a:solidFill>
          <a:latin typeface="Arial" panose="020B0604020202020204" pitchFamily="34" charset="0"/>
          <a:ea typeface="ＭＳ Ｐゴシック" panose="020B0600070205080204" pitchFamily="50" charset="-128"/>
        </a:defRPr>
      </a:lvl2pPr>
      <a:lvl3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FFCC66"/>
          </a:solidFill>
          <a:latin typeface="Arial" panose="020B0604020202020204" pitchFamily="34" charset="0"/>
          <a:ea typeface="ＭＳ Ｐゴシック" panose="020B0600070205080204" pitchFamily="50" charset="-128"/>
        </a:defRPr>
      </a:lvl3pPr>
      <a:lvl4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FFCC66"/>
          </a:solidFill>
          <a:latin typeface="Arial" panose="020B0604020202020204" pitchFamily="34" charset="0"/>
          <a:ea typeface="ＭＳ Ｐゴシック" panose="020B0600070205080204" pitchFamily="50" charset="-128"/>
        </a:defRPr>
      </a:lvl4pPr>
      <a:lvl5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FFCC66"/>
          </a:solidFill>
          <a:latin typeface="Arial" panose="020B0604020202020204" pitchFamily="34" charset="0"/>
          <a:ea typeface="ＭＳ Ｐゴシック" panose="020B0600070205080204" pitchFamily="50" charset="-128"/>
        </a:defRPr>
      </a:lvl5pPr>
      <a:lvl6pPr marL="25146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FFCC66"/>
          </a:solidFill>
          <a:latin typeface="Arial" panose="020B0604020202020204" pitchFamily="34" charset="0"/>
          <a:ea typeface="ＭＳ Ｐゴシック" panose="020B0600070205080204" pitchFamily="50" charset="-128"/>
        </a:defRPr>
      </a:lvl6pPr>
      <a:lvl7pPr marL="29718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FFCC66"/>
          </a:solidFill>
          <a:latin typeface="Arial" panose="020B0604020202020204" pitchFamily="34" charset="0"/>
          <a:ea typeface="ＭＳ Ｐゴシック" panose="020B0600070205080204" pitchFamily="50" charset="-128"/>
        </a:defRPr>
      </a:lvl7pPr>
      <a:lvl8pPr marL="34290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FFCC66"/>
          </a:solidFill>
          <a:latin typeface="Arial" panose="020B0604020202020204" pitchFamily="34" charset="0"/>
          <a:ea typeface="ＭＳ Ｐゴシック" panose="020B0600070205080204" pitchFamily="50" charset="-128"/>
        </a:defRPr>
      </a:lvl8pPr>
      <a:lvl9pPr marL="38862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FFCC66"/>
          </a:solidFill>
          <a:latin typeface="Arial" panose="020B0604020202020204" pitchFamily="34" charset="0"/>
          <a:ea typeface="ＭＳ Ｐゴシック" panose="020B0600070205080204" pitchFamily="50" charset="-128"/>
        </a:defRPr>
      </a:lvl9pPr>
    </p:titleStyle>
    <p:bodyStyle>
      <a:lvl1pPr marL="342900" indent="-342900" algn="l" defTabSz="449263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 kern="1200">
          <a:solidFill>
            <a:srgbClr val="FFFFFF"/>
          </a:solidFill>
          <a:latin typeface="+mn-lt"/>
          <a:ea typeface="+mn-ea"/>
          <a:cs typeface="+mn-cs"/>
        </a:defRPr>
      </a:lvl1pPr>
      <a:lvl2pPr marL="742950" indent="-285750" algn="l" defTabSz="449263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 kern="1200">
          <a:solidFill>
            <a:srgbClr val="FFFFFF"/>
          </a:solidFill>
          <a:latin typeface="+mn-lt"/>
          <a:ea typeface="+mn-ea"/>
          <a:cs typeface="+mn-cs"/>
        </a:defRPr>
      </a:lvl2pPr>
      <a:lvl3pPr marL="1143000" indent="-228600" algn="l" defTabSz="449263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FFFFFF"/>
          </a:solidFill>
          <a:latin typeface="+mn-lt"/>
          <a:ea typeface="+mn-ea"/>
          <a:cs typeface="+mn-cs"/>
        </a:defRPr>
      </a:lvl3pPr>
      <a:lvl4pPr marL="1600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4pPr>
      <a:lvl5pPr marL="20574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ja-JP"/>
      </a:defPPr>
      <a:lvl1pPr marL="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034" name="Rectangle 1">
            <a:extLst>
              <a:ext uri="{FF2B5EF4-FFF2-40B4-BE49-F238E27FC236}">
                <a16:creationId xmlns:a16="http://schemas.microsoft.com/office/drawing/2014/main" id="{83CA8203-C021-A610-E18F-14D243B3CC12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4356100" y="115888"/>
            <a:ext cx="4670425" cy="5429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000" tIns="46800" rIns="90000" bIns="4680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GB"/>
              <a:t>タイトルテキストの書式を編集するにはクリックします。</a:t>
            </a:r>
          </a:p>
        </p:txBody>
      </p:sp>
      <p:sp>
        <p:nvSpPr>
          <p:cNvPr id="44035" name="Rectangle 2">
            <a:extLst>
              <a:ext uri="{FF2B5EF4-FFF2-40B4-BE49-F238E27FC236}">
                <a16:creationId xmlns:a16="http://schemas.microsoft.com/office/drawing/2014/main" id="{10E4CAF4-CB08-CBA3-61A6-D2DD58FF8C72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468313" y="1052513"/>
            <a:ext cx="8208962" cy="45053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GB"/>
              <a:t>アウトラインテキストの書式を編集するにはクリックします。</a:t>
            </a:r>
          </a:p>
          <a:p>
            <a:pPr lvl="1"/>
            <a:r>
              <a:rPr lang="en-GB" altLang="ja-JP"/>
              <a:t>2</a:t>
            </a:r>
            <a:r>
              <a:rPr lang="ja-JP" altLang="en-GB"/>
              <a:t>レベル目のアウトライン</a:t>
            </a:r>
          </a:p>
          <a:p>
            <a:pPr lvl="2"/>
            <a:r>
              <a:rPr lang="en-GB" altLang="ja-JP"/>
              <a:t>3</a:t>
            </a:r>
            <a:r>
              <a:rPr lang="ja-JP" altLang="en-GB"/>
              <a:t>レベル目のアウトライン</a:t>
            </a:r>
          </a:p>
          <a:p>
            <a:pPr lvl="3"/>
            <a:r>
              <a:rPr lang="en-GB" altLang="ja-JP"/>
              <a:t>4</a:t>
            </a:r>
            <a:r>
              <a:rPr lang="ja-JP" altLang="en-GB"/>
              <a:t>レベル目のアウトライン</a:t>
            </a:r>
          </a:p>
          <a:p>
            <a:pPr lvl="4"/>
            <a:r>
              <a:rPr lang="en-GB" altLang="ja-JP"/>
              <a:t>5</a:t>
            </a:r>
            <a:r>
              <a:rPr lang="ja-JP" altLang="en-GB"/>
              <a:t>レベル目のアウトライン</a:t>
            </a:r>
          </a:p>
          <a:p>
            <a:pPr lvl="4"/>
            <a:r>
              <a:rPr lang="en-GB" altLang="ja-JP"/>
              <a:t>6</a:t>
            </a:r>
            <a:r>
              <a:rPr lang="ja-JP" altLang="en-GB"/>
              <a:t>レベル目のアウトライン</a:t>
            </a:r>
          </a:p>
          <a:p>
            <a:pPr lvl="4"/>
            <a:r>
              <a:rPr lang="en-GB" altLang="ja-JP"/>
              <a:t>7</a:t>
            </a:r>
            <a:r>
              <a:rPr lang="ja-JP" altLang="en-GB"/>
              <a:t>レベル目のアウトライン</a:t>
            </a:r>
          </a:p>
        </p:txBody>
      </p:sp>
      <p:sp>
        <p:nvSpPr>
          <p:cNvPr id="2" name="Rectangle 3">
            <a:extLst>
              <a:ext uri="{FF2B5EF4-FFF2-40B4-BE49-F238E27FC236}">
                <a16:creationId xmlns:a16="http://schemas.microsoft.com/office/drawing/2014/main" id="{A54EF6D0-AE28-F28E-E31F-35BF4D6D2D7A}"/>
              </a:ext>
            </a:extLst>
          </p:cNvPr>
          <p:cNvSpPr>
            <a:spLocks noGrp="1" noChangeArrowheads="1"/>
          </p:cNvSpPr>
          <p:nvPr>
            <p:ph type="dt"/>
          </p:nvPr>
        </p:nvSpPr>
        <p:spPr bwMode="auto">
          <a:xfrm>
            <a:off x="457200" y="6356350"/>
            <a:ext cx="2112963" cy="344488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>
            <a:lvl1pPr eaLnBrk="1" hangingPunct="1">
              <a:buClrTx/>
              <a:buSzPct val="100000"/>
              <a:buFontTx/>
              <a:buNone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800">
                <a:solidFill>
                  <a:srgbClr val="000000"/>
                </a:solidFill>
                <a:latin typeface="+mn-lt"/>
                <a:ea typeface="ＭＳ 明朝" panose="02020609040205080304" pitchFamily="17" charset="-128"/>
              </a:defRPr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44037" name="Text Box 4">
            <a:extLst>
              <a:ext uri="{FF2B5EF4-FFF2-40B4-BE49-F238E27FC236}">
                <a16:creationId xmlns:a16="http://schemas.microsoft.com/office/drawing/2014/main" id="{56A78E65-A350-E11A-1B76-3459F3F44CA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24200" y="6356350"/>
            <a:ext cx="2895600" cy="3651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ja-JP" altLang="en-US"/>
          </a:p>
        </p:txBody>
      </p:sp>
      <p:sp>
        <p:nvSpPr>
          <p:cNvPr id="3" name="Rectangle 5">
            <a:extLst>
              <a:ext uri="{FF2B5EF4-FFF2-40B4-BE49-F238E27FC236}">
                <a16:creationId xmlns:a16="http://schemas.microsoft.com/office/drawing/2014/main" id="{9A7D6B6E-9554-6B76-C50A-9A12F9E125BE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356350"/>
            <a:ext cx="2112963" cy="344488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>
            <a:lvl1pPr eaLnBrk="1" hangingPunct="1">
              <a:buClrTx/>
              <a:buSzPct val="100000"/>
              <a:buFontTx/>
              <a:buNone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800">
                <a:solidFill>
                  <a:srgbClr val="000000"/>
                </a:solidFill>
                <a:latin typeface="+mn-lt"/>
                <a:ea typeface="ＭＳ 明朝" panose="02020609040205080304" pitchFamily="17" charset="-128"/>
              </a:defRPr>
            </a:lvl1pPr>
          </a:lstStyle>
          <a:p>
            <a:pPr>
              <a:defRPr/>
            </a:pPr>
            <a:fld id="{136FF5A8-3DFB-45A5-960D-DE7F5AC384F8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155" r:id="rId1"/>
    <p:sldLayoutId id="2147484156" r:id="rId2"/>
    <p:sldLayoutId id="2147484157" r:id="rId3"/>
    <p:sldLayoutId id="2147484158" r:id="rId4"/>
    <p:sldLayoutId id="2147484159" r:id="rId5"/>
    <p:sldLayoutId id="2147484160" r:id="rId6"/>
    <p:sldLayoutId id="2147484161" r:id="rId7"/>
    <p:sldLayoutId id="2147484162" r:id="rId8"/>
    <p:sldLayoutId id="2147484163" r:id="rId9"/>
    <p:sldLayoutId id="2147484164" r:id="rId10"/>
    <p:sldLayoutId id="2147484165" r:id="rId11"/>
  </p:sldLayoutIdLst>
  <p:txStyles>
    <p:titleStyle>
      <a:lvl1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FFFF00"/>
          </a:solidFill>
          <a:latin typeface="+mj-lt"/>
          <a:ea typeface="+mj-ea"/>
          <a:cs typeface="+mj-cs"/>
        </a:defRPr>
      </a:lvl1pPr>
      <a:lvl2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2pPr>
      <a:lvl3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3pPr>
      <a:lvl4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4pPr>
      <a:lvl5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5pPr>
      <a:lvl6pPr marL="2514600" indent="-228600"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6pPr>
      <a:lvl7pPr marL="2971800" indent="-228600"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7pPr>
      <a:lvl8pPr marL="3429000" indent="-228600"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8pPr>
      <a:lvl9pPr marL="3886200" indent="-228600"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9pPr>
    </p:titleStyle>
    <p:bodyStyle>
      <a:lvl1pPr marL="342900" indent="-342900" algn="l" defTabSz="449263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 kern="1200">
          <a:solidFill>
            <a:srgbClr val="000000"/>
          </a:solidFill>
          <a:latin typeface="+mn-lt"/>
          <a:ea typeface="+mn-ea"/>
          <a:cs typeface="+mn-cs"/>
        </a:defRPr>
      </a:lvl1pPr>
      <a:lvl2pPr marL="742950" indent="-285750" algn="l" defTabSz="449263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 kern="1200">
          <a:solidFill>
            <a:srgbClr val="000000"/>
          </a:solidFill>
          <a:latin typeface="+mn-lt"/>
          <a:ea typeface="+mn-ea"/>
          <a:cs typeface="+mn-cs"/>
        </a:defRPr>
      </a:lvl2pPr>
      <a:lvl3pPr marL="1143000" indent="-228600" algn="l" defTabSz="449263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000000"/>
          </a:solidFill>
          <a:latin typeface="+mn-lt"/>
          <a:ea typeface="+mn-ea"/>
          <a:cs typeface="+mn-cs"/>
        </a:defRPr>
      </a:lvl3pPr>
      <a:lvl4pPr marL="1600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000000"/>
          </a:solidFill>
          <a:latin typeface="+mn-lt"/>
          <a:ea typeface="+mn-ea"/>
          <a:cs typeface="+mn-cs"/>
        </a:defRPr>
      </a:lvl4pPr>
      <a:lvl5pPr marL="20574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000000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ja-JP"/>
      </a:defPPr>
      <a:lvl1pPr marL="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1">
            <a:extLst>
              <a:ext uri="{FF2B5EF4-FFF2-40B4-BE49-F238E27FC236}">
                <a16:creationId xmlns:a16="http://schemas.microsoft.com/office/drawing/2014/main" id="{6E7A8781-794A-98C0-2C3E-7849B55E2B28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4356100" y="115888"/>
            <a:ext cx="4667250" cy="5397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000" tIns="46800" rIns="90000" bIns="4680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GB"/>
              <a:t>タイトルテキストの書式を編集するにはクリックします。</a:t>
            </a:r>
          </a:p>
        </p:txBody>
      </p:sp>
      <p:sp>
        <p:nvSpPr>
          <p:cNvPr id="5123" name="Rectangle 2">
            <a:extLst>
              <a:ext uri="{FF2B5EF4-FFF2-40B4-BE49-F238E27FC236}">
                <a16:creationId xmlns:a16="http://schemas.microsoft.com/office/drawing/2014/main" id="{84994F58-9550-AE3C-ABEE-F96AD65F76B2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468313" y="1052513"/>
            <a:ext cx="8205787" cy="45021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GB"/>
              <a:t>アウトラインテキストの書式を編集するにはクリックします。</a:t>
            </a:r>
          </a:p>
          <a:p>
            <a:pPr lvl="1"/>
            <a:r>
              <a:rPr lang="en-GB" altLang="ja-JP"/>
              <a:t>2</a:t>
            </a:r>
            <a:r>
              <a:rPr lang="ja-JP" altLang="en-GB"/>
              <a:t>レベル目のアウトライン</a:t>
            </a:r>
          </a:p>
          <a:p>
            <a:pPr lvl="2"/>
            <a:r>
              <a:rPr lang="en-GB" altLang="ja-JP"/>
              <a:t>3</a:t>
            </a:r>
            <a:r>
              <a:rPr lang="ja-JP" altLang="en-GB"/>
              <a:t>レベル目のアウトライン</a:t>
            </a:r>
          </a:p>
          <a:p>
            <a:pPr lvl="3"/>
            <a:r>
              <a:rPr lang="en-GB" altLang="ja-JP"/>
              <a:t>4</a:t>
            </a:r>
            <a:r>
              <a:rPr lang="ja-JP" altLang="en-GB"/>
              <a:t>レベル目のアウトライン</a:t>
            </a:r>
          </a:p>
          <a:p>
            <a:pPr lvl="4"/>
            <a:r>
              <a:rPr lang="en-GB" altLang="ja-JP"/>
              <a:t>5</a:t>
            </a:r>
            <a:r>
              <a:rPr lang="ja-JP" altLang="en-GB"/>
              <a:t>レベル目のアウトライン</a:t>
            </a:r>
          </a:p>
          <a:p>
            <a:pPr lvl="4"/>
            <a:r>
              <a:rPr lang="en-GB" altLang="ja-JP"/>
              <a:t>6</a:t>
            </a:r>
            <a:r>
              <a:rPr lang="ja-JP" altLang="en-GB"/>
              <a:t>レベル目のアウトライン</a:t>
            </a:r>
          </a:p>
          <a:p>
            <a:pPr lvl="4"/>
            <a:r>
              <a:rPr lang="en-GB" altLang="ja-JP"/>
              <a:t>7</a:t>
            </a:r>
            <a:r>
              <a:rPr lang="ja-JP" altLang="en-GB"/>
              <a:t>レベル目のアウトライン</a:t>
            </a: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735" r:id="rId1"/>
    <p:sldLayoutId id="2147483736" r:id="rId2"/>
    <p:sldLayoutId id="2147483737" r:id="rId3"/>
    <p:sldLayoutId id="2147483738" r:id="rId4"/>
    <p:sldLayoutId id="2147483739" r:id="rId5"/>
    <p:sldLayoutId id="2147483740" r:id="rId6"/>
    <p:sldLayoutId id="2147483741" r:id="rId7"/>
    <p:sldLayoutId id="2147483742" r:id="rId8"/>
    <p:sldLayoutId id="2147483743" r:id="rId9"/>
    <p:sldLayoutId id="2147483744" r:id="rId10"/>
    <p:sldLayoutId id="2147483745" r:id="rId11"/>
  </p:sldLayoutIdLst>
  <p:txStyles>
    <p:titleStyle>
      <a:lvl1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FFFF00"/>
          </a:solidFill>
          <a:latin typeface="+mj-lt"/>
          <a:ea typeface="+mj-ea"/>
          <a:cs typeface="+mj-cs"/>
        </a:defRPr>
      </a:lvl1pPr>
      <a:lvl2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2pPr>
      <a:lvl3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3pPr>
      <a:lvl4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4pPr>
      <a:lvl5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5pPr>
      <a:lvl6pPr marL="2514600" indent="-228600"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6pPr>
      <a:lvl7pPr marL="2971800" indent="-228600"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7pPr>
      <a:lvl8pPr marL="3429000" indent="-228600"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8pPr>
      <a:lvl9pPr marL="3886200" indent="-228600"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9pPr>
    </p:titleStyle>
    <p:bodyStyle>
      <a:lvl1pPr marL="342900" indent="-342900" algn="l" defTabSz="449263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 kern="1200">
          <a:solidFill>
            <a:srgbClr val="000000"/>
          </a:solidFill>
          <a:latin typeface="+mn-lt"/>
          <a:ea typeface="+mn-ea"/>
          <a:cs typeface="+mn-cs"/>
        </a:defRPr>
      </a:lvl1pPr>
      <a:lvl2pPr marL="742950" indent="-285750" algn="l" defTabSz="449263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 kern="1200">
          <a:solidFill>
            <a:srgbClr val="000000"/>
          </a:solidFill>
          <a:latin typeface="+mn-lt"/>
          <a:ea typeface="+mn-ea"/>
          <a:cs typeface="+mn-cs"/>
        </a:defRPr>
      </a:lvl2pPr>
      <a:lvl3pPr marL="1143000" indent="-228600" algn="l" defTabSz="449263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000000"/>
          </a:solidFill>
          <a:latin typeface="+mn-lt"/>
          <a:ea typeface="+mn-ea"/>
          <a:cs typeface="+mn-cs"/>
        </a:defRPr>
      </a:lvl3pPr>
      <a:lvl4pPr marL="1600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000000"/>
          </a:solidFill>
          <a:latin typeface="+mn-lt"/>
          <a:ea typeface="+mn-ea"/>
          <a:cs typeface="+mn-cs"/>
        </a:defRPr>
      </a:lvl4pPr>
      <a:lvl5pPr marL="20574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000000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ja-JP"/>
      </a:defPPr>
      <a:lvl1pPr marL="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3366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146" name="Group 1">
            <a:extLst>
              <a:ext uri="{FF2B5EF4-FFF2-40B4-BE49-F238E27FC236}">
                <a16:creationId xmlns:a16="http://schemas.microsoft.com/office/drawing/2014/main" id="{47A1864A-5C0F-9070-113A-D4AAC5B35135}"/>
              </a:ext>
            </a:extLst>
          </p:cNvPr>
          <p:cNvGrpSpPr>
            <a:grpSpLocks/>
          </p:cNvGrpSpPr>
          <p:nvPr/>
        </p:nvGrpSpPr>
        <p:grpSpPr bwMode="auto">
          <a:xfrm>
            <a:off x="-1035050" y="1552575"/>
            <a:ext cx="10155238" cy="5281613"/>
            <a:chOff x="-652" y="978"/>
            <a:chExt cx="6397" cy="3327"/>
          </a:xfrm>
        </p:grpSpPr>
        <p:sp>
          <p:nvSpPr>
            <p:cNvPr id="2" name="Freeform 2">
              <a:extLst>
                <a:ext uri="{FF2B5EF4-FFF2-40B4-BE49-F238E27FC236}">
                  <a16:creationId xmlns:a16="http://schemas.microsoft.com/office/drawing/2014/main" id="{066F74F8-2B87-F2A0-F98A-8C564DC2F9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61" y="1707"/>
              <a:ext cx="3684" cy="2598"/>
            </a:xfrm>
            <a:custGeom>
              <a:avLst/>
              <a:gdLst>
                <a:gd name="T0" fmla="*/ 1505 w 3699"/>
                <a:gd name="T1" fmla="*/ 2566 h 2613"/>
                <a:gd name="T2" fmla="*/ 3653 w 3699"/>
                <a:gd name="T3" fmla="*/ 2567 h 2613"/>
                <a:gd name="T4" fmla="*/ 3653 w 3699"/>
                <a:gd name="T5" fmla="*/ 2189 h 2613"/>
                <a:gd name="T6" fmla="*/ 0 w 3699"/>
                <a:gd name="T7" fmla="*/ 0 h 2613"/>
                <a:gd name="T8" fmla="*/ 157 w 3699"/>
                <a:gd name="T9" fmla="*/ 115 h 2613"/>
                <a:gd name="T10" fmla="*/ 289 w 3699"/>
                <a:gd name="T11" fmla="*/ 216 h 2613"/>
                <a:gd name="T12" fmla="*/ 435 w 3699"/>
                <a:gd name="T13" fmla="*/ 341 h 2613"/>
                <a:gd name="T14" fmla="*/ 579 w 3699"/>
                <a:gd name="T15" fmla="*/ 473 h 2613"/>
                <a:gd name="T16" fmla="*/ 787 w 3699"/>
                <a:gd name="T17" fmla="*/ 699 h 2613"/>
                <a:gd name="T18" fmla="*/ 971 w 3699"/>
                <a:gd name="T19" fmla="*/ 940 h 2613"/>
                <a:gd name="T20" fmla="*/ 1105 w 3699"/>
                <a:gd name="T21" fmla="*/ 1147 h 2613"/>
                <a:gd name="T22" fmla="*/ 1223 w 3699"/>
                <a:gd name="T23" fmla="*/ 1364 h 2613"/>
                <a:gd name="T24" fmla="*/ 1316 w 3699"/>
                <a:gd name="T25" fmla="*/ 1581 h 2613"/>
                <a:gd name="T26" fmla="*/ 1382 w 3699"/>
                <a:gd name="T27" fmla="*/ 1779 h 2613"/>
                <a:gd name="T28" fmla="*/ 1429 w 3699"/>
                <a:gd name="T29" fmla="*/ 1946 h 2613"/>
                <a:gd name="T30" fmla="*/ 1472 w 3699"/>
                <a:gd name="T31" fmla="*/ 2153 h 2613"/>
                <a:gd name="T32" fmla="*/ 1493 w 3699"/>
                <a:gd name="T33" fmla="*/ 2333 h 2613"/>
                <a:gd name="T34" fmla="*/ 1505 w 3699"/>
                <a:gd name="T35" fmla="*/ 2566 h 261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3699" h="2613">
                  <a:moveTo>
                    <a:pt x="1523" y="2611"/>
                  </a:moveTo>
                  <a:lnTo>
                    <a:pt x="3698" y="2612"/>
                  </a:lnTo>
                  <a:lnTo>
                    <a:pt x="3698" y="2228"/>
                  </a:lnTo>
                  <a:lnTo>
                    <a:pt x="0" y="0"/>
                  </a:lnTo>
                  <a:lnTo>
                    <a:pt x="160" y="118"/>
                  </a:lnTo>
                  <a:lnTo>
                    <a:pt x="292" y="219"/>
                  </a:lnTo>
                  <a:lnTo>
                    <a:pt x="441" y="347"/>
                  </a:lnTo>
                  <a:lnTo>
                    <a:pt x="585" y="482"/>
                  </a:lnTo>
                  <a:lnTo>
                    <a:pt x="796" y="711"/>
                  </a:lnTo>
                  <a:lnTo>
                    <a:pt x="983" y="955"/>
                  </a:lnTo>
                  <a:lnTo>
                    <a:pt x="1119" y="1168"/>
                  </a:lnTo>
                  <a:lnTo>
                    <a:pt x="1238" y="1388"/>
                  </a:lnTo>
                  <a:lnTo>
                    <a:pt x="1331" y="1608"/>
                  </a:lnTo>
                  <a:lnTo>
                    <a:pt x="1400" y="1809"/>
                  </a:lnTo>
                  <a:lnTo>
                    <a:pt x="1447" y="1979"/>
                  </a:lnTo>
                  <a:lnTo>
                    <a:pt x="1490" y="2190"/>
                  </a:lnTo>
                  <a:lnTo>
                    <a:pt x="1511" y="2374"/>
                  </a:lnTo>
                  <a:lnTo>
                    <a:pt x="1523" y="2611"/>
                  </a:lnTo>
                </a:path>
              </a:pathLst>
            </a:custGeom>
            <a:gradFill rotWithShape="0">
              <a:gsLst>
                <a:gs pos="0">
                  <a:srgbClr val="3366FF"/>
                </a:gs>
                <a:gs pos="100000">
                  <a:srgbClr val="182F76"/>
                </a:gs>
              </a:gsLst>
              <a:lin ang="108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ja-JP" altLang="en-US"/>
            </a:p>
          </p:txBody>
        </p:sp>
        <p:sp>
          <p:nvSpPr>
            <p:cNvPr id="6153" name="Freeform 3">
              <a:extLst>
                <a:ext uri="{FF2B5EF4-FFF2-40B4-BE49-F238E27FC236}">
                  <a16:creationId xmlns:a16="http://schemas.microsoft.com/office/drawing/2014/main" id="{608D7721-A840-0539-434B-3660EF874E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652" y="978"/>
              <a:ext cx="4222" cy="3327"/>
            </a:xfrm>
            <a:custGeom>
              <a:avLst/>
              <a:gdLst>
                <a:gd name="T0" fmla="*/ 30 w 21600"/>
                <a:gd name="T1" fmla="*/ 0 h 21231"/>
                <a:gd name="T2" fmla="*/ 161 w 21600"/>
                <a:gd name="T3" fmla="*/ 82 h 21231"/>
                <a:gd name="T4" fmla="*/ 30 w 21600"/>
                <a:gd name="T5" fmla="*/ 0 h 21231"/>
                <a:gd name="T6" fmla="*/ 161 w 21600"/>
                <a:gd name="T7" fmla="*/ 82 h 21231"/>
                <a:gd name="T8" fmla="*/ 0 w 21600"/>
                <a:gd name="T9" fmla="*/ 82 h 21231"/>
                <a:gd name="T10" fmla="*/ 30 w 21600"/>
                <a:gd name="T11" fmla="*/ 0 h 2123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1600" h="21231" fill="none" extrusionOk="0">
                  <a:moveTo>
                    <a:pt x="3976" y="0"/>
                  </a:moveTo>
                  <a:cubicBezTo>
                    <a:pt x="14194" y="1914"/>
                    <a:pt x="21600" y="10835"/>
                    <a:pt x="21600" y="21231"/>
                  </a:cubicBezTo>
                </a:path>
                <a:path w="21600" h="21231" stroke="0" extrusionOk="0">
                  <a:moveTo>
                    <a:pt x="3976" y="0"/>
                  </a:moveTo>
                  <a:cubicBezTo>
                    <a:pt x="14194" y="1914"/>
                    <a:pt x="21600" y="10835"/>
                    <a:pt x="21600" y="21231"/>
                  </a:cubicBezTo>
                  <a:lnTo>
                    <a:pt x="0" y="21231"/>
                  </a:lnTo>
                  <a:lnTo>
                    <a:pt x="3976" y="0"/>
                  </a:lnTo>
                  <a:close/>
                </a:path>
              </a:pathLst>
            </a:custGeom>
            <a:noFill/>
            <a:ln w="12600" cap="rnd">
              <a:solidFill>
                <a:srgbClr val="3366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ja-JP" altLang="en-US"/>
            </a:p>
          </p:txBody>
        </p:sp>
      </p:grpSp>
      <p:sp>
        <p:nvSpPr>
          <p:cNvPr id="6147" name="Rectangle 4">
            <a:extLst>
              <a:ext uri="{FF2B5EF4-FFF2-40B4-BE49-F238E27FC236}">
                <a16:creationId xmlns:a16="http://schemas.microsoft.com/office/drawing/2014/main" id="{D59E9930-1554-CA8F-0954-FFFBC31CB636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609600"/>
            <a:ext cx="7748588" cy="11191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2160" tIns="46080" rIns="92160" bIns="4608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GB"/>
              <a:t>タイトルテキストの書式を編集するにはクリックします。</a:t>
            </a:r>
          </a:p>
        </p:txBody>
      </p:sp>
      <p:sp>
        <p:nvSpPr>
          <p:cNvPr id="6148" name="Rectangle 5">
            <a:extLst>
              <a:ext uri="{FF2B5EF4-FFF2-40B4-BE49-F238E27FC236}">
                <a16:creationId xmlns:a16="http://schemas.microsoft.com/office/drawing/2014/main" id="{07141D1C-1DF3-EE6C-6567-A50D4AC7CE9F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981200"/>
            <a:ext cx="7748588" cy="40909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GB"/>
              <a:t>アウトラインテキストの書式を編集するにはクリックします。</a:t>
            </a:r>
          </a:p>
          <a:p>
            <a:pPr lvl="1"/>
            <a:r>
              <a:rPr lang="en-GB" altLang="ja-JP"/>
              <a:t>2</a:t>
            </a:r>
            <a:r>
              <a:rPr lang="ja-JP" altLang="en-GB"/>
              <a:t>レベル目のアウトライン</a:t>
            </a:r>
          </a:p>
          <a:p>
            <a:pPr lvl="2"/>
            <a:r>
              <a:rPr lang="en-GB" altLang="ja-JP"/>
              <a:t>3</a:t>
            </a:r>
            <a:r>
              <a:rPr lang="ja-JP" altLang="en-GB"/>
              <a:t>レベル目のアウトライン</a:t>
            </a:r>
          </a:p>
          <a:p>
            <a:pPr lvl="3"/>
            <a:r>
              <a:rPr lang="en-GB" altLang="ja-JP"/>
              <a:t>4</a:t>
            </a:r>
            <a:r>
              <a:rPr lang="ja-JP" altLang="en-GB"/>
              <a:t>レベル目のアウトライン</a:t>
            </a:r>
          </a:p>
          <a:p>
            <a:pPr lvl="4"/>
            <a:r>
              <a:rPr lang="en-GB" altLang="ja-JP"/>
              <a:t>5</a:t>
            </a:r>
            <a:r>
              <a:rPr lang="ja-JP" altLang="en-GB"/>
              <a:t>レベル目のアウトライン</a:t>
            </a:r>
          </a:p>
          <a:p>
            <a:pPr lvl="4"/>
            <a:r>
              <a:rPr lang="en-GB" altLang="ja-JP"/>
              <a:t>6</a:t>
            </a:r>
            <a:r>
              <a:rPr lang="ja-JP" altLang="en-GB"/>
              <a:t>レベル目のアウトライン</a:t>
            </a:r>
          </a:p>
          <a:p>
            <a:pPr lvl="4"/>
            <a:r>
              <a:rPr lang="en-GB" altLang="ja-JP"/>
              <a:t>7</a:t>
            </a:r>
            <a:r>
              <a:rPr lang="ja-JP" altLang="en-GB"/>
              <a:t>レベル目のアウトライン</a:t>
            </a:r>
          </a:p>
        </p:txBody>
      </p:sp>
      <p:sp>
        <p:nvSpPr>
          <p:cNvPr id="6149" name="Text Box 6">
            <a:extLst>
              <a:ext uri="{FF2B5EF4-FFF2-40B4-BE49-F238E27FC236}">
                <a16:creationId xmlns:a16="http://schemas.microsoft.com/office/drawing/2014/main" id="{C02F4D75-2971-7D3E-672B-E1CB0B9A6F7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ja-JP" altLang="en-US"/>
          </a:p>
        </p:txBody>
      </p:sp>
      <p:sp>
        <p:nvSpPr>
          <p:cNvPr id="6150" name="Text Box 7">
            <a:extLst>
              <a:ext uri="{FF2B5EF4-FFF2-40B4-BE49-F238E27FC236}">
                <a16:creationId xmlns:a16="http://schemas.microsoft.com/office/drawing/2014/main" id="{8E4F8818-8F08-2E70-6773-122D9643688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ja-JP" altLang="en-US"/>
          </a:p>
        </p:txBody>
      </p:sp>
      <p:sp>
        <p:nvSpPr>
          <p:cNvPr id="6152" name="Rectangle 8">
            <a:extLst>
              <a:ext uri="{FF2B5EF4-FFF2-40B4-BE49-F238E27FC236}">
                <a16:creationId xmlns:a16="http://schemas.microsoft.com/office/drawing/2014/main" id="{95326065-678B-9F06-A8E5-3084D7C4F8A7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248400"/>
            <a:ext cx="1881188" cy="433388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92160" tIns="46080" rIns="92160" bIns="46080" numCol="1" anchor="ctr" anchorCtr="0" compatLnSpc="1">
            <a:prstTxWarp prst="textNoShape">
              <a:avLst/>
            </a:prstTxWarp>
          </a:bodyPr>
          <a:lstStyle>
            <a:lvl1pPr algn="r" eaLnBrk="1" hangingPunct="1">
              <a:buClrTx/>
              <a:buSzPct val="100000"/>
              <a:buFontTx/>
              <a:buNone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400">
                <a:solidFill>
                  <a:srgbClr val="000000"/>
                </a:solidFill>
                <a:ea typeface="ＭＳ 明朝" panose="02020609040205080304" pitchFamily="17" charset="-128"/>
              </a:defRPr>
            </a:lvl1pPr>
          </a:lstStyle>
          <a:p>
            <a:pPr>
              <a:defRPr/>
            </a:pPr>
            <a:fld id="{5CCB2AAC-D60C-4B37-9177-0B8064718284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746" r:id="rId1"/>
    <p:sldLayoutId id="2147483747" r:id="rId2"/>
    <p:sldLayoutId id="2147483748" r:id="rId3"/>
    <p:sldLayoutId id="2147483749" r:id="rId4"/>
    <p:sldLayoutId id="2147483750" r:id="rId5"/>
    <p:sldLayoutId id="2147483751" r:id="rId6"/>
    <p:sldLayoutId id="2147483752" r:id="rId7"/>
    <p:sldLayoutId id="2147483753" r:id="rId8"/>
    <p:sldLayoutId id="2147483754" r:id="rId9"/>
    <p:sldLayoutId id="2147483755" r:id="rId10"/>
    <p:sldLayoutId id="2147483756" r:id="rId11"/>
  </p:sldLayoutIdLst>
  <p:txStyles>
    <p:titleStyle>
      <a:lvl1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 kern="1200">
          <a:solidFill>
            <a:srgbClr val="FFCC66"/>
          </a:solidFill>
          <a:latin typeface="+mj-lt"/>
          <a:ea typeface="+mj-ea"/>
          <a:cs typeface="+mj-cs"/>
        </a:defRPr>
      </a:lvl1pPr>
      <a:lvl2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FFCC66"/>
          </a:solidFill>
          <a:latin typeface="Arial" panose="020B0604020202020204" pitchFamily="34" charset="0"/>
          <a:ea typeface="ＭＳ Ｐゴシック" panose="020B0600070205080204" pitchFamily="50" charset="-128"/>
        </a:defRPr>
      </a:lvl2pPr>
      <a:lvl3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FFCC66"/>
          </a:solidFill>
          <a:latin typeface="Arial" panose="020B0604020202020204" pitchFamily="34" charset="0"/>
          <a:ea typeface="ＭＳ Ｐゴシック" panose="020B0600070205080204" pitchFamily="50" charset="-128"/>
        </a:defRPr>
      </a:lvl3pPr>
      <a:lvl4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FFCC66"/>
          </a:solidFill>
          <a:latin typeface="Arial" panose="020B0604020202020204" pitchFamily="34" charset="0"/>
          <a:ea typeface="ＭＳ Ｐゴシック" panose="020B0600070205080204" pitchFamily="50" charset="-128"/>
        </a:defRPr>
      </a:lvl4pPr>
      <a:lvl5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FFCC66"/>
          </a:solidFill>
          <a:latin typeface="Arial" panose="020B0604020202020204" pitchFamily="34" charset="0"/>
          <a:ea typeface="ＭＳ Ｐゴシック" panose="020B0600070205080204" pitchFamily="50" charset="-128"/>
        </a:defRPr>
      </a:lvl5pPr>
      <a:lvl6pPr marL="25146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FFCC66"/>
          </a:solidFill>
          <a:latin typeface="Arial" panose="020B0604020202020204" pitchFamily="34" charset="0"/>
          <a:ea typeface="ＭＳ Ｐゴシック" panose="020B0600070205080204" pitchFamily="50" charset="-128"/>
        </a:defRPr>
      </a:lvl6pPr>
      <a:lvl7pPr marL="29718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FFCC66"/>
          </a:solidFill>
          <a:latin typeface="Arial" panose="020B0604020202020204" pitchFamily="34" charset="0"/>
          <a:ea typeface="ＭＳ Ｐゴシック" panose="020B0600070205080204" pitchFamily="50" charset="-128"/>
        </a:defRPr>
      </a:lvl7pPr>
      <a:lvl8pPr marL="34290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FFCC66"/>
          </a:solidFill>
          <a:latin typeface="Arial" panose="020B0604020202020204" pitchFamily="34" charset="0"/>
          <a:ea typeface="ＭＳ Ｐゴシック" panose="020B0600070205080204" pitchFamily="50" charset="-128"/>
        </a:defRPr>
      </a:lvl8pPr>
      <a:lvl9pPr marL="38862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FFCC66"/>
          </a:solidFill>
          <a:latin typeface="Arial" panose="020B0604020202020204" pitchFamily="34" charset="0"/>
          <a:ea typeface="ＭＳ Ｐゴシック" panose="020B0600070205080204" pitchFamily="50" charset="-128"/>
        </a:defRPr>
      </a:lvl9pPr>
    </p:titleStyle>
    <p:bodyStyle>
      <a:lvl1pPr marL="342900" indent="-342900" algn="l" defTabSz="449263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 kern="1200">
          <a:solidFill>
            <a:srgbClr val="FFFFFF"/>
          </a:solidFill>
          <a:latin typeface="+mn-lt"/>
          <a:ea typeface="+mn-ea"/>
          <a:cs typeface="+mn-cs"/>
        </a:defRPr>
      </a:lvl1pPr>
      <a:lvl2pPr marL="742950" indent="-285750" algn="l" defTabSz="449263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 kern="1200">
          <a:solidFill>
            <a:srgbClr val="FFFFFF"/>
          </a:solidFill>
          <a:latin typeface="+mn-lt"/>
          <a:ea typeface="+mn-ea"/>
          <a:cs typeface="+mn-cs"/>
        </a:defRPr>
      </a:lvl2pPr>
      <a:lvl3pPr marL="1143000" indent="-228600" algn="l" defTabSz="449263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FFFFFF"/>
          </a:solidFill>
          <a:latin typeface="+mn-lt"/>
          <a:ea typeface="+mn-ea"/>
          <a:cs typeface="+mn-cs"/>
        </a:defRPr>
      </a:lvl3pPr>
      <a:lvl4pPr marL="1600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4pPr>
      <a:lvl5pPr marL="20574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FFFFFF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ja-JP"/>
      </a:defPPr>
      <a:lvl1pPr marL="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7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70" name="Rectangle 1">
            <a:extLst>
              <a:ext uri="{FF2B5EF4-FFF2-40B4-BE49-F238E27FC236}">
                <a16:creationId xmlns:a16="http://schemas.microsoft.com/office/drawing/2014/main" id="{BFA482AB-0D07-F647-410C-2D50695F3995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4356100" y="115888"/>
            <a:ext cx="4667250" cy="5397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000" tIns="46800" rIns="90000" bIns="4680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GB"/>
              <a:t>タイトルテキストの書式を編集するにはクリックします。</a:t>
            </a:r>
          </a:p>
        </p:txBody>
      </p:sp>
      <p:sp>
        <p:nvSpPr>
          <p:cNvPr id="7171" name="Rectangle 2">
            <a:extLst>
              <a:ext uri="{FF2B5EF4-FFF2-40B4-BE49-F238E27FC236}">
                <a16:creationId xmlns:a16="http://schemas.microsoft.com/office/drawing/2014/main" id="{41E27CED-0058-5558-C2EB-357B0072729B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468313" y="1052513"/>
            <a:ext cx="8205787" cy="45021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GB"/>
              <a:t>アウトラインテキストの書式を編集するにはクリックします。</a:t>
            </a:r>
          </a:p>
          <a:p>
            <a:pPr lvl="1"/>
            <a:r>
              <a:rPr lang="en-GB" altLang="ja-JP"/>
              <a:t>2</a:t>
            </a:r>
            <a:r>
              <a:rPr lang="ja-JP" altLang="en-GB"/>
              <a:t>レベル目のアウトライン</a:t>
            </a:r>
          </a:p>
          <a:p>
            <a:pPr lvl="2"/>
            <a:r>
              <a:rPr lang="en-GB" altLang="ja-JP"/>
              <a:t>3</a:t>
            </a:r>
            <a:r>
              <a:rPr lang="ja-JP" altLang="en-GB"/>
              <a:t>レベル目のアウトライン</a:t>
            </a:r>
          </a:p>
          <a:p>
            <a:pPr lvl="3"/>
            <a:r>
              <a:rPr lang="en-GB" altLang="ja-JP"/>
              <a:t>4</a:t>
            </a:r>
            <a:r>
              <a:rPr lang="ja-JP" altLang="en-GB"/>
              <a:t>レベル目のアウトライン</a:t>
            </a:r>
          </a:p>
          <a:p>
            <a:pPr lvl="4"/>
            <a:r>
              <a:rPr lang="en-GB" altLang="ja-JP"/>
              <a:t>5</a:t>
            </a:r>
            <a:r>
              <a:rPr lang="ja-JP" altLang="en-GB"/>
              <a:t>レベル目のアウトライン</a:t>
            </a:r>
          </a:p>
          <a:p>
            <a:pPr lvl="4"/>
            <a:r>
              <a:rPr lang="en-GB" altLang="ja-JP"/>
              <a:t>6</a:t>
            </a:r>
            <a:r>
              <a:rPr lang="ja-JP" altLang="en-GB"/>
              <a:t>レベル目のアウトライン</a:t>
            </a:r>
          </a:p>
          <a:p>
            <a:pPr lvl="4"/>
            <a:r>
              <a:rPr lang="en-GB" altLang="ja-JP"/>
              <a:t>7</a:t>
            </a:r>
            <a:r>
              <a:rPr lang="ja-JP" altLang="en-GB"/>
              <a:t>レベル目のアウトライン</a:t>
            </a:r>
          </a:p>
        </p:txBody>
      </p:sp>
      <p:sp>
        <p:nvSpPr>
          <p:cNvPr id="2" name="Rectangle 3">
            <a:extLst>
              <a:ext uri="{FF2B5EF4-FFF2-40B4-BE49-F238E27FC236}">
                <a16:creationId xmlns:a16="http://schemas.microsoft.com/office/drawing/2014/main" id="{F6038FAE-1577-CAC8-5EC2-1950D104E360}"/>
              </a:ext>
            </a:extLst>
          </p:cNvPr>
          <p:cNvSpPr>
            <a:spLocks noGrp="1" noChangeArrowheads="1"/>
          </p:cNvSpPr>
          <p:nvPr>
            <p:ph type="dt"/>
          </p:nvPr>
        </p:nvSpPr>
        <p:spPr bwMode="auto">
          <a:xfrm>
            <a:off x="457200" y="6356350"/>
            <a:ext cx="2109788" cy="341313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>
            <a:lvl1pPr eaLnBrk="1" hangingPunct="1">
              <a:buClrTx/>
              <a:buSzPct val="100000"/>
              <a:buFontTx/>
              <a:buNone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800">
                <a:solidFill>
                  <a:srgbClr val="000000"/>
                </a:solidFill>
                <a:latin typeface="+mn-lt"/>
                <a:ea typeface="ＭＳ 明朝" panose="02020609040205080304" pitchFamily="17" charset="-128"/>
              </a:defRPr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7173" name="Text Box 4">
            <a:extLst>
              <a:ext uri="{FF2B5EF4-FFF2-40B4-BE49-F238E27FC236}">
                <a16:creationId xmlns:a16="http://schemas.microsoft.com/office/drawing/2014/main" id="{93A8029A-235D-B7F3-9E2E-2210C048CC3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24200" y="6356350"/>
            <a:ext cx="2895600" cy="3651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ja-JP" altLang="en-US"/>
          </a:p>
        </p:txBody>
      </p:sp>
      <p:sp>
        <p:nvSpPr>
          <p:cNvPr id="3" name="Rectangle 5">
            <a:extLst>
              <a:ext uri="{FF2B5EF4-FFF2-40B4-BE49-F238E27FC236}">
                <a16:creationId xmlns:a16="http://schemas.microsoft.com/office/drawing/2014/main" id="{5D5F838C-F020-BB42-C375-45105CEB514F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356350"/>
            <a:ext cx="2109788" cy="341313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>
            <a:lvl1pPr eaLnBrk="1" hangingPunct="1">
              <a:buClrTx/>
              <a:buSzPct val="100000"/>
              <a:buFontTx/>
              <a:buNone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800">
                <a:solidFill>
                  <a:srgbClr val="000000"/>
                </a:solidFill>
                <a:latin typeface="+mn-lt"/>
                <a:ea typeface="ＭＳ 明朝" panose="02020609040205080304" pitchFamily="17" charset="-128"/>
              </a:defRPr>
            </a:lvl1pPr>
          </a:lstStyle>
          <a:p>
            <a:pPr>
              <a:defRPr/>
            </a:pPr>
            <a:fld id="{C8EEF50A-A15A-414E-89B5-610AC6A4D0B4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757" r:id="rId1"/>
    <p:sldLayoutId id="2147483758" r:id="rId2"/>
    <p:sldLayoutId id="2147483759" r:id="rId3"/>
    <p:sldLayoutId id="2147483760" r:id="rId4"/>
    <p:sldLayoutId id="2147483761" r:id="rId5"/>
    <p:sldLayoutId id="2147483762" r:id="rId6"/>
    <p:sldLayoutId id="2147483763" r:id="rId7"/>
    <p:sldLayoutId id="2147483764" r:id="rId8"/>
    <p:sldLayoutId id="2147483765" r:id="rId9"/>
    <p:sldLayoutId id="2147483766" r:id="rId10"/>
    <p:sldLayoutId id="2147483767" r:id="rId11"/>
  </p:sldLayoutIdLst>
  <p:txStyles>
    <p:titleStyle>
      <a:lvl1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FFFF00"/>
          </a:solidFill>
          <a:latin typeface="+mj-lt"/>
          <a:ea typeface="+mj-ea"/>
          <a:cs typeface="+mj-cs"/>
        </a:defRPr>
      </a:lvl1pPr>
      <a:lvl2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2pPr>
      <a:lvl3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3pPr>
      <a:lvl4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4pPr>
      <a:lvl5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5pPr>
      <a:lvl6pPr marL="2514600" indent="-228600"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6pPr>
      <a:lvl7pPr marL="2971800" indent="-228600"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7pPr>
      <a:lvl8pPr marL="3429000" indent="-228600"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8pPr>
      <a:lvl9pPr marL="3886200" indent="-228600"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9pPr>
    </p:titleStyle>
    <p:bodyStyle>
      <a:lvl1pPr marL="342900" indent="-342900" algn="l" defTabSz="449263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 kern="1200">
          <a:solidFill>
            <a:srgbClr val="000000"/>
          </a:solidFill>
          <a:latin typeface="+mn-lt"/>
          <a:ea typeface="+mn-ea"/>
          <a:cs typeface="+mn-cs"/>
        </a:defRPr>
      </a:lvl1pPr>
      <a:lvl2pPr marL="742950" indent="-285750" algn="l" defTabSz="449263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 kern="1200">
          <a:solidFill>
            <a:srgbClr val="000000"/>
          </a:solidFill>
          <a:latin typeface="+mn-lt"/>
          <a:ea typeface="+mn-ea"/>
          <a:cs typeface="+mn-cs"/>
        </a:defRPr>
      </a:lvl2pPr>
      <a:lvl3pPr marL="1143000" indent="-228600" algn="l" defTabSz="449263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000000"/>
          </a:solidFill>
          <a:latin typeface="+mn-lt"/>
          <a:ea typeface="+mn-ea"/>
          <a:cs typeface="+mn-cs"/>
        </a:defRPr>
      </a:lvl3pPr>
      <a:lvl4pPr marL="1600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000000"/>
          </a:solidFill>
          <a:latin typeface="+mn-lt"/>
          <a:ea typeface="+mn-ea"/>
          <a:cs typeface="+mn-cs"/>
        </a:defRPr>
      </a:lvl4pPr>
      <a:lvl5pPr marL="20574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000000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ja-JP"/>
      </a:defPPr>
      <a:lvl1pPr marL="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8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94" name="Rectangle 1">
            <a:extLst>
              <a:ext uri="{FF2B5EF4-FFF2-40B4-BE49-F238E27FC236}">
                <a16:creationId xmlns:a16="http://schemas.microsoft.com/office/drawing/2014/main" id="{8173EA13-476F-E10C-9796-3184289A67F9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4356100" y="115888"/>
            <a:ext cx="4667250" cy="5397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000" tIns="46800" rIns="90000" bIns="4680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GB"/>
              <a:t>タイトルテキストの書式を編集するにはクリックします。</a:t>
            </a:r>
          </a:p>
        </p:txBody>
      </p:sp>
      <p:sp>
        <p:nvSpPr>
          <p:cNvPr id="8195" name="Rectangle 2">
            <a:extLst>
              <a:ext uri="{FF2B5EF4-FFF2-40B4-BE49-F238E27FC236}">
                <a16:creationId xmlns:a16="http://schemas.microsoft.com/office/drawing/2014/main" id="{89F9BF95-430B-B676-FBEC-CAB15CED3EE5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468313" y="1052513"/>
            <a:ext cx="8205787" cy="45021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GB"/>
              <a:t>アウトラインテキストの書式を編集するにはクリックします。</a:t>
            </a:r>
          </a:p>
          <a:p>
            <a:pPr lvl="1"/>
            <a:r>
              <a:rPr lang="en-GB" altLang="ja-JP"/>
              <a:t>2</a:t>
            </a:r>
            <a:r>
              <a:rPr lang="ja-JP" altLang="en-GB"/>
              <a:t>レベル目のアウトライン</a:t>
            </a:r>
          </a:p>
          <a:p>
            <a:pPr lvl="2"/>
            <a:r>
              <a:rPr lang="en-GB" altLang="ja-JP"/>
              <a:t>3</a:t>
            </a:r>
            <a:r>
              <a:rPr lang="ja-JP" altLang="en-GB"/>
              <a:t>レベル目のアウトライン</a:t>
            </a:r>
          </a:p>
          <a:p>
            <a:pPr lvl="3"/>
            <a:r>
              <a:rPr lang="en-GB" altLang="ja-JP"/>
              <a:t>4</a:t>
            </a:r>
            <a:r>
              <a:rPr lang="ja-JP" altLang="en-GB"/>
              <a:t>レベル目のアウトライン</a:t>
            </a:r>
          </a:p>
          <a:p>
            <a:pPr lvl="4"/>
            <a:r>
              <a:rPr lang="en-GB" altLang="ja-JP"/>
              <a:t>5</a:t>
            </a:r>
            <a:r>
              <a:rPr lang="ja-JP" altLang="en-GB"/>
              <a:t>レベル目のアウトライン</a:t>
            </a:r>
          </a:p>
          <a:p>
            <a:pPr lvl="4"/>
            <a:r>
              <a:rPr lang="en-GB" altLang="ja-JP"/>
              <a:t>6</a:t>
            </a:r>
            <a:r>
              <a:rPr lang="ja-JP" altLang="en-GB"/>
              <a:t>レベル目のアウトライン</a:t>
            </a:r>
          </a:p>
          <a:p>
            <a:pPr lvl="4"/>
            <a:r>
              <a:rPr lang="en-GB" altLang="ja-JP"/>
              <a:t>7</a:t>
            </a:r>
            <a:r>
              <a:rPr lang="ja-JP" altLang="en-GB"/>
              <a:t>レベル目のアウトライン</a:t>
            </a:r>
          </a:p>
        </p:txBody>
      </p:sp>
      <p:sp>
        <p:nvSpPr>
          <p:cNvPr id="2" name="Rectangle 3">
            <a:extLst>
              <a:ext uri="{FF2B5EF4-FFF2-40B4-BE49-F238E27FC236}">
                <a16:creationId xmlns:a16="http://schemas.microsoft.com/office/drawing/2014/main" id="{825FC076-2DA9-465D-7FF6-5FE5F22A4430}"/>
              </a:ext>
            </a:extLst>
          </p:cNvPr>
          <p:cNvSpPr>
            <a:spLocks noGrp="1" noChangeArrowheads="1"/>
          </p:cNvSpPr>
          <p:nvPr>
            <p:ph type="dt"/>
          </p:nvPr>
        </p:nvSpPr>
        <p:spPr bwMode="auto">
          <a:xfrm>
            <a:off x="457200" y="6356350"/>
            <a:ext cx="2109788" cy="341313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>
            <a:lvl1pPr eaLnBrk="1" hangingPunct="1">
              <a:buClrTx/>
              <a:buSzPct val="100000"/>
              <a:buFontTx/>
              <a:buNone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800">
                <a:solidFill>
                  <a:srgbClr val="000000"/>
                </a:solidFill>
                <a:latin typeface="+mn-lt"/>
                <a:ea typeface="ＭＳ 明朝" panose="02020609040205080304" pitchFamily="17" charset="-128"/>
              </a:defRPr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8197" name="Text Box 4">
            <a:extLst>
              <a:ext uri="{FF2B5EF4-FFF2-40B4-BE49-F238E27FC236}">
                <a16:creationId xmlns:a16="http://schemas.microsoft.com/office/drawing/2014/main" id="{D6E7714B-6520-D99A-66EA-091D8000D03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24200" y="6356350"/>
            <a:ext cx="2895600" cy="3651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ja-JP" altLang="en-US"/>
          </a:p>
        </p:txBody>
      </p:sp>
      <p:sp>
        <p:nvSpPr>
          <p:cNvPr id="3" name="Rectangle 5">
            <a:extLst>
              <a:ext uri="{FF2B5EF4-FFF2-40B4-BE49-F238E27FC236}">
                <a16:creationId xmlns:a16="http://schemas.microsoft.com/office/drawing/2014/main" id="{BC6CFDBD-BE33-D876-8B80-0A0CFF2A8568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356350"/>
            <a:ext cx="2109788" cy="341313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>
            <a:lvl1pPr eaLnBrk="1" hangingPunct="1">
              <a:buClrTx/>
              <a:buSzPct val="100000"/>
              <a:buFontTx/>
              <a:buNone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800">
                <a:solidFill>
                  <a:srgbClr val="000000"/>
                </a:solidFill>
                <a:latin typeface="+mn-lt"/>
                <a:ea typeface="ＭＳ 明朝" panose="02020609040205080304" pitchFamily="17" charset="-128"/>
              </a:defRPr>
            </a:lvl1pPr>
          </a:lstStyle>
          <a:p>
            <a:pPr>
              <a:defRPr/>
            </a:pPr>
            <a:fld id="{000B7ABA-43A7-4D00-89DC-ADCF26B3E1CE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768" r:id="rId1"/>
    <p:sldLayoutId id="2147483769" r:id="rId2"/>
    <p:sldLayoutId id="2147483770" r:id="rId3"/>
    <p:sldLayoutId id="2147483771" r:id="rId4"/>
    <p:sldLayoutId id="2147483772" r:id="rId5"/>
    <p:sldLayoutId id="2147483773" r:id="rId6"/>
    <p:sldLayoutId id="2147483774" r:id="rId7"/>
    <p:sldLayoutId id="2147483775" r:id="rId8"/>
    <p:sldLayoutId id="2147483776" r:id="rId9"/>
    <p:sldLayoutId id="2147483777" r:id="rId10"/>
    <p:sldLayoutId id="2147483778" r:id="rId11"/>
  </p:sldLayoutIdLst>
  <p:txStyles>
    <p:titleStyle>
      <a:lvl1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FFFF00"/>
          </a:solidFill>
          <a:latin typeface="+mj-lt"/>
          <a:ea typeface="+mj-ea"/>
          <a:cs typeface="+mj-cs"/>
        </a:defRPr>
      </a:lvl1pPr>
      <a:lvl2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2pPr>
      <a:lvl3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3pPr>
      <a:lvl4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4pPr>
      <a:lvl5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5pPr>
      <a:lvl6pPr marL="2514600" indent="-228600"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6pPr>
      <a:lvl7pPr marL="2971800" indent="-228600"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7pPr>
      <a:lvl8pPr marL="3429000" indent="-228600"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8pPr>
      <a:lvl9pPr marL="3886200" indent="-228600"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9pPr>
    </p:titleStyle>
    <p:bodyStyle>
      <a:lvl1pPr marL="342900" indent="-342900" algn="l" defTabSz="449263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 kern="1200">
          <a:solidFill>
            <a:srgbClr val="000000"/>
          </a:solidFill>
          <a:latin typeface="+mn-lt"/>
          <a:ea typeface="+mn-ea"/>
          <a:cs typeface="+mn-cs"/>
        </a:defRPr>
      </a:lvl1pPr>
      <a:lvl2pPr marL="742950" indent="-285750" algn="l" defTabSz="449263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 kern="1200">
          <a:solidFill>
            <a:srgbClr val="000000"/>
          </a:solidFill>
          <a:latin typeface="+mn-lt"/>
          <a:ea typeface="+mn-ea"/>
          <a:cs typeface="+mn-cs"/>
        </a:defRPr>
      </a:lvl2pPr>
      <a:lvl3pPr marL="1143000" indent="-228600" algn="l" defTabSz="449263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000000"/>
          </a:solidFill>
          <a:latin typeface="+mn-lt"/>
          <a:ea typeface="+mn-ea"/>
          <a:cs typeface="+mn-cs"/>
        </a:defRPr>
      </a:lvl3pPr>
      <a:lvl4pPr marL="1600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000000"/>
          </a:solidFill>
          <a:latin typeface="+mn-lt"/>
          <a:ea typeface="+mn-ea"/>
          <a:cs typeface="+mn-cs"/>
        </a:defRPr>
      </a:lvl4pPr>
      <a:lvl5pPr marL="20574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000000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ja-JP"/>
      </a:defPPr>
      <a:lvl1pPr marL="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9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18" name="Rectangle 1">
            <a:extLst>
              <a:ext uri="{FF2B5EF4-FFF2-40B4-BE49-F238E27FC236}">
                <a16:creationId xmlns:a16="http://schemas.microsoft.com/office/drawing/2014/main" id="{5AE5B3F6-DC94-4496-B0B1-BCE9302C9B04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4356100" y="115888"/>
            <a:ext cx="4667250" cy="5397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000" tIns="46800" rIns="90000" bIns="4680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GB"/>
              <a:t>タイトルテキストの書式を編集するにはクリックします。</a:t>
            </a:r>
          </a:p>
        </p:txBody>
      </p:sp>
      <p:sp>
        <p:nvSpPr>
          <p:cNvPr id="9219" name="Rectangle 2">
            <a:extLst>
              <a:ext uri="{FF2B5EF4-FFF2-40B4-BE49-F238E27FC236}">
                <a16:creationId xmlns:a16="http://schemas.microsoft.com/office/drawing/2014/main" id="{EC53ACC1-8759-745C-A8ED-73E67EE32E79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468313" y="1052513"/>
            <a:ext cx="8205787" cy="45021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GB"/>
              <a:t>アウトラインテキストの書式を編集するにはクリックします。</a:t>
            </a:r>
          </a:p>
          <a:p>
            <a:pPr lvl="1"/>
            <a:r>
              <a:rPr lang="en-GB" altLang="ja-JP"/>
              <a:t>2</a:t>
            </a:r>
            <a:r>
              <a:rPr lang="ja-JP" altLang="en-GB"/>
              <a:t>レベル目のアウトライン</a:t>
            </a:r>
          </a:p>
          <a:p>
            <a:pPr lvl="2"/>
            <a:r>
              <a:rPr lang="en-GB" altLang="ja-JP"/>
              <a:t>3</a:t>
            </a:r>
            <a:r>
              <a:rPr lang="ja-JP" altLang="en-GB"/>
              <a:t>レベル目のアウトライン</a:t>
            </a:r>
          </a:p>
          <a:p>
            <a:pPr lvl="3"/>
            <a:r>
              <a:rPr lang="en-GB" altLang="ja-JP"/>
              <a:t>4</a:t>
            </a:r>
            <a:r>
              <a:rPr lang="ja-JP" altLang="en-GB"/>
              <a:t>レベル目のアウトライン</a:t>
            </a:r>
          </a:p>
          <a:p>
            <a:pPr lvl="4"/>
            <a:r>
              <a:rPr lang="en-GB" altLang="ja-JP"/>
              <a:t>5</a:t>
            </a:r>
            <a:r>
              <a:rPr lang="ja-JP" altLang="en-GB"/>
              <a:t>レベル目のアウトライン</a:t>
            </a:r>
          </a:p>
          <a:p>
            <a:pPr lvl="4"/>
            <a:r>
              <a:rPr lang="en-GB" altLang="ja-JP"/>
              <a:t>6</a:t>
            </a:r>
            <a:r>
              <a:rPr lang="ja-JP" altLang="en-GB"/>
              <a:t>レベル目のアウトライン</a:t>
            </a:r>
          </a:p>
          <a:p>
            <a:pPr lvl="4"/>
            <a:r>
              <a:rPr lang="en-GB" altLang="ja-JP"/>
              <a:t>7</a:t>
            </a:r>
            <a:r>
              <a:rPr lang="ja-JP" altLang="en-GB"/>
              <a:t>レベル目のアウトライン</a:t>
            </a:r>
          </a:p>
        </p:txBody>
      </p:sp>
      <p:sp>
        <p:nvSpPr>
          <p:cNvPr id="2" name="Rectangle 3">
            <a:extLst>
              <a:ext uri="{FF2B5EF4-FFF2-40B4-BE49-F238E27FC236}">
                <a16:creationId xmlns:a16="http://schemas.microsoft.com/office/drawing/2014/main" id="{21D759B2-4978-4020-4C3C-07AD2F0CFA5F}"/>
              </a:ext>
            </a:extLst>
          </p:cNvPr>
          <p:cNvSpPr>
            <a:spLocks noGrp="1" noChangeArrowheads="1"/>
          </p:cNvSpPr>
          <p:nvPr>
            <p:ph type="dt"/>
          </p:nvPr>
        </p:nvSpPr>
        <p:spPr bwMode="auto">
          <a:xfrm>
            <a:off x="457200" y="6356350"/>
            <a:ext cx="2109788" cy="341313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>
            <a:lvl1pPr eaLnBrk="1" hangingPunct="1">
              <a:buClrTx/>
              <a:buSzPct val="100000"/>
              <a:buFontTx/>
              <a:buNone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800">
                <a:solidFill>
                  <a:srgbClr val="000000"/>
                </a:solidFill>
                <a:latin typeface="+mn-lt"/>
                <a:ea typeface="ＭＳ 明朝" panose="02020609040205080304" pitchFamily="17" charset="-128"/>
              </a:defRPr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9221" name="Text Box 4">
            <a:extLst>
              <a:ext uri="{FF2B5EF4-FFF2-40B4-BE49-F238E27FC236}">
                <a16:creationId xmlns:a16="http://schemas.microsoft.com/office/drawing/2014/main" id="{4A69AA41-BFF3-5B1C-2448-0101965B6EA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24200" y="6356350"/>
            <a:ext cx="2895600" cy="3651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ja-JP" altLang="en-US"/>
          </a:p>
        </p:txBody>
      </p:sp>
      <p:sp>
        <p:nvSpPr>
          <p:cNvPr id="3" name="Rectangle 5">
            <a:extLst>
              <a:ext uri="{FF2B5EF4-FFF2-40B4-BE49-F238E27FC236}">
                <a16:creationId xmlns:a16="http://schemas.microsoft.com/office/drawing/2014/main" id="{F65D957D-B92B-54F6-8AC8-86C88F059C1F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356350"/>
            <a:ext cx="2109788" cy="341313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>
            <a:lvl1pPr eaLnBrk="1" hangingPunct="1">
              <a:buClrTx/>
              <a:buSzPct val="100000"/>
              <a:buFontTx/>
              <a:buNone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800">
                <a:solidFill>
                  <a:srgbClr val="000000"/>
                </a:solidFill>
                <a:latin typeface="+mn-lt"/>
                <a:ea typeface="ＭＳ 明朝" panose="02020609040205080304" pitchFamily="17" charset="-128"/>
              </a:defRPr>
            </a:lvl1pPr>
          </a:lstStyle>
          <a:p>
            <a:pPr>
              <a:defRPr/>
            </a:pPr>
            <a:fld id="{D7B0669A-31DA-4709-8AE0-FB049A6543E5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779" r:id="rId1"/>
    <p:sldLayoutId id="2147483780" r:id="rId2"/>
    <p:sldLayoutId id="2147483781" r:id="rId3"/>
    <p:sldLayoutId id="2147483782" r:id="rId4"/>
    <p:sldLayoutId id="2147483783" r:id="rId5"/>
    <p:sldLayoutId id="2147483784" r:id="rId6"/>
    <p:sldLayoutId id="2147483785" r:id="rId7"/>
    <p:sldLayoutId id="2147483786" r:id="rId8"/>
    <p:sldLayoutId id="2147483787" r:id="rId9"/>
    <p:sldLayoutId id="2147483788" r:id="rId10"/>
    <p:sldLayoutId id="2147483789" r:id="rId11"/>
    <p:sldLayoutId id="2147483790" r:id="rId12"/>
  </p:sldLayoutIdLst>
  <p:txStyles>
    <p:titleStyle>
      <a:lvl1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FFFF00"/>
          </a:solidFill>
          <a:latin typeface="+mj-lt"/>
          <a:ea typeface="+mj-ea"/>
          <a:cs typeface="+mj-cs"/>
        </a:defRPr>
      </a:lvl1pPr>
      <a:lvl2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2pPr>
      <a:lvl3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3pPr>
      <a:lvl4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4pPr>
      <a:lvl5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5pPr>
      <a:lvl6pPr marL="2514600" indent="-228600"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6pPr>
      <a:lvl7pPr marL="2971800" indent="-228600"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7pPr>
      <a:lvl8pPr marL="3429000" indent="-228600"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8pPr>
      <a:lvl9pPr marL="3886200" indent="-228600"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anose="020F0502020204030204" pitchFamily="34" charset="0"/>
          <a:ea typeface="ＭＳ Ｐゴシック" panose="020B0600070205080204" pitchFamily="50" charset="-128"/>
        </a:defRPr>
      </a:lvl9pPr>
    </p:titleStyle>
    <p:bodyStyle>
      <a:lvl1pPr marL="342900" indent="-342900" algn="l" defTabSz="449263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 kern="1200">
          <a:solidFill>
            <a:srgbClr val="000000"/>
          </a:solidFill>
          <a:latin typeface="+mn-lt"/>
          <a:ea typeface="+mn-ea"/>
          <a:cs typeface="+mn-cs"/>
        </a:defRPr>
      </a:lvl1pPr>
      <a:lvl2pPr marL="742950" indent="-285750" algn="l" defTabSz="449263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 kern="1200">
          <a:solidFill>
            <a:srgbClr val="000000"/>
          </a:solidFill>
          <a:latin typeface="+mn-lt"/>
          <a:ea typeface="+mn-ea"/>
          <a:cs typeface="+mn-cs"/>
        </a:defRPr>
      </a:lvl2pPr>
      <a:lvl3pPr marL="1143000" indent="-228600" algn="l" defTabSz="449263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 kern="1200">
          <a:solidFill>
            <a:srgbClr val="000000"/>
          </a:solidFill>
          <a:latin typeface="+mn-lt"/>
          <a:ea typeface="+mn-ea"/>
          <a:cs typeface="+mn-cs"/>
        </a:defRPr>
      </a:lvl3pPr>
      <a:lvl4pPr marL="1600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000000"/>
          </a:solidFill>
          <a:latin typeface="+mn-lt"/>
          <a:ea typeface="+mn-ea"/>
          <a:cs typeface="+mn-cs"/>
        </a:defRPr>
      </a:lvl4pPr>
      <a:lvl5pPr marL="20574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 kern="1200">
          <a:solidFill>
            <a:srgbClr val="000000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ja-JP"/>
      </a:defPPr>
      <a:lvl1pPr marL="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464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459.xml"/></Relationships>
</file>

<file path=ppt/slides/_rels/slide10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0.xml"/><Relationship Id="rId1" Type="http://schemas.openxmlformats.org/officeDocument/2006/relationships/slideLayout" Target="../slideLayouts/slideLayout459.xml"/></Relationships>
</file>

<file path=ppt/slides/_rels/slide10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1.xml"/><Relationship Id="rId1" Type="http://schemas.openxmlformats.org/officeDocument/2006/relationships/slideLayout" Target="../slideLayouts/slideLayout95.xml"/></Relationships>
</file>

<file path=ppt/slides/_rels/slide10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2.xml"/><Relationship Id="rId1" Type="http://schemas.openxmlformats.org/officeDocument/2006/relationships/slideLayout" Target="../slideLayouts/slideLayout95.xml"/></Relationships>
</file>

<file path=ppt/slides/_rels/slide10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3.xml"/><Relationship Id="rId1" Type="http://schemas.openxmlformats.org/officeDocument/2006/relationships/slideLayout" Target="../slideLayouts/slideLayout95.xml"/></Relationships>
</file>

<file path=ppt/slides/_rels/slide10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4.xml"/><Relationship Id="rId1" Type="http://schemas.openxmlformats.org/officeDocument/2006/relationships/slideLayout" Target="../slideLayouts/slideLayout95.xml"/></Relationships>
</file>

<file path=ppt/slides/_rels/slide10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5.xml"/><Relationship Id="rId1" Type="http://schemas.openxmlformats.org/officeDocument/2006/relationships/slideLayout" Target="../slideLayouts/slideLayout459.xml"/></Relationships>
</file>

<file path=ppt/slides/_rels/slide10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6.xml"/><Relationship Id="rId1" Type="http://schemas.openxmlformats.org/officeDocument/2006/relationships/slideLayout" Target="../slideLayouts/slideLayout459.xml"/></Relationships>
</file>

<file path=ppt/slides/_rels/slide10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7.xml"/><Relationship Id="rId1" Type="http://schemas.openxmlformats.org/officeDocument/2006/relationships/slideLayout" Target="../slideLayouts/slideLayout459.xml"/></Relationships>
</file>

<file path=ppt/slides/_rels/slide10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8.xml"/><Relationship Id="rId1" Type="http://schemas.openxmlformats.org/officeDocument/2006/relationships/slideLayout" Target="../slideLayouts/slideLayout459.xml"/></Relationships>
</file>

<file path=ppt/slides/_rels/slide10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9.xml"/><Relationship Id="rId1" Type="http://schemas.openxmlformats.org/officeDocument/2006/relationships/slideLayout" Target="../slideLayouts/slideLayout459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459.xml"/></Relationships>
</file>

<file path=ppt/slides/_rels/slide1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0.xml"/><Relationship Id="rId1" Type="http://schemas.openxmlformats.org/officeDocument/2006/relationships/slideLayout" Target="../slideLayouts/slideLayout459.xml"/></Relationships>
</file>

<file path=ppt/slides/_rels/slide1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1.xml"/><Relationship Id="rId1" Type="http://schemas.openxmlformats.org/officeDocument/2006/relationships/slideLayout" Target="../slideLayouts/slideLayout459.xml"/></Relationships>
</file>

<file path=ppt/slides/_rels/slide1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2.xml"/><Relationship Id="rId1" Type="http://schemas.openxmlformats.org/officeDocument/2006/relationships/slideLayout" Target="../slideLayouts/slideLayout459.xml"/></Relationships>
</file>

<file path=ppt/slides/_rels/slide1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3.xml"/><Relationship Id="rId1" Type="http://schemas.openxmlformats.org/officeDocument/2006/relationships/slideLayout" Target="../slideLayouts/slideLayout95.xml"/></Relationships>
</file>

<file path=ppt/slides/_rels/slide1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4.xml"/><Relationship Id="rId1" Type="http://schemas.openxmlformats.org/officeDocument/2006/relationships/slideLayout" Target="../slideLayouts/slideLayout95.xml"/></Relationships>
</file>

<file path=ppt/slides/_rels/slide1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5.xml"/><Relationship Id="rId1" Type="http://schemas.openxmlformats.org/officeDocument/2006/relationships/slideLayout" Target="../slideLayouts/slideLayout95.xml"/></Relationships>
</file>

<file path=ppt/slides/_rels/slide1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6.xml"/><Relationship Id="rId1" Type="http://schemas.openxmlformats.org/officeDocument/2006/relationships/slideLayout" Target="../slideLayouts/slideLayout95.xml"/></Relationships>
</file>

<file path=ppt/slides/_rels/slide11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7.xml"/><Relationship Id="rId1" Type="http://schemas.openxmlformats.org/officeDocument/2006/relationships/slideLayout" Target="../slideLayouts/slideLayout459.xml"/></Relationships>
</file>

<file path=ppt/slides/_rels/slide11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8.xml"/><Relationship Id="rId1" Type="http://schemas.openxmlformats.org/officeDocument/2006/relationships/slideLayout" Target="../slideLayouts/slideLayout459.xml"/></Relationships>
</file>

<file path=ppt/slides/_rels/slide11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9.xml"/><Relationship Id="rId1" Type="http://schemas.openxmlformats.org/officeDocument/2006/relationships/slideLayout" Target="../slideLayouts/slideLayout459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459.xml"/></Relationships>
</file>

<file path=ppt/slides/_rels/slide12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0.xml"/><Relationship Id="rId1" Type="http://schemas.openxmlformats.org/officeDocument/2006/relationships/slideLayout" Target="../slideLayouts/slideLayout459.xml"/></Relationships>
</file>

<file path=ppt/slides/_rels/slide12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1.xml"/><Relationship Id="rId1" Type="http://schemas.openxmlformats.org/officeDocument/2006/relationships/slideLayout" Target="../slideLayouts/slideLayout206.xml"/></Relationships>
</file>

<file path=ppt/slides/_rels/slide12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2.xml"/><Relationship Id="rId1" Type="http://schemas.openxmlformats.org/officeDocument/2006/relationships/slideLayout" Target="../slideLayouts/slideLayout206.xml"/></Relationships>
</file>

<file path=ppt/slides/_rels/slide12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3.xml"/><Relationship Id="rId1" Type="http://schemas.openxmlformats.org/officeDocument/2006/relationships/slideLayout" Target="../slideLayouts/slideLayout206.xml"/></Relationships>
</file>

<file path=ppt/slides/_rels/slide12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4.xml"/><Relationship Id="rId1" Type="http://schemas.openxmlformats.org/officeDocument/2006/relationships/slideLayout" Target="../slideLayouts/slideLayout206.xml"/></Relationships>
</file>

<file path=ppt/slides/_rels/slide12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5.xml"/><Relationship Id="rId1" Type="http://schemas.openxmlformats.org/officeDocument/2006/relationships/slideLayout" Target="../slideLayouts/slideLayout95.xml"/></Relationships>
</file>

<file path=ppt/slides/_rels/slide12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6.xml"/><Relationship Id="rId1" Type="http://schemas.openxmlformats.org/officeDocument/2006/relationships/slideLayout" Target="../slideLayouts/slideLayout95.xml"/></Relationships>
</file>

<file path=ppt/slides/_rels/slide12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7.xml"/><Relationship Id="rId1" Type="http://schemas.openxmlformats.org/officeDocument/2006/relationships/slideLayout" Target="../slideLayouts/slideLayout95.xml"/></Relationships>
</file>

<file path=ppt/slides/_rels/slide12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8.xml"/><Relationship Id="rId1" Type="http://schemas.openxmlformats.org/officeDocument/2006/relationships/slideLayout" Target="../slideLayouts/slideLayout95.xml"/></Relationships>
</file>

<file path=ppt/slides/_rels/slide12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9.xml"/><Relationship Id="rId1" Type="http://schemas.openxmlformats.org/officeDocument/2006/relationships/slideLayout" Target="../slideLayouts/slideLayout95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437.xml"/></Relationships>
</file>

<file path=ppt/slides/_rels/slide13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0.xml"/><Relationship Id="rId1" Type="http://schemas.openxmlformats.org/officeDocument/2006/relationships/slideLayout" Target="../slideLayouts/slideLayout95.xml"/></Relationships>
</file>

<file path=ppt/slides/_rels/slide13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1.xml"/><Relationship Id="rId1" Type="http://schemas.openxmlformats.org/officeDocument/2006/relationships/slideLayout" Target="../slideLayouts/slideLayout95.xml"/></Relationships>
</file>

<file path=ppt/slides/_rels/slide13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2.xml"/><Relationship Id="rId1" Type="http://schemas.openxmlformats.org/officeDocument/2006/relationships/slideLayout" Target="../slideLayouts/slideLayout95.xml"/></Relationships>
</file>

<file path=ppt/slides/_rels/slide13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3.xml"/><Relationship Id="rId1" Type="http://schemas.openxmlformats.org/officeDocument/2006/relationships/slideLayout" Target="../slideLayouts/slideLayout95.xml"/></Relationships>
</file>

<file path=ppt/slides/_rels/slide13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4.xml"/><Relationship Id="rId1" Type="http://schemas.openxmlformats.org/officeDocument/2006/relationships/slideLayout" Target="../slideLayouts/slideLayout95.xml"/></Relationships>
</file>

<file path=ppt/slides/_rels/slide13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5.xml"/><Relationship Id="rId1" Type="http://schemas.openxmlformats.org/officeDocument/2006/relationships/slideLayout" Target="../slideLayouts/slideLayout95.xml"/></Relationships>
</file>

<file path=ppt/slides/_rels/slide13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6.xml"/><Relationship Id="rId1" Type="http://schemas.openxmlformats.org/officeDocument/2006/relationships/slideLayout" Target="../slideLayouts/slideLayout95.xml"/></Relationships>
</file>

<file path=ppt/slides/_rels/slide13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7.xml"/><Relationship Id="rId1" Type="http://schemas.openxmlformats.org/officeDocument/2006/relationships/slideLayout" Target="../slideLayouts/slideLayout95.xml"/></Relationships>
</file>

<file path=ppt/slides/_rels/slide13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8.xml"/><Relationship Id="rId1" Type="http://schemas.openxmlformats.org/officeDocument/2006/relationships/slideLayout" Target="../slideLayouts/slideLayout95.xml"/></Relationships>
</file>

<file path=ppt/slides/_rels/slide13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9.xml"/><Relationship Id="rId1" Type="http://schemas.openxmlformats.org/officeDocument/2006/relationships/slideLayout" Target="../slideLayouts/slideLayout95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437.xml"/></Relationships>
</file>

<file path=ppt/slides/_rels/slide14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0.xml"/><Relationship Id="rId1" Type="http://schemas.openxmlformats.org/officeDocument/2006/relationships/slideLayout" Target="../slideLayouts/slideLayout95.xml"/></Relationships>
</file>

<file path=ppt/slides/_rels/slide14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1.xml"/><Relationship Id="rId1" Type="http://schemas.openxmlformats.org/officeDocument/2006/relationships/slideLayout" Target="../slideLayouts/slideLayout95.xml"/></Relationships>
</file>

<file path=ppt/slides/_rels/slide14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2.xml"/><Relationship Id="rId1" Type="http://schemas.openxmlformats.org/officeDocument/2006/relationships/slideLayout" Target="../slideLayouts/slideLayout95.xml"/></Relationships>
</file>

<file path=ppt/slides/_rels/slide14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3.xml"/><Relationship Id="rId1" Type="http://schemas.openxmlformats.org/officeDocument/2006/relationships/slideLayout" Target="../slideLayouts/slideLayout95.xml"/></Relationships>
</file>

<file path=ppt/slides/_rels/slide14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4.xml"/><Relationship Id="rId1" Type="http://schemas.openxmlformats.org/officeDocument/2006/relationships/slideLayout" Target="../slideLayouts/slideLayout95.xml"/></Relationships>
</file>

<file path=ppt/slides/_rels/slide14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5.xml"/><Relationship Id="rId1" Type="http://schemas.openxmlformats.org/officeDocument/2006/relationships/slideLayout" Target="../slideLayouts/slideLayout95.xml"/></Relationships>
</file>

<file path=ppt/slides/_rels/slide14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6.xml"/><Relationship Id="rId1" Type="http://schemas.openxmlformats.org/officeDocument/2006/relationships/slideLayout" Target="../slideLayouts/slideLayout95.xml"/></Relationships>
</file>

<file path=ppt/slides/_rels/slide14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7.xml"/><Relationship Id="rId1" Type="http://schemas.openxmlformats.org/officeDocument/2006/relationships/slideLayout" Target="../slideLayouts/slideLayout95.xml"/></Relationships>
</file>

<file path=ppt/slides/_rels/slide14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8.xml"/><Relationship Id="rId1" Type="http://schemas.openxmlformats.org/officeDocument/2006/relationships/slideLayout" Target="../slideLayouts/slideLayout95.xml"/></Relationships>
</file>

<file path=ppt/slides/_rels/slide14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9.xml"/><Relationship Id="rId1" Type="http://schemas.openxmlformats.org/officeDocument/2006/relationships/slideLayout" Target="../slideLayouts/slideLayout95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437.xml"/></Relationships>
</file>

<file path=ppt/slides/_rels/slide15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0.xml"/><Relationship Id="rId1" Type="http://schemas.openxmlformats.org/officeDocument/2006/relationships/slideLayout" Target="../slideLayouts/slideLayout95.xml"/></Relationships>
</file>

<file path=ppt/slides/_rels/slide15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1.xml"/><Relationship Id="rId1" Type="http://schemas.openxmlformats.org/officeDocument/2006/relationships/slideLayout" Target="../slideLayouts/slideLayout95.xml"/></Relationships>
</file>

<file path=ppt/slides/_rels/slide15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2.xml"/><Relationship Id="rId1" Type="http://schemas.openxmlformats.org/officeDocument/2006/relationships/slideLayout" Target="../slideLayouts/slideLayout95.xml"/></Relationships>
</file>

<file path=ppt/slides/_rels/slide15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3.xml"/><Relationship Id="rId1" Type="http://schemas.openxmlformats.org/officeDocument/2006/relationships/slideLayout" Target="../slideLayouts/slideLayout95.xml"/></Relationships>
</file>

<file path=ppt/slides/_rels/slide15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4.xml"/><Relationship Id="rId1" Type="http://schemas.openxmlformats.org/officeDocument/2006/relationships/slideLayout" Target="../slideLayouts/slideLayout95.xml"/></Relationships>
</file>

<file path=ppt/slides/_rels/slide15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5.xml"/><Relationship Id="rId1" Type="http://schemas.openxmlformats.org/officeDocument/2006/relationships/slideLayout" Target="../slideLayouts/slideLayout95.xml"/></Relationships>
</file>

<file path=ppt/slides/_rels/slide15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6.xml"/><Relationship Id="rId1" Type="http://schemas.openxmlformats.org/officeDocument/2006/relationships/slideLayout" Target="../slideLayouts/slideLayout95.xml"/></Relationships>
</file>

<file path=ppt/slides/_rels/slide15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7.xml"/><Relationship Id="rId1" Type="http://schemas.openxmlformats.org/officeDocument/2006/relationships/slideLayout" Target="../slideLayouts/slideLayout95.xml"/></Relationships>
</file>

<file path=ppt/slides/_rels/slide15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8.xml"/><Relationship Id="rId1" Type="http://schemas.openxmlformats.org/officeDocument/2006/relationships/slideLayout" Target="../slideLayouts/slideLayout95.xml"/></Relationships>
</file>

<file path=ppt/slides/_rels/slide15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9.xml"/><Relationship Id="rId1" Type="http://schemas.openxmlformats.org/officeDocument/2006/relationships/slideLayout" Target="../slideLayouts/slideLayout95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437.xml"/></Relationships>
</file>

<file path=ppt/slides/_rels/slide16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0.xml"/><Relationship Id="rId1" Type="http://schemas.openxmlformats.org/officeDocument/2006/relationships/slideLayout" Target="../slideLayouts/slideLayout95.xml"/></Relationships>
</file>

<file path=ppt/slides/_rels/slide16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1.xml"/><Relationship Id="rId1" Type="http://schemas.openxmlformats.org/officeDocument/2006/relationships/slideLayout" Target="../slideLayouts/slideLayout95.xml"/></Relationships>
</file>

<file path=ppt/slides/_rels/slide16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2.xml"/><Relationship Id="rId1" Type="http://schemas.openxmlformats.org/officeDocument/2006/relationships/slideLayout" Target="../slideLayouts/slideLayout95.xml"/></Relationships>
</file>

<file path=ppt/slides/_rels/slide16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3.xml"/><Relationship Id="rId1" Type="http://schemas.openxmlformats.org/officeDocument/2006/relationships/slideLayout" Target="../slideLayouts/slideLayout95.xml"/></Relationships>
</file>

<file path=ppt/slides/_rels/slide16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4.xml"/><Relationship Id="rId1" Type="http://schemas.openxmlformats.org/officeDocument/2006/relationships/slideLayout" Target="../slideLayouts/slideLayout95.xml"/></Relationships>
</file>

<file path=ppt/slides/_rels/slide16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5.xml"/><Relationship Id="rId1" Type="http://schemas.openxmlformats.org/officeDocument/2006/relationships/slideLayout" Target="../slideLayouts/slideLayout95.xml"/></Relationships>
</file>

<file path=ppt/slides/_rels/slide16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6.xml"/><Relationship Id="rId1" Type="http://schemas.openxmlformats.org/officeDocument/2006/relationships/slideLayout" Target="../slideLayouts/slideLayout95.xml"/></Relationships>
</file>

<file path=ppt/slides/_rels/slide16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7.xml"/><Relationship Id="rId1" Type="http://schemas.openxmlformats.org/officeDocument/2006/relationships/slideLayout" Target="../slideLayouts/slideLayout95.xml"/></Relationships>
</file>

<file path=ppt/slides/_rels/slide16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8.xml"/><Relationship Id="rId1" Type="http://schemas.openxmlformats.org/officeDocument/2006/relationships/slideLayout" Target="../slideLayouts/slideLayout327.xml"/></Relationships>
</file>

<file path=ppt/slides/_rels/slide16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9.xml"/><Relationship Id="rId1" Type="http://schemas.openxmlformats.org/officeDocument/2006/relationships/slideLayout" Target="../slideLayouts/slideLayout327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437.xml"/></Relationships>
</file>

<file path=ppt/slides/_rels/slide17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0.xml"/><Relationship Id="rId1" Type="http://schemas.openxmlformats.org/officeDocument/2006/relationships/slideLayout" Target="../slideLayouts/slideLayout327.xml"/></Relationships>
</file>

<file path=ppt/slides/_rels/slide17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1.xml"/><Relationship Id="rId1" Type="http://schemas.openxmlformats.org/officeDocument/2006/relationships/slideLayout" Target="../slideLayouts/slideLayout327.xml"/></Relationships>
</file>

<file path=ppt/slides/_rels/slide17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2.xml"/><Relationship Id="rId1" Type="http://schemas.openxmlformats.org/officeDocument/2006/relationships/slideLayout" Target="../slideLayouts/slideLayout327.xml"/></Relationships>
</file>

<file path=ppt/slides/_rels/slide17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3.xml"/><Relationship Id="rId1" Type="http://schemas.openxmlformats.org/officeDocument/2006/relationships/slideLayout" Target="../slideLayouts/slideLayout327.xml"/></Relationships>
</file>

<file path=ppt/slides/_rels/slide17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4.xml"/><Relationship Id="rId1" Type="http://schemas.openxmlformats.org/officeDocument/2006/relationships/slideLayout" Target="../slideLayouts/slideLayout327.xml"/></Relationships>
</file>

<file path=ppt/slides/_rels/slide17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5.xml"/><Relationship Id="rId1" Type="http://schemas.openxmlformats.org/officeDocument/2006/relationships/slideLayout" Target="../slideLayouts/slideLayout327.xml"/></Relationships>
</file>

<file path=ppt/slides/_rels/slide17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6.xml"/><Relationship Id="rId1" Type="http://schemas.openxmlformats.org/officeDocument/2006/relationships/slideLayout" Target="../slideLayouts/slideLayout327.xml"/></Relationships>
</file>

<file path=ppt/slides/_rels/slide17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7.xml"/><Relationship Id="rId1" Type="http://schemas.openxmlformats.org/officeDocument/2006/relationships/slideLayout" Target="../slideLayouts/slideLayout327.xml"/></Relationships>
</file>

<file path=ppt/slides/_rels/slide17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8.xml"/><Relationship Id="rId1" Type="http://schemas.openxmlformats.org/officeDocument/2006/relationships/slideLayout" Target="../slideLayouts/slideLayout327.xml"/></Relationships>
</file>

<file path=ppt/slides/_rels/slide17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9.xml"/><Relationship Id="rId1" Type="http://schemas.openxmlformats.org/officeDocument/2006/relationships/slideLayout" Target="../slideLayouts/slideLayout327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437.xml"/></Relationships>
</file>

<file path=ppt/slides/_rels/slide18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0.xml"/><Relationship Id="rId1" Type="http://schemas.openxmlformats.org/officeDocument/2006/relationships/slideLayout" Target="../slideLayouts/slideLayout327.xml"/></Relationships>
</file>

<file path=ppt/slides/_rels/slide18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1.xml"/><Relationship Id="rId1" Type="http://schemas.openxmlformats.org/officeDocument/2006/relationships/slideLayout" Target="../slideLayouts/slideLayout327.xml"/></Relationships>
</file>

<file path=ppt/slides/_rels/slide18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2.xml"/><Relationship Id="rId1" Type="http://schemas.openxmlformats.org/officeDocument/2006/relationships/slideLayout" Target="../slideLayouts/slideLayout327.xml"/></Relationships>
</file>

<file path=ppt/slides/_rels/slide18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3.xml"/><Relationship Id="rId1" Type="http://schemas.openxmlformats.org/officeDocument/2006/relationships/slideLayout" Target="../slideLayouts/slideLayout327.xml"/></Relationships>
</file>

<file path=ppt/slides/_rels/slide18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4.xml"/><Relationship Id="rId1" Type="http://schemas.openxmlformats.org/officeDocument/2006/relationships/slideLayout" Target="../slideLayouts/slideLayout327.xml"/></Relationships>
</file>

<file path=ppt/slides/_rels/slide18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5.xml"/><Relationship Id="rId1" Type="http://schemas.openxmlformats.org/officeDocument/2006/relationships/slideLayout" Target="../slideLayouts/slideLayout327.xml"/></Relationships>
</file>

<file path=ppt/slides/_rels/slide18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6.xml"/><Relationship Id="rId1" Type="http://schemas.openxmlformats.org/officeDocument/2006/relationships/slideLayout" Target="../slideLayouts/slideLayout95.xml"/></Relationships>
</file>

<file path=ppt/slides/_rels/slide18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7.xml"/><Relationship Id="rId1" Type="http://schemas.openxmlformats.org/officeDocument/2006/relationships/slideLayout" Target="../slideLayouts/slideLayout95.xml"/></Relationships>
</file>

<file path=ppt/slides/_rels/slide18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8.xml"/><Relationship Id="rId1" Type="http://schemas.openxmlformats.org/officeDocument/2006/relationships/slideLayout" Target="../slideLayouts/slideLayout95.xml"/></Relationships>
</file>

<file path=ppt/slides/_rels/slide18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9.xml"/><Relationship Id="rId1" Type="http://schemas.openxmlformats.org/officeDocument/2006/relationships/slideLayout" Target="../slideLayouts/slideLayout95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437.xml"/></Relationships>
</file>

<file path=ppt/slides/_rels/slide19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0.xml"/><Relationship Id="rId1" Type="http://schemas.openxmlformats.org/officeDocument/2006/relationships/slideLayout" Target="../slideLayouts/slideLayout95.xml"/></Relationships>
</file>

<file path=ppt/slides/_rels/slide19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1.xml"/><Relationship Id="rId1" Type="http://schemas.openxmlformats.org/officeDocument/2006/relationships/slideLayout" Target="../slideLayouts/slideLayout95.xml"/></Relationships>
</file>

<file path=ppt/slides/_rels/slide19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2.xml"/><Relationship Id="rId1" Type="http://schemas.openxmlformats.org/officeDocument/2006/relationships/slideLayout" Target="../slideLayouts/slideLayout95.xml"/></Relationships>
</file>

<file path=ppt/slides/_rels/slide19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3.xml"/><Relationship Id="rId1" Type="http://schemas.openxmlformats.org/officeDocument/2006/relationships/slideLayout" Target="../slideLayouts/slideLayout95.xml"/></Relationships>
</file>

<file path=ppt/slides/_rels/slide19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4.xml"/><Relationship Id="rId1" Type="http://schemas.openxmlformats.org/officeDocument/2006/relationships/slideLayout" Target="../slideLayouts/slideLayout448.xml"/></Relationships>
</file>

<file path=ppt/slides/_rels/slide19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5.xml"/><Relationship Id="rId1" Type="http://schemas.openxmlformats.org/officeDocument/2006/relationships/slideLayout" Target="../slideLayouts/slideLayout448.xml"/></Relationships>
</file>

<file path=ppt/slides/_rels/slide19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6.xml"/><Relationship Id="rId1" Type="http://schemas.openxmlformats.org/officeDocument/2006/relationships/slideLayout" Target="../slideLayouts/slideLayout448.xml"/></Relationships>
</file>

<file path=ppt/slides/_rels/slide19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7.xml"/><Relationship Id="rId1" Type="http://schemas.openxmlformats.org/officeDocument/2006/relationships/slideLayout" Target="../slideLayouts/slideLayout448.xml"/></Relationships>
</file>

<file path=ppt/slides/_rels/slide19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8.xml"/><Relationship Id="rId1" Type="http://schemas.openxmlformats.org/officeDocument/2006/relationships/slideLayout" Target="../slideLayouts/slideLayout448.xml"/></Relationships>
</file>

<file path=ppt/slides/_rels/slide19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9.xml"/><Relationship Id="rId1" Type="http://schemas.openxmlformats.org/officeDocument/2006/relationships/slideLayout" Target="../slideLayouts/slideLayout448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464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437.xml"/></Relationships>
</file>

<file path=ppt/slides/_rels/slide20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0.xml"/><Relationship Id="rId1" Type="http://schemas.openxmlformats.org/officeDocument/2006/relationships/slideLayout" Target="../slideLayouts/slideLayout448.xml"/></Relationships>
</file>

<file path=ppt/slides/_rels/slide20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1.xml"/><Relationship Id="rId1" Type="http://schemas.openxmlformats.org/officeDocument/2006/relationships/slideLayout" Target="../slideLayouts/slideLayout448.xml"/></Relationships>
</file>

<file path=ppt/slides/_rels/slide20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2.xml"/><Relationship Id="rId1" Type="http://schemas.openxmlformats.org/officeDocument/2006/relationships/slideLayout" Target="../slideLayouts/slideLayout95.xml"/></Relationships>
</file>

<file path=ppt/slides/_rels/slide20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3.xml"/><Relationship Id="rId1" Type="http://schemas.openxmlformats.org/officeDocument/2006/relationships/slideLayout" Target="../slideLayouts/slideLayout95.xml"/></Relationships>
</file>

<file path=ppt/slides/_rels/slide20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4.xml"/><Relationship Id="rId1" Type="http://schemas.openxmlformats.org/officeDocument/2006/relationships/slideLayout" Target="../slideLayouts/slideLayout95.xml"/></Relationships>
</file>

<file path=ppt/slides/_rels/slide20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5.xml"/><Relationship Id="rId1" Type="http://schemas.openxmlformats.org/officeDocument/2006/relationships/slideLayout" Target="../slideLayouts/slideLayout95.xml"/></Relationships>
</file>

<file path=ppt/slides/_rels/slide20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6.xml"/><Relationship Id="rId1" Type="http://schemas.openxmlformats.org/officeDocument/2006/relationships/slideLayout" Target="../slideLayouts/slideLayout95.xml"/></Relationships>
</file>

<file path=ppt/slides/_rels/slide20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7.xml"/><Relationship Id="rId1" Type="http://schemas.openxmlformats.org/officeDocument/2006/relationships/slideLayout" Target="../slideLayouts/slideLayout95.xml"/></Relationships>
</file>

<file path=ppt/slides/_rels/slide20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8.xml"/><Relationship Id="rId1" Type="http://schemas.openxmlformats.org/officeDocument/2006/relationships/slideLayout" Target="../slideLayouts/slideLayout95.xml"/></Relationships>
</file>

<file path=ppt/slides/_rels/slide20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9.xml"/><Relationship Id="rId1" Type="http://schemas.openxmlformats.org/officeDocument/2006/relationships/slideLayout" Target="../slideLayouts/slideLayout95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95.xml"/></Relationships>
</file>

<file path=ppt/slides/_rels/slide2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0.xml"/><Relationship Id="rId1" Type="http://schemas.openxmlformats.org/officeDocument/2006/relationships/slideLayout" Target="../slideLayouts/slideLayout95.xml"/></Relationships>
</file>

<file path=ppt/slides/_rels/slide2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1.xml"/><Relationship Id="rId1" Type="http://schemas.openxmlformats.org/officeDocument/2006/relationships/slideLayout" Target="../slideLayouts/slideLayout95.xml"/></Relationships>
</file>

<file path=ppt/slides/_rels/slide2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2.xml"/><Relationship Id="rId1" Type="http://schemas.openxmlformats.org/officeDocument/2006/relationships/slideLayout" Target="../slideLayouts/slideLayout95.xml"/></Relationships>
</file>

<file path=ppt/slides/_rels/slide2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3.xml"/><Relationship Id="rId1" Type="http://schemas.openxmlformats.org/officeDocument/2006/relationships/slideLayout" Target="../slideLayouts/slideLayout95.xml"/></Relationships>
</file>

<file path=ppt/slides/_rels/slide2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4.xml"/><Relationship Id="rId1" Type="http://schemas.openxmlformats.org/officeDocument/2006/relationships/slideLayout" Target="../slideLayouts/slideLayout95.xml"/></Relationships>
</file>

<file path=ppt/slides/_rels/slide2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5.xml"/><Relationship Id="rId1" Type="http://schemas.openxmlformats.org/officeDocument/2006/relationships/slideLayout" Target="../slideLayouts/slideLayout95.xml"/></Relationships>
</file>

<file path=ppt/slides/_rels/slide2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6.xml"/><Relationship Id="rId1" Type="http://schemas.openxmlformats.org/officeDocument/2006/relationships/slideLayout" Target="../slideLayouts/slideLayout100.xml"/></Relationships>
</file>

<file path=ppt/slides/_rels/slide21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7.xml"/><Relationship Id="rId1" Type="http://schemas.openxmlformats.org/officeDocument/2006/relationships/slideLayout" Target="../slideLayouts/slideLayout100.xml"/></Relationships>
</file>

<file path=ppt/slides/_rels/slide21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8.xml"/><Relationship Id="rId1" Type="http://schemas.openxmlformats.org/officeDocument/2006/relationships/slideLayout" Target="../slideLayouts/slideLayout100.xml"/></Relationships>
</file>

<file path=ppt/slides/_rels/slide21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9.xml"/><Relationship Id="rId1" Type="http://schemas.openxmlformats.org/officeDocument/2006/relationships/slideLayout" Target="../slideLayouts/slideLayout100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95.xml"/></Relationships>
</file>

<file path=ppt/slides/_rels/slide22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0.xml"/><Relationship Id="rId1" Type="http://schemas.openxmlformats.org/officeDocument/2006/relationships/slideLayout" Target="../slideLayouts/slideLayout100.xml"/></Relationships>
</file>

<file path=ppt/slides/_rels/slide22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1.xml"/><Relationship Id="rId1" Type="http://schemas.openxmlformats.org/officeDocument/2006/relationships/slideLayout" Target="../slideLayouts/slideLayout100.xml"/></Relationships>
</file>

<file path=ppt/slides/_rels/slide22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2.xml"/><Relationship Id="rId1" Type="http://schemas.openxmlformats.org/officeDocument/2006/relationships/slideLayout" Target="../slideLayouts/slideLayout100.xml"/></Relationships>
</file>

<file path=ppt/slides/_rels/slide22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3.xml"/><Relationship Id="rId1" Type="http://schemas.openxmlformats.org/officeDocument/2006/relationships/slideLayout" Target="../slideLayouts/slideLayout100.xml"/></Relationships>
</file>

<file path=ppt/slides/_rels/slide22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4.xml"/><Relationship Id="rId1" Type="http://schemas.openxmlformats.org/officeDocument/2006/relationships/slideLayout" Target="../slideLayouts/slideLayout100.xml"/></Relationships>
</file>

<file path=ppt/slides/_rels/slide22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5.xml"/><Relationship Id="rId1" Type="http://schemas.openxmlformats.org/officeDocument/2006/relationships/slideLayout" Target="../slideLayouts/slideLayout100.xml"/></Relationships>
</file>

<file path=ppt/slides/_rels/slide22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6.xml"/><Relationship Id="rId1" Type="http://schemas.openxmlformats.org/officeDocument/2006/relationships/slideLayout" Target="../slideLayouts/slideLayout100.xml"/></Relationships>
</file>

<file path=ppt/slides/_rels/slide22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7.xml"/><Relationship Id="rId1" Type="http://schemas.openxmlformats.org/officeDocument/2006/relationships/slideLayout" Target="../slideLayouts/slideLayout100.xml"/></Relationships>
</file>

<file path=ppt/slides/_rels/slide22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8.xml"/><Relationship Id="rId1" Type="http://schemas.openxmlformats.org/officeDocument/2006/relationships/slideLayout" Target="../slideLayouts/slideLayout100.xml"/></Relationships>
</file>

<file path=ppt/slides/_rels/slide22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9.xml"/><Relationship Id="rId1" Type="http://schemas.openxmlformats.org/officeDocument/2006/relationships/slideLayout" Target="../slideLayouts/slideLayout100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95.xml"/></Relationships>
</file>

<file path=ppt/slides/_rels/slide23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30.xml"/><Relationship Id="rId1" Type="http://schemas.openxmlformats.org/officeDocument/2006/relationships/slideLayout" Target="../slideLayouts/slideLayout95.xml"/></Relationships>
</file>

<file path=ppt/slides/_rels/slide23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31.xml"/><Relationship Id="rId1" Type="http://schemas.openxmlformats.org/officeDocument/2006/relationships/slideLayout" Target="../slideLayouts/slideLayout100.xml"/></Relationships>
</file>

<file path=ppt/slides/_rels/slide23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32.xml"/><Relationship Id="rId1" Type="http://schemas.openxmlformats.org/officeDocument/2006/relationships/slideLayout" Target="../slideLayouts/slideLayout95.xml"/></Relationships>
</file>

<file path=ppt/slides/_rels/slide23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33.xml"/><Relationship Id="rId1" Type="http://schemas.openxmlformats.org/officeDocument/2006/relationships/slideLayout" Target="../slideLayouts/slideLayout100.xml"/></Relationships>
</file>

<file path=ppt/slides/_rels/slide23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34.xml"/><Relationship Id="rId1" Type="http://schemas.openxmlformats.org/officeDocument/2006/relationships/slideLayout" Target="../slideLayouts/slideLayout95.xml"/></Relationships>
</file>

<file path=ppt/slides/_rels/slide23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35.xml"/><Relationship Id="rId1" Type="http://schemas.openxmlformats.org/officeDocument/2006/relationships/slideLayout" Target="../slideLayouts/slideLayout100.xml"/></Relationships>
</file>

<file path=ppt/slides/_rels/slide23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36.xml"/><Relationship Id="rId1" Type="http://schemas.openxmlformats.org/officeDocument/2006/relationships/slideLayout" Target="../slideLayouts/slideLayout95.xml"/></Relationships>
</file>

<file path=ppt/slides/_rels/slide23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37.xml"/><Relationship Id="rId1" Type="http://schemas.openxmlformats.org/officeDocument/2006/relationships/slideLayout" Target="../slideLayouts/slideLayout95.xml"/></Relationships>
</file>

<file path=ppt/slides/_rels/slide23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38.xml"/><Relationship Id="rId1" Type="http://schemas.openxmlformats.org/officeDocument/2006/relationships/slideLayout" Target="../slideLayouts/slideLayout95.xml"/></Relationships>
</file>

<file path=ppt/slides/_rels/slide23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39.xml"/><Relationship Id="rId1" Type="http://schemas.openxmlformats.org/officeDocument/2006/relationships/slideLayout" Target="../slideLayouts/slideLayout95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95.xml"/></Relationships>
</file>

<file path=ppt/slides/_rels/slide24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40.xml"/><Relationship Id="rId1" Type="http://schemas.openxmlformats.org/officeDocument/2006/relationships/slideLayout" Target="../slideLayouts/slideLayout95.xml"/></Relationships>
</file>

<file path=ppt/slides/_rels/slide24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41.xml"/><Relationship Id="rId1" Type="http://schemas.openxmlformats.org/officeDocument/2006/relationships/slideLayout" Target="../slideLayouts/slideLayout95.xml"/></Relationships>
</file>

<file path=ppt/slides/_rels/slide24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42.xml"/><Relationship Id="rId1" Type="http://schemas.openxmlformats.org/officeDocument/2006/relationships/slideLayout" Target="../slideLayouts/slideLayout95.xml"/></Relationships>
</file>

<file path=ppt/slides/_rels/slide24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43.xml"/><Relationship Id="rId1" Type="http://schemas.openxmlformats.org/officeDocument/2006/relationships/slideLayout" Target="../slideLayouts/slideLayout95.xml"/></Relationships>
</file>

<file path=ppt/slides/_rels/slide24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44.xml"/><Relationship Id="rId1" Type="http://schemas.openxmlformats.org/officeDocument/2006/relationships/slideLayout" Target="../slideLayouts/slideLayout95.xml"/></Relationships>
</file>

<file path=ppt/slides/_rels/slide24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45.xml"/><Relationship Id="rId1" Type="http://schemas.openxmlformats.org/officeDocument/2006/relationships/slideLayout" Target="../slideLayouts/slideLayout95.xml"/></Relationships>
</file>

<file path=ppt/slides/_rels/slide24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46.xml"/><Relationship Id="rId1" Type="http://schemas.openxmlformats.org/officeDocument/2006/relationships/slideLayout" Target="../slideLayouts/slideLayout95.xml"/></Relationships>
</file>

<file path=ppt/slides/_rels/slide24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47.xml"/><Relationship Id="rId1" Type="http://schemas.openxmlformats.org/officeDocument/2006/relationships/slideLayout" Target="../slideLayouts/slideLayout95.xml"/></Relationships>
</file>

<file path=ppt/slides/_rels/slide24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48.xml"/><Relationship Id="rId1" Type="http://schemas.openxmlformats.org/officeDocument/2006/relationships/slideLayout" Target="../slideLayouts/slideLayout95.xml"/></Relationships>
</file>

<file path=ppt/slides/_rels/slide24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49.xml"/><Relationship Id="rId1" Type="http://schemas.openxmlformats.org/officeDocument/2006/relationships/slideLayout" Target="../slideLayouts/slideLayout95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95.xml"/></Relationships>
</file>

<file path=ppt/slides/_rels/slide25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50.xml"/><Relationship Id="rId1" Type="http://schemas.openxmlformats.org/officeDocument/2006/relationships/slideLayout" Target="../slideLayouts/slideLayout95.xml"/></Relationships>
</file>

<file path=ppt/slides/_rels/slide25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51.xml"/><Relationship Id="rId1" Type="http://schemas.openxmlformats.org/officeDocument/2006/relationships/slideLayout" Target="../slideLayouts/slideLayout95.xml"/></Relationships>
</file>

<file path=ppt/slides/_rels/slide25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52.xml"/><Relationship Id="rId1" Type="http://schemas.openxmlformats.org/officeDocument/2006/relationships/slideLayout" Target="../slideLayouts/slideLayout95.xml"/></Relationships>
</file>

<file path=ppt/slides/_rels/slide25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53.xml"/><Relationship Id="rId1" Type="http://schemas.openxmlformats.org/officeDocument/2006/relationships/slideLayout" Target="../slideLayouts/slideLayout95.xml"/></Relationships>
</file>

<file path=ppt/slides/_rels/slide25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54.xml"/><Relationship Id="rId1" Type="http://schemas.openxmlformats.org/officeDocument/2006/relationships/slideLayout" Target="../slideLayouts/slideLayout95.xml"/></Relationships>
</file>

<file path=ppt/slides/_rels/slide25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55.xml"/><Relationship Id="rId1" Type="http://schemas.openxmlformats.org/officeDocument/2006/relationships/slideLayout" Target="../slideLayouts/slideLayout95.xml"/></Relationships>
</file>

<file path=ppt/slides/_rels/slide25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56.xml"/><Relationship Id="rId1" Type="http://schemas.openxmlformats.org/officeDocument/2006/relationships/slideLayout" Target="../slideLayouts/slideLayout95.xml"/></Relationships>
</file>

<file path=ppt/slides/_rels/slide25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57.xml"/><Relationship Id="rId1" Type="http://schemas.openxmlformats.org/officeDocument/2006/relationships/slideLayout" Target="../slideLayouts/slideLayout95.xml"/></Relationships>
</file>

<file path=ppt/slides/_rels/slide25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58.xml"/><Relationship Id="rId1" Type="http://schemas.openxmlformats.org/officeDocument/2006/relationships/slideLayout" Target="../slideLayouts/slideLayout95.xml"/></Relationships>
</file>

<file path=ppt/slides/_rels/slide25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59.xml"/><Relationship Id="rId1" Type="http://schemas.openxmlformats.org/officeDocument/2006/relationships/slideLayout" Target="../slideLayouts/slideLayout95.xml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95.xml"/></Relationships>
</file>

<file path=ppt/slides/_rels/slide26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60.xml"/><Relationship Id="rId1" Type="http://schemas.openxmlformats.org/officeDocument/2006/relationships/slideLayout" Target="../slideLayouts/slideLayout95.xml"/></Relationships>
</file>

<file path=ppt/slides/_rels/slide26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61.xml"/><Relationship Id="rId1" Type="http://schemas.openxmlformats.org/officeDocument/2006/relationships/slideLayout" Target="../slideLayouts/slideLayout95.xml"/></Relationships>
</file>

<file path=ppt/slides/_rels/slide26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62.xml"/><Relationship Id="rId1" Type="http://schemas.openxmlformats.org/officeDocument/2006/relationships/slideLayout" Target="../slideLayouts/slideLayout95.xml"/></Relationships>
</file>

<file path=ppt/slides/_rels/slide26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63.xml"/><Relationship Id="rId1" Type="http://schemas.openxmlformats.org/officeDocument/2006/relationships/slideLayout" Target="../slideLayouts/slideLayout95.xml"/></Relationships>
</file>

<file path=ppt/slides/_rels/slide26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64.xml"/><Relationship Id="rId1" Type="http://schemas.openxmlformats.org/officeDocument/2006/relationships/slideLayout" Target="../slideLayouts/slideLayout95.xml"/></Relationships>
</file>

<file path=ppt/slides/_rels/slide26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65.xml"/><Relationship Id="rId1" Type="http://schemas.openxmlformats.org/officeDocument/2006/relationships/slideLayout" Target="../slideLayouts/slideLayout95.xml"/></Relationships>
</file>

<file path=ppt/slides/_rels/slide26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66.xml"/><Relationship Id="rId1" Type="http://schemas.openxmlformats.org/officeDocument/2006/relationships/slideLayout" Target="../slideLayouts/slideLayout95.xml"/></Relationships>
</file>

<file path=ppt/slides/_rels/slide26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67.xml"/><Relationship Id="rId1" Type="http://schemas.openxmlformats.org/officeDocument/2006/relationships/slideLayout" Target="../slideLayouts/slideLayout95.xml"/></Relationships>
</file>

<file path=ppt/slides/_rels/slide26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68.xml"/><Relationship Id="rId1" Type="http://schemas.openxmlformats.org/officeDocument/2006/relationships/slideLayout" Target="../slideLayouts/slideLayout95.xml"/></Relationships>
</file>

<file path=ppt/slides/_rels/slide26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69.xml"/><Relationship Id="rId1" Type="http://schemas.openxmlformats.org/officeDocument/2006/relationships/slideLayout" Target="../slideLayouts/slideLayout95.xm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95.xml"/></Relationships>
</file>

<file path=ppt/slides/_rels/slide27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70.xml"/><Relationship Id="rId1" Type="http://schemas.openxmlformats.org/officeDocument/2006/relationships/slideLayout" Target="../slideLayouts/slideLayout95.xml"/></Relationships>
</file>

<file path=ppt/slides/_rels/slide27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71.xml"/><Relationship Id="rId1" Type="http://schemas.openxmlformats.org/officeDocument/2006/relationships/slideLayout" Target="../slideLayouts/slideLayout95.xml"/></Relationships>
</file>

<file path=ppt/slides/_rels/slide27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72.xml"/><Relationship Id="rId1" Type="http://schemas.openxmlformats.org/officeDocument/2006/relationships/slideLayout" Target="../slideLayouts/slideLayout95.xml"/></Relationships>
</file>

<file path=ppt/slides/_rels/slide27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73.xml"/><Relationship Id="rId1" Type="http://schemas.openxmlformats.org/officeDocument/2006/relationships/slideLayout" Target="../slideLayouts/slideLayout95.xml"/></Relationships>
</file>

<file path=ppt/slides/_rels/slide27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74.xml"/><Relationship Id="rId1" Type="http://schemas.openxmlformats.org/officeDocument/2006/relationships/slideLayout" Target="../slideLayouts/slideLayout95.xml"/></Relationships>
</file>

<file path=ppt/slides/_rels/slide27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75.xml"/><Relationship Id="rId1" Type="http://schemas.openxmlformats.org/officeDocument/2006/relationships/slideLayout" Target="../slideLayouts/slideLayout95.xml"/></Relationships>
</file>

<file path=ppt/slides/_rels/slide27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76.xml"/><Relationship Id="rId1" Type="http://schemas.openxmlformats.org/officeDocument/2006/relationships/slideLayout" Target="../slideLayouts/slideLayout95.xml"/></Relationships>
</file>

<file path=ppt/slides/_rels/slide27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77.xml"/><Relationship Id="rId1" Type="http://schemas.openxmlformats.org/officeDocument/2006/relationships/slideLayout" Target="../slideLayouts/slideLayout95.xml"/></Relationships>
</file>

<file path=ppt/slides/_rels/slide27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78.xml"/><Relationship Id="rId1" Type="http://schemas.openxmlformats.org/officeDocument/2006/relationships/slideLayout" Target="../slideLayouts/slideLayout95.xml"/></Relationships>
</file>

<file path=ppt/slides/_rels/slide27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79.xml"/><Relationship Id="rId1" Type="http://schemas.openxmlformats.org/officeDocument/2006/relationships/slideLayout" Target="../slideLayouts/slideLayout95.xml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95.xml"/></Relationships>
</file>

<file path=ppt/slides/_rels/slide28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80.xml"/><Relationship Id="rId1" Type="http://schemas.openxmlformats.org/officeDocument/2006/relationships/slideLayout" Target="../slideLayouts/slideLayout95.xml"/></Relationships>
</file>

<file path=ppt/slides/_rels/slide28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81.xml"/><Relationship Id="rId1" Type="http://schemas.openxmlformats.org/officeDocument/2006/relationships/slideLayout" Target="../slideLayouts/slideLayout95.xml"/></Relationships>
</file>

<file path=ppt/slides/_rels/slide28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82.xml"/><Relationship Id="rId1" Type="http://schemas.openxmlformats.org/officeDocument/2006/relationships/slideLayout" Target="../slideLayouts/slideLayout95.xml"/></Relationships>
</file>

<file path=ppt/slides/_rels/slide28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83.xml"/><Relationship Id="rId1" Type="http://schemas.openxmlformats.org/officeDocument/2006/relationships/slideLayout" Target="../slideLayouts/slideLayout95.xml"/></Relationships>
</file>

<file path=ppt/slides/_rels/slide28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84.xml"/><Relationship Id="rId1" Type="http://schemas.openxmlformats.org/officeDocument/2006/relationships/slideLayout" Target="../slideLayouts/slideLayout95.xml"/></Relationships>
</file>

<file path=ppt/slides/_rels/slide28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85.xml"/><Relationship Id="rId1" Type="http://schemas.openxmlformats.org/officeDocument/2006/relationships/slideLayout" Target="../slideLayouts/slideLayout95.xml"/></Relationships>
</file>

<file path=ppt/slides/_rels/slide28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86.xml"/><Relationship Id="rId1" Type="http://schemas.openxmlformats.org/officeDocument/2006/relationships/slideLayout" Target="../slideLayouts/slideLayout95.xml"/></Relationships>
</file>

<file path=ppt/slides/_rels/slide28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87.xml"/><Relationship Id="rId1" Type="http://schemas.openxmlformats.org/officeDocument/2006/relationships/slideLayout" Target="../slideLayouts/slideLayout95.xml"/></Relationships>
</file>

<file path=ppt/slides/_rels/slide28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88.xml"/><Relationship Id="rId1" Type="http://schemas.openxmlformats.org/officeDocument/2006/relationships/slideLayout" Target="../slideLayouts/slideLayout95.xml"/></Relationships>
</file>

<file path=ppt/slides/_rels/slide28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89.xml"/><Relationship Id="rId1" Type="http://schemas.openxmlformats.org/officeDocument/2006/relationships/slideLayout" Target="../slideLayouts/slideLayout95.xml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459.xml"/></Relationships>
</file>

<file path=ppt/slides/_rels/slide29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90.xml"/><Relationship Id="rId1" Type="http://schemas.openxmlformats.org/officeDocument/2006/relationships/slideLayout" Target="../slideLayouts/slideLayout95.xml"/></Relationships>
</file>

<file path=ppt/slides/_rels/slide29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91.xml"/><Relationship Id="rId1" Type="http://schemas.openxmlformats.org/officeDocument/2006/relationships/slideLayout" Target="../slideLayouts/slideLayout95.xml"/></Relationships>
</file>

<file path=ppt/slides/_rels/slide29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92.xml"/><Relationship Id="rId1" Type="http://schemas.openxmlformats.org/officeDocument/2006/relationships/slideLayout" Target="../slideLayouts/slideLayout95.xml"/></Relationships>
</file>

<file path=ppt/slides/_rels/slide29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93.xml"/><Relationship Id="rId1" Type="http://schemas.openxmlformats.org/officeDocument/2006/relationships/slideLayout" Target="../slideLayouts/slideLayout95.xml"/></Relationships>
</file>

<file path=ppt/slides/_rels/slide29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94.xml"/><Relationship Id="rId1" Type="http://schemas.openxmlformats.org/officeDocument/2006/relationships/slideLayout" Target="../slideLayouts/slideLayout95.xml"/></Relationships>
</file>

<file path=ppt/slides/_rels/slide29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95.xml"/><Relationship Id="rId1" Type="http://schemas.openxmlformats.org/officeDocument/2006/relationships/slideLayout" Target="../slideLayouts/slideLayout95.xml"/></Relationships>
</file>

<file path=ppt/slides/_rels/slide29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96.xml"/><Relationship Id="rId1" Type="http://schemas.openxmlformats.org/officeDocument/2006/relationships/slideLayout" Target="../slideLayouts/slideLayout95.xml"/></Relationships>
</file>

<file path=ppt/slides/_rels/slide29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97.xml"/><Relationship Id="rId1" Type="http://schemas.openxmlformats.org/officeDocument/2006/relationships/slideLayout" Target="../slideLayouts/slideLayout95.xml"/></Relationships>
</file>

<file path=ppt/slides/_rels/slide29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98.xml"/><Relationship Id="rId1" Type="http://schemas.openxmlformats.org/officeDocument/2006/relationships/slideLayout" Target="../slideLayouts/slideLayout95.xml"/></Relationships>
</file>

<file path=ppt/slides/_rels/slide29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99.xml"/><Relationship Id="rId1" Type="http://schemas.openxmlformats.org/officeDocument/2006/relationships/slideLayout" Target="../slideLayouts/slideLayout95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464.xml"/></Relationships>
</file>

<file path=ppt/slides/_rels/slide3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459.xml"/></Relationships>
</file>

<file path=ppt/slides/_rels/slide30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00.xml"/><Relationship Id="rId1" Type="http://schemas.openxmlformats.org/officeDocument/2006/relationships/slideLayout" Target="../slideLayouts/slideLayout95.xml"/></Relationships>
</file>

<file path=ppt/slides/_rels/slide30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01.xml"/><Relationship Id="rId1" Type="http://schemas.openxmlformats.org/officeDocument/2006/relationships/slideLayout" Target="../slideLayouts/slideLayout95.xml"/></Relationships>
</file>

<file path=ppt/slides/_rels/slide30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02.xml"/><Relationship Id="rId1" Type="http://schemas.openxmlformats.org/officeDocument/2006/relationships/slideLayout" Target="../slideLayouts/slideLayout95.xml"/></Relationships>
</file>

<file path=ppt/slides/_rels/slide30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03.xml"/><Relationship Id="rId1" Type="http://schemas.openxmlformats.org/officeDocument/2006/relationships/slideLayout" Target="../slideLayouts/slideLayout95.xml"/></Relationships>
</file>

<file path=ppt/slides/_rels/slide30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04.xml"/><Relationship Id="rId1" Type="http://schemas.openxmlformats.org/officeDocument/2006/relationships/slideLayout" Target="../slideLayouts/slideLayout95.xml"/></Relationships>
</file>

<file path=ppt/slides/_rels/slide30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05.xml"/><Relationship Id="rId1" Type="http://schemas.openxmlformats.org/officeDocument/2006/relationships/slideLayout" Target="../slideLayouts/slideLayout95.xml"/></Relationships>
</file>

<file path=ppt/slides/_rels/slide30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06.xml"/><Relationship Id="rId1" Type="http://schemas.openxmlformats.org/officeDocument/2006/relationships/slideLayout" Target="../slideLayouts/slideLayout95.xml"/></Relationships>
</file>

<file path=ppt/slides/_rels/slide30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07.xml"/><Relationship Id="rId1" Type="http://schemas.openxmlformats.org/officeDocument/2006/relationships/slideLayout" Target="../slideLayouts/slideLayout95.xml"/></Relationships>
</file>

<file path=ppt/slides/_rels/slide30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08.xml"/><Relationship Id="rId1" Type="http://schemas.openxmlformats.org/officeDocument/2006/relationships/slideLayout" Target="../slideLayouts/slideLayout95.xml"/></Relationships>
</file>

<file path=ppt/slides/_rels/slide30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09.xml"/><Relationship Id="rId1" Type="http://schemas.openxmlformats.org/officeDocument/2006/relationships/slideLayout" Target="../slideLayouts/slideLayout95.xml"/></Relationships>
</file>

<file path=ppt/slides/_rels/slide3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459.xml"/></Relationships>
</file>

<file path=ppt/slides/_rels/slide3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10.xml"/><Relationship Id="rId1" Type="http://schemas.openxmlformats.org/officeDocument/2006/relationships/slideLayout" Target="../slideLayouts/slideLayout95.xml"/></Relationships>
</file>

<file path=ppt/slides/_rels/slide3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11.xml"/><Relationship Id="rId1" Type="http://schemas.openxmlformats.org/officeDocument/2006/relationships/slideLayout" Target="../slideLayouts/slideLayout95.xml"/></Relationships>
</file>

<file path=ppt/slides/_rels/slide3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12.xml"/><Relationship Id="rId1" Type="http://schemas.openxmlformats.org/officeDocument/2006/relationships/slideLayout" Target="../slideLayouts/slideLayout95.xml"/></Relationships>
</file>

<file path=ppt/slides/_rels/slide3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13.xml"/><Relationship Id="rId1" Type="http://schemas.openxmlformats.org/officeDocument/2006/relationships/slideLayout" Target="../slideLayouts/slideLayout95.xml"/></Relationships>
</file>

<file path=ppt/slides/_rels/slide3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14.xml"/><Relationship Id="rId1" Type="http://schemas.openxmlformats.org/officeDocument/2006/relationships/slideLayout" Target="../slideLayouts/slideLayout95.xml"/></Relationships>
</file>

<file path=ppt/slides/_rels/slide3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15.xml"/><Relationship Id="rId1" Type="http://schemas.openxmlformats.org/officeDocument/2006/relationships/slideLayout" Target="../slideLayouts/slideLayout95.xml"/></Relationships>
</file>

<file path=ppt/slides/_rels/slide3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16.xml"/><Relationship Id="rId1" Type="http://schemas.openxmlformats.org/officeDocument/2006/relationships/slideLayout" Target="../slideLayouts/slideLayout95.xml"/></Relationships>
</file>

<file path=ppt/slides/_rels/slide31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17.xml"/><Relationship Id="rId1" Type="http://schemas.openxmlformats.org/officeDocument/2006/relationships/slideLayout" Target="../slideLayouts/slideLayout95.xml"/></Relationships>
</file>

<file path=ppt/slides/_rels/slide31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18.xml"/><Relationship Id="rId1" Type="http://schemas.openxmlformats.org/officeDocument/2006/relationships/slideLayout" Target="../slideLayouts/slideLayout95.xml"/></Relationships>
</file>

<file path=ppt/slides/_rels/slide31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19.xml"/><Relationship Id="rId1" Type="http://schemas.openxmlformats.org/officeDocument/2006/relationships/slideLayout" Target="../slideLayouts/slideLayout95.xml"/></Relationships>
</file>

<file path=ppt/slides/_rels/slide3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459.xml"/></Relationships>
</file>

<file path=ppt/slides/_rels/slide32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20.xml"/><Relationship Id="rId1" Type="http://schemas.openxmlformats.org/officeDocument/2006/relationships/slideLayout" Target="../slideLayouts/slideLayout95.xml"/></Relationships>
</file>

<file path=ppt/slides/_rels/slide32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21.xml"/><Relationship Id="rId1" Type="http://schemas.openxmlformats.org/officeDocument/2006/relationships/slideLayout" Target="../slideLayouts/slideLayout95.xml"/></Relationships>
</file>

<file path=ppt/slides/_rels/slide32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22.xml"/><Relationship Id="rId1" Type="http://schemas.openxmlformats.org/officeDocument/2006/relationships/slideLayout" Target="../slideLayouts/slideLayout95.xml"/></Relationships>
</file>

<file path=ppt/slides/_rels/slide32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23.xml"/><Relationship Id="rId1" Type="http://schemas.openxmlformats.org/officeDocument/2006/relationships/slideLayout" Target="../slideLayouts/slideLayout95.xml"/></Relationships>
</file>

<file path=ppt/slides/_rels/slide32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24.xml"/><Relationship Id="rId1" Type="http://schemas.openxmlformats.org/officeDocument/2006/relationships/slideLayout" Target="../slideLayouts/slideLayout95.xml"/></Relationships>
</file>

<file path=ppt/slides/_rels/slide32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25.xml"/><Relationship Id="rId1" Type="http://schemas.openxmlformats.org/officeDocument/2006/relationships/slideLayout" Target="../slideLayouts/slideLayout95.xml"/></Relationships>
</file>

<file path=ppt/slides/_rels/slide32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26.xml"/><Relationship Id="rId1" Type="http://schemas.openxmlformats.org/officeDocument/2006/relationships/slideLayout" Target="../slideLayouts/slideLayout95.xml"/></Relationships>
</file>

<file path=ppt/slides/_rels/slide32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27.xml"/><Relationship Id="rId1" Type="http://schemas.openxmlformats.org/officeDocument/2006/relationships/slideLayout" Target="../slideLayouts/slideLayout95.xml"/></Relationships>
</file>

<file path=ppt/slides/_rels/slide32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28.xml"/><Relationship Id="rId1" Type="http://schemas.openxmlformats.org/officeDocument/2006/relationships/slideLayout" Target="../slideLayouts/slideLayout95.xml"/></Relationships>
</file>

<file path=ppt/slides/_rels/slide32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29.xml"/><Relationship Id="rId1" Type="http://schemas.openxmlformats.org/officeDocument/2006/relationships/slideLayout" Target="../slideLayouts/slideLayout95.xml"/></Relationships>
</file>

<file path=ppt/slides/_rels/slide3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437.xml"/></Relationships>
</file>

<file path=ppt/slides/_rels/slide33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30.xml"/><Relationship Id="rId1" Type="http://schemas.openxmlformats.org/officeDocument/2006/relationships/slideLayout" Target="../slideLayouts/slideLayout95.xml"/></Relationships>
</file>

<file path=ppt/slides/_rels/slide33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31.xml"/><Relationship Id="rId1" Type="http://schemas.openxmlformats.org/officeDocument/2006/relationships/slideLayout" Target="../slideLayouts/slideLayout95.xml"/></Relationships>
</file>

<file path=ppt/slides/_rels/slide33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32.xml"/><Relationship Id="rId1" Type="http://schemas.openxmlformats.org/officeDocument/2006/relationships/slideLayout" Target="../slideLayouts/slideLayout95.xml"/></Relationships>
</file>

<file path=ppt/slides/_rels/slide33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33.xml"/><Relationship Id="rId1" Type="http://schemas.openxmlformats.org/officeDocument/2006/relationships/slideLayout" Target="../slideLayouts/slideLayout95.xml"/></Relationships>
</file>

<file path=ppt/slides/_rels/slide33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34.xml"/><Relationship Id="rId1" Type="http://schemas.openxmlformats.org/officeDocument/2006/relationships/slideLayout" Target="../slideLayouts/slideLayout95.xml"/></Relationships>
</file>

<file path=ppt/slides/_rels/slide33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35.xml"/><Relationship Id="rId1" Type="http://schemas.openxmlformats.org/officeDocument/2006/relationships/slideLayout" Target="../slideLayouts/slideLayout95.xml"/></Relationships>
</file>

<file path=ppt/slides/_rels/slide33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36.xml"/><Relationship Id="rId1" Type="http://schemas.openxmlformats.org/officeDocument/2006/relationships/slideLayout" Target="../slideLayouts/slideLayout95.xml"/></Relationships>
</file>

<file path=ppt/slides/_rels/slide33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37.xml"/><Relationship Id="rId1" Type="http://schemas.openxmlformats.org/officeDocument/2006/relationships/slideLayout" Target="../slideLayouts/slideLayout95.xml"/></Relationships>
</file>

<file path=ppt/slides/_rels/slide33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38.xml"/><Relationship Id="rId1" Type="http://schemas.openxmlformats.org/officeDocument/2006/relationships/slideLayout" Target="../slideLayouts/slideLayout95.xml"/></Relationships>
</file>

<file path=ppt/slides/_rels/slide33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39.xml"/><Relationship Id="rId1" Type="http://schemas.openxmlformats.org/officeDocument/2006/relationships/slideLayout" Target="../slideLayouts/slideLayout95.xml"/></Relationships>
</file>

<file path=ppt/slides/_rels/slide3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437.xml"/></Relationships>
</file>

<file path=ppt/slides/_rels/slide34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40.xml"/><Relationship Id="rId1" Type="http://schemas.openxmlformats.org/officeDocument/2006/relationships/slideLayout" Target="../slideLayouts/slideLayout95.xml"/></Relationships>
</file>

<file path=ppt/slides/_rels/slide34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41.xml"/><Relationship Id="rId1" Type="http://schemas.openxmlformats.org/officeDocument/2006/relationships/slideLayout" Target="../slideLayouts/slideLayout95.xml"/></Relationships>
</file>

<file path=ppt/slides/_rels/slide34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42.xml"/><Relationship Id="rId1" Type="http://schemas.openxmlformats.org/officeDocument/2006/relationships/slideLayout" Target="../slideLayouts/slideLayout95.xml"/></Relationships>
</file>

<file path=ppt/slides/_rels/slide34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43.xml"/><Relationship Id="rId1" Type="http://schemas.openxmlformats.org/officeDocument/2006/relationships/slideLayout" Target="../slideLayouts/slideLayout95.xml"/></Relationships>
</file>

<file path=ppt/slides/_rels/slide34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44.xml"/><Relationship Id="rId1" Type="http://schemas.openxmlformats.org/officeDocument/2006/relationships/slideLayout" Target="../slideLayouts/slideLayout95.xml"/></Relationships>
</file>

<file path=ppt/slides/_rels/slide34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45.xml"/><Relationship Id="rId1" Type="http://schemas.openxmlformats.org/officeDocument/2006/relationships/slideLayout" Target="../slideLayouts/slideLayout95.xml"/></Relationships>
</file>

<file path=ppt/slides/_rels/slide34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46.xml"/><Relationship Id="rId1" Type="http://schemas.openxmlformats.org/officeDocument/2006/relationships/slideLayout" Target="../slideLayouts/slideLayout95.xml"/></Relationships>
</file>

<file path=ppt/slides/_rels/slide34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47.xml"/><Relationship Id="rId1" Type="http://schemas.openxmlformats.org/officeDocument/2006/relationships/slideLayout" Target="../slideLayouts/slideLayout95.xml"/></Relationships>
</file>

<file path=ppt/slides/_rels/slide34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48.xml"/><Relationship Id="rId1" Type="http://schemas.openxmlformats.org/officeDocument/2006/relationships/slideLayout" Target="../slideLayouts/slideLayout95.xml"/></Relationships>
</file>

<file path=ppt/slides/_rels/slide34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49.xml"/><Relationship Id="rId1" Type="http://schemas.openxmlformats.org/officeDocument/2006/relationships/slideLayout" Target="../slideLayouts/slideLayout95.xml"/></Relationships>
</file>

<file path=ppt/slides/_rels/slide3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5.xml"/><Relationship Id="rId1" Type="http://schemas.openxmlformats.org/officeDocument/2006/relationships/slideLayout" Target="../slideLayouts/slideLayout437.xml"/></Relationships>
</file>

<file path=ppt/slides/_rels/slide35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50.xml"/><Relationship Id="rId1" Type="http://schemas.openxmlformats.org/officeDocument/2006/relationships/slideLayout" Target="../slideLayouts/slideLayout95.xml"/></Relationships>
</file>

<file path=ppt/slides/_rels/slide35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51.xml"/><Relationship Id="rId1" Type="http://schemas.openxmlformats.org/officeDocument/2006/relationships/slideLayout" Target="../slideLayouts/slideLayout95.xml"/></Relationships>
</file>

<file path=ppt/slides/_rels/slide35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52.xml"/><Relationship Id="rId1" Type="http://schemas.openxmlformats.org/officeDocument/2006/relationships/slideLayout" Target="../slideLayouts/slideLayout95.xml"/></Relationships>
</file>

<file path=ppt/slides/_rels/slide35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53.xml"/><Relationship Id="rId1" Type="http://schemas.openxmlformats.org/officeDocument/2006/relationships/slideLayout" Target="../slideLayouts/slideLayout95.xml"/></Relationships>
</file>

<file path=ppt/slides/_rels/slide35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54.xml"/><Relationship Id="rId1" Type="http://schemas.openxmlformats.org/officeDocument/2006/relationships/slideLayout" Target="../slideLayouts/slideLayout95.xml"/></Relationships>
</file>

<file path=ppt/slides/_rels/slide35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55.xml"/><Relationship Id="rId1" Type="http://schemas.openxmlformats.org/officeDocument/2006/relationships/slideLayout" Target="../slideLayouts/slideLayout95.xml"/></Relationships>
</file>

<file path=ppt/slides/_rels/slide35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56.xml"/><Relationship Id="rId1" Type="http://schemas.openxmlformats.org/officeDocument/2006/relationships/slideLayout" Target="../slideLayouts/slideLayout95.xml"/></Relationships>
</file>

<file path=ppt/slides/_rels/slide35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57.xml"/><Relationship Id="rId1" Type="http://schemas.openxmlformats.org/officeDocument/2006/relationships/slideLayout" Target="../slideLayouts/slideLayout95.xml"/></Relationships>
</file>

<file path=ppt/slides/_rels/slide35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58.xml"/><Relationship Id="rId1" Type="http://schemas.openxmlformats.org/officeDocument/2006/relationships/slideLayout" Target="../slideLayouts/slideLayout95.xml"/></Relationships>
</file>

<file path=ppt/slides/_rels/slide35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59.xml"/><Relationship Id="rId1" Type="http://schemas.openxmlformats.org/officeDocument/2006/relationships/slideLayout" Target="../slideLayouts/slideLayout95.xml"/></Relationships>
</file>

<file path=ppt/slides/_rels/slide3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6.xml"/><Relationship Id="rId1" Type="http://schemas.openxmlformats.org/officeDocument/2006/relationships/slideLayout" Target="../slideLayouts/slideLayout437.xml"/></Relationships>
</file>

<file path=ppt/slides/_rels/slide36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60.xml"/><Relationship Id="rId1" Type="http://schemas.openxmlformats.org/officeDocument/2006/relationships/slideLayout" Target="../slideLayouts/slideLayout95.xml"/></Relationships>
</file>

<file path=ppt/slides/_rels/slide36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61.xml"/><Relationship Id="rId1" Type="http://schemas.openxmlformats.org/officeDocument/2006/relationships/slideLayout" Target="../slideLayouts/slideLayout95.xml"/></Relationships>
</file>

<file path=ppt/slides/_rels/slide36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62.xml"/><Relationship Id="rId1" Type="http://schemas.openxmlformats.org/officeDocument/2006/relationships/slideLayout" Target="../slideLayouts/slideLayout95.xml"/></Relationships>
</file>

<file path=ppt/slides/_rels/slide36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63.xml"/><Relationship Id="rId1" Type="http://schemas.openxmlformats.org/officeDocument/2006/relationships/slideLayout" Target="../slideLayouts/slideLayout95.xml"/></Relationships>
</file>

<file path=ppt/slides/_rels/slide36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64.xml"/><Relationship Id="rId1" Type="http://schemas.openxmlformats.org/officeDocument/2006/relationships/slideLayout" Target="../slideLayouts/slideLayout95.xml"/></Relationships>
</file>

<file path=ppt/slides/_rels/slide36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65.xml"/><Relationship Id="rId1" Type="http://schemas.openxmlformats.org/officeDocument/2006/relationships/slideLayout" Target="../slideLayouts/slideLayout95.xml"/></Relationships>
</file>

<file path=ppt/slides/_rels/slide36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66.xml"/><Relationship Id="rId1" Type="http://schemas.openxmlformats.org/officeDocument/2006/relationships/slideLayout" Target="../slideLayouts/slideLayout95.xml"/></Relationships>
</file>

<file path=ppt/slides/_rels/slide36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67.xml"/><Relationship Id="rId1" Type="http://schemas.openxmlformats.org/officeDocument/2006/relationships/slideLayout" Target="../slideLayouts/slideLayout95.xml"/></Relationships>
</file>

<file path=ppt/slides/_rels/slide36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68.xml"/><Relationship Id="rId1" Type="http://schemas.openxmlformats.org/officeDocument/2006/relationships/slideLayout" Target="../slideLayouts/slideLayout95.xml"/></Relationships>
</file>

<file path=ppt/slides/_rels/slide36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69.xml"/><Relationship Id="rId1" Type="http://schemas.openxmlformats.org/officeDocument/2006/relationships/slideLayout" Target="../slideLayouts/slideLayout95.xml"/></Relationships>
</file>

<file path=ppt/slides/_rels/slide3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7.xml"/><Relationship Id="rId1" Type="http://schemas.openxmlformats.org/officeDocument/2006/relationships/slideLayout" Target="../slideLayouts/slideLayout437.xml"/></Relationships>
</file>

<file path=ppt/slides/_rels/slide37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70.xml"/><Relationship Id="rId1" Type="http://schemas.openxmlformats.org/officeDocument/2006/relationships/slideLayout" Target="../slideLayouts/slideLayout95.xml"/></Relationships>
</file>

<file path=ppt/slides/_rels/slide37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71.xml"/><Relationship Id="rId1" Type="http://schemas.openxmlformats.org/officeDocument/2006/relationships/slideLayout" Target="../slideLayouts/slideLayout95.xml"/></Relationships>
</file>

<file path=ppt/slides/_rels/slide37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72.xml"/><Relationship Id="rId1" Type="http://schemas.openxmlformats.org/officeDocument/2006/relationships/slideLayout" Target="../slideLayouts/slideLayout95.xml"/></Relationships>
</file>

<file path=ppt/slides/_rels/slide37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73.xml"/><Relationship Id="rId1" Type="http://schemas.openxmlformats.org/officeDocument/2006/relationships/slideLayout" Target="../slideLayouts/slideLayout95.xml"/></Relationships>
</file>

<file path=ppt/slides/_rels/slide37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74.xml"/><Relationship Id="rId1" Type="http://schemas.openxmlformats.org/officeDocument/2006/relationships/slideLayout" Target="../slideLayouts/slideLayout95.xml"/></Relationships>
</file>

<file path=ppt/slides/_rels/slide37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75.xml"/><Relationship Id="rId1" Type="http://schemas.openxmlformats.org/officeDocument/2006/relationships/slideLayout" Target="../slideLayouts/slideLayout95.xml"/></Relationships>
</file>

<file path=ppt/slides/_rels/slide37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76.xml"/><Relationship Id="rId1" Type="http://schemas.openxmlformats.org/officeDocument/2006/relationships/slideLayout" Target="../slideLayouts/slideLayout95.xml"/></Relationships>
</file>

<file path=ppt/slides/_rels/slide37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77.xml"/><Relationship Id="rId1" Type="http://schemas.openxmlformats.org/officeDocument/2006/relationships/slideLayout" Target="../slideLayouts/slideLayout95.xml"/></Relationships>
</file>

<file path=ppt/slides/_rels/slide37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78.xml"/><Relationship Id="rId1" Type="http://schemas.openxmlformats.org/officeDocument/2006/relationships/slideLayout" Target="../slideLayouts/slideLayout95.xml"/></Relationships>
</file>

<file path=ppt/slides/_rels/slide37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79.xml"/><Relationship Id="rId1" Type="http://schemas.openxmlformats.org/officeDocument/2006/relationships/slideLayout" Target="../slideLayouts/slideLayout95.xml"/></Relationships>
</file>

<file path=ppt/slides/_rels/slide3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8.xml"/><Relationship Id="rId1" Type="http://schemas.openxmlformats.org/officeDocument/2006/relationships/slideLayout" Target="../slideLayouts/slideLayout437.xml"/></Relationships>
</file>

<file path=ppt/slides/_rels/slide38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80.xml"/><Relationship Id="rId1" Type="http://schemas.openxmlformats.org/officeDocument/2006/relationships/slideLayout" Target="../slideLayouts/slideLayout95.xml"/></Relationships>
</file>

<file path=ppt/slides/_rels/slide38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81.xml"/><Relationship Id="rId1" Type="http://schemas.openxmlformats.org/officeDocument/2006/relationships/slideLayout" Target="../slideLayouts/slideLayout95.xml"/></Relationships>
</file>

<file path=ppt/slides/_rels/slide38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82.xml"/><Relationship Id="rId1" Type="http://schemas.openxmlformats.org/officeDocument/2006/relationships/slideLayout" Target="../slideLayouts/slideLayout95.xml"/></Relationships>
</file>

<file path=ppt/slides/_rels/slide38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83.xml"/><Relationship Id="rId1" Type="http://schemas.openxmlformats.org/officeDocument/2006/relationships/slideLayout" Target="../slideLayouts/slideLayout95.xml"/></Relationships>
</file>

<file path=ppt/slides/_rels/slide38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84.xml"/><Relationship Id="rId1" Type="http://schemas.openxmlformats.org/officeDocument/2006/relationships/slideLayout" Target="../slideLayouts/slideLayout95.xml"/></Relationships>
</file>

<file path=ppt/slides/_rels/slide38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85.xml"/><Relationship Id="rId1" Type="http://schemas.openxmlformats.org/officeDocument/2006/relationships/slideLayout" Target="../slideLayouts/slideLayout95.xml"/></Relationships>
</file>

<file path=ppt/slides/_rels/slide38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86.xml"/><Relationship Id="rId1" Type="http://schemas.openxmlformats.org/officeDocument/2006/relationships/slideLayout" Target="../slideLayouts/slideLayout95.xml"/></Relationships>
</file>

<file path=ppt/slides/_rels/slide38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87.xml"/><Relationship Id="rId1" Type="http://schemas.openxmlformats.org/officeDocument/2006/relationships/slideLayout" Target="../slideLayouts/slideLayout95.xml"/></Relationships>
</file>

<file path=ppt/slides/_rels/slide38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88.xml"/><Relationship Id="rId1" Type="http://schemas.openxmlformats.org/officeDocument/2006/relationships/slideLayout" Target="../slideLayouts/slideLayout95.xml"/></Relationships>
</file>

<file path=ppt/slides/_rels/slide38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89.xml"/><Relationship Id="rId1" Type="http://schemas.openxmlformats.org/officeDocument/2006/relationships/slideLayout" Target="../slideLayouts/slideLayout95.xml"/></Relationships>
</file>

<file path=ppt/slides/_rels/slide3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9.xml"/><Relationship Id="rId1" Type="http://schemas.openxmlformats.org/officeDocument/2006/relationships/slideLayout" Target="../slideLayouts/slideLayout437.xml"/></Relationships>
</file>

<file path=ppt/slides/_rels/slide39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90.xml"/><Relationship Id="rId1" Type="http://schemas.openxmlformats.org/officeDocument/2006/relationships/slideLayout" Target="../slideLayouts/slideLayout95.xml"/></Relationships>
</file>

<file path=ppt/slides/_rels/slide39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91.xml"/><Relationship Id="rId1" Type="http://schemas.openxmlformats.org/officeDocument/2006/relationships/slideLayout" Target="../slideLayouts/slideLayout95.xml"/></Relationships>
</file>

<file path=ppt/slides/_rels/slide39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92.xml"/><Relationship Id="rId1" Type="http://schemas.openxmlformats.org/officeDocument/2006/relationships/slideLayout" Target="../slideLayouts/slideLayout95.xml"/></Relationships>
</file>

<file path=ppt/slides/_rels/slide39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93.xml"/><Relationship Id="rId1" Type="http://schemas.openxmlformats.org/officeDocument/2006/relationships/slideLayout" Target="../slideLayouts/slideLayout95.xml"/></Relationships>
</file>

<file path=ppt/slides/_rels/slide39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94.xml"/><Relationship Id="rId1" Type="http://schemas.openxmlformats.org/officeDocument/2006/relationships/slideLayout" Target="../slideLayouts/slideLayout95.xml"/></Relationships>
</file>

<file path=ppt/slides/_rels/slide39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95.xml"/><Relationship Id="rId1" Type="http://schemas.openxmlformats.org/officeDocument/2006/relationships/slideLayout" Target="../slideLayouts/slideLayout95.xml"/></Relationships>
</file>

<file path=ppt/slides/_rels/slide39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96.xml"/><Relationship Id="rId1" Type="http://schemas.openxmlformats.org/officeDocument/2006/relationships/slideLayout" Target="../slideLayouts/slideLayout95.xml"/></Relationships>
</file>

<file path=ppt/slides/_rels/slide39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97.xml"/><Relationship Id="rId1" Type="http://schemas.openxmlformats.org/officeDocument/2006/relationships/slideLayout" Target="../slideLayouts/slideLayout95.xml"/></Relationships>
</file>

<file path=ppt/slides/_rels/slide39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98.xml"/><Relationship Id="rId1" Type="http://schemas.openxmlformats.org/officeDocument/2006/relationships/slideLayout" Target="../slideLayouts/slideLayout95.xml"/></Relationships>
</file>

<file path=ppt/slides/_rels/slide39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99.xml"/><Relationship Id="rId1" Type="http://schemas.openxmlformats.org/officeDocument/2006/relationships/slideLayout" Target="../slideLayouts/slideLayout95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464.xml"/></Relationships>
</file>

<file path=ppt/slides/_rels/slide4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0.xml"/><Relationship Id="rId1" Type="http://schemas.openxmlformats.org/officeDocument/2006/relationships/slideLayout" Target="../slideLayouts/slideLayout437.xml"/></Relationships>
</file>

<file path=ppt/slides/_rels/slide40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00.xml"/><Relationship Id="rId1" Type="http://schemas.openxmlformats.org/officeDocument/2006/relationships/slideLayout" Target="../slideLayouts/slideLayout95.xml"/></Relationships>
</file>

<file path=ppt/slides/_rels/slide40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01.xml"/><Relationship Id="rId1" Type="http://schemas.openxmlformats.org/officeDocument/2006/relationships/slideLayout" Target="../slideLayouts/slideLayout95.xml"/></Relationships>
</file>

<file path=ppt/slides/_rels/slide40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02.xml"/><Relationship Id="rId1" Type="http://schemas.openxmlformats.org/officeDocument/2006/relationships/slideLayout" Target="../slideLayouts/slideLayout95.xml"/></Relationships>
</file>

<file path=ppt/slides/_rels/slide40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03.xml"/><Relationship Id="rId1" Type="http://schemas.openxmlformats.org/officeDocument/2006/relationships/slideLayout" Target="../slideLayouts/slideLayout95.xml"/></Relationships>
</file>

<file path=ppt/slides/_rels/slide40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04.xml"/><Relationship Id="rId1" Type="http://schemas.openxmlformats.org/officeDocument/2006/relationships/slideLayout" Target="../slideLayouts/slideLayout95.xml"/></Relationships>
</file>

<file path=ppt/slides/_rels/slide40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05.xml"/><Relationship Id="rId1" Type="http://schemas.openxmlformats.org/officeDocument/2006/relationships/slideLayout" Target="../slideLayouts/slideLayout95.xml"/></Relationships>
</file>

<file path=ppt/slides/_rels/slide40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06.xml"/><Relationship Id="rId1" Type="http://schemas.openxmlformats.org/officeDocument/2006/relationships/slideLayout" Target="../slideLayouts/slideLayout95.xml"/></Relationships>
</file>

<file path=ppt/slides/_rels/slide40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07.xml"/><Relationship Id="rId1" Type="http://schemas.openxmlformats.org/officeDocument/2006/relationships/slideLayout" Target="../slideLayouts/slideLayout95.xml"/></Relationships>
</file>

<file path=ppt/slides/_rels/slide40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08.xml"/><Relationship Id="rId1" Type="http://schemas.openxmlformats.org/officeDocument/2006/relationships/slideLayout" Target="../slideLayouts/slideLayout95.xml"/></Relationships>
</file>

<file path=ppt/slides/_rels/slide40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09.xml"/><Relationship Id="rId1" Type="http://schemas.openxmlformats.org/officeDocument/2006/relationships/slideLayout" Target="../slideLayouts/slideLayout471.xml"/></Relationships>
</file>

<file path=ppt/slides/_rels/slide4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1.xml"/><Relationship Id="rId1" Type="http://schemas.openxmlformats.org/officeDocument/2006/relationships/slideLayout" Target="../slideLayouts/slideLayout437.xml"/></Relationships>
</file>

<file path=ppt/slides/_rels/slide4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10.xml"/><Relationship Id="rId1" Type="http://schemas.openxmlformats.org/officeDocument/2006/relationships/slideLayout" Target="../slideLayouts/slideLayout471.xml"/></Relationships>
</file>

<file path=ppt/slides/_rels/slide4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11.xml"/><Relationship Id="rId1" Type="http://schemas.openxmlformats.org/officeDocument/2006/relationships/slideLayout" Target="../slideLayouts/slideLayout471.xml"/></Relationships>
</file>

<file path=ppt/slides/_rels/slide4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12.xml"/><Relationship Id="rId1" Type="http://schemas.openxmlformats.org/officeDocument/2006/relationships/slideLayout" Target="../slideLayouts/slideLayout471.xml"/></Relationships>
</file>

<file path=ppt/slides/_rels/slide4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13.xml"/><Relationship Id="rId1" Type="http://schemas.openxmlformats.org/officeDocument/2006/relationships/slideLayout" Target="../slideLayouts/slideLayout471.xml"/></Relationships>
</file>

<file path=ppt/slides/_rels/slide4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14.xml"/><Relationship Id="rId1" Type="http://schemas.openxmlformats.org/officeDocument/2006/relationships/slideLayout" Target="../slideLayouts/slideLayout471.xml"/></Relationships>
</file>

<file path=ppt/slides/_rels/slide4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15.xml"/><Relationship Id="rId1" Type="http://schemas.openxmlformats.org/officeDocument/2006/relationships/slideLayout" Target="../slideLayouts/slideLayout471.xml"/></Relationships>
</file>

<file path=ppt/slides/_rels/slide4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16.xml"/><Relationship Id="rId1" Type="http://schemas.openxmlformats.org/officeDocument/2006/relationships/slideLayout" Target="../slideLayouts/slideLayout471.xml"/></Relationships>
</file>

<file path=ppt/slides/_rels/slide41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17.xml"/><Relationship Id="rId1" Type="http://schemas.openxmlformats.org/officeDocument/2006/relationships/slideLayout" Target="../slideLayouts/slideLayout471.xml"/></Relationships>
</file>

<file path=ppt/slides/_rels/slide41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18.xml"/><Relationship Id="rId1" Type="http://schemas.openxmlformats.org/officeDocument/2006/relationships/slideLayout" Target="../slideLayouts/slideLayout471.xml"/></Relationships>
</file>

<file path=ppt/slides/_rels/slide41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19.xml"/><Relationship Id="rId1" Type="http://schemas.openxmlformats.org/officeDocument/2006/relationships/slideLayout" Target="../slideLayouts/slideLayout471.xml"/></Relationships>
</file>

<file path=ppt/slides/_rels/slide4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2.xml"/><Relationship Id="rId1" Type="http://schemas.openxmlformats.org/officeDocument/2006/relationships/slideLayout" Target="../slideLayouts/slideLayout437.xml"/></Relationships>
</file>

<file path=ppt/slides/_rels/slide42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20.xml"/><Relationship Id="rId1" Type="http://schemas.openxmlformats.org/officeDocument/2006/relationships/slideLayout" Target="../slideLayouts/slideLayout471.xml"/></Relationships>
</file>

<file path=ppt/slides/_rels/slide42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21.xml"/><Relationship Id="rId1" Type="http://schemas.openxmlformats.org/officeDocument/2006/relationships/slideLayout" Target="../slideLayouts/slideLayout471.xml"/></Relationships>
</file>

<file path=ppt/slides/_rels/slide42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22.xml"/><Relationship Id="rId1" Type="http://schemas.openxmlformats.org/officeDocument/2006/relationships/slideLayout" Target="../slideLayouts/slideLayout471.xml"/></Relationships>
</file>

<file path=ppt/slides/_rels/slide42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23.xml"/><Relationship Id="rId1" Type="http://schemas.openxmlformats.org/officeDocument/2006/relationships/slideLayout" Target="../slideLayouts/slideLayout95.xml"/></Relationships>
</file>

<file path=ppt/slides/_rels/slide42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24.xml"/><Relationship Id="rId1" Type="http://schemas.openxmlformats.org/officeDocument/2006/relationships/slideLayout" Target="../slideLayouts/slideLayout95.xml"/></Relationships>
</file>

<file path=ppt/slides/_rels/slide42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25.xml"/><Relationship Id="rId1" Type="http://schemas.openxmlformats.org/officeDocument/2006/relationships/slideLayout" Target="../slideLayouts/slideLayout95.xml"/></Relationships>
</file>

<file path=ppt/slides/_rels/slide42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26.xml"/><Relationship Id="rId1" Type="http://schemas.openxmlformats.org/officeDocument/2006/relationships/slideLayout" Target="../slideLayouts/slideLayout95.xml"/></Relationships>
</file>

<file path=ppt/slides/_rels/slide42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27.xml"/><Relationship Id="rId1" Type="http://schemas.openxmlformats.org/officeDocument/2006/relationships/slideLayout" Target="../slideLayouts/slideLayout95.xml"/></Relationships>
</file>

<file path=ppt/slides/_rels/slide42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28.xml"/><Relationship Id="rId1" Type="http://schemas.openxmlformats.org/officeDocument/2006/relationships/slideLayout" Target="../slideLayouts/slideLayout95.xml"/></Relationships>
</file>

<file path=ppt/slides/_rels/slide42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29.xml"/><Relationship Id="rId1" Type="http://schemas.openxmlformats.org/officeDocument/2006/relationships/slideLayout" Target="../slideLayouts/slideLayout95.xml"/></Relationships>
</file>

<file path=ppt/slides/_rels/slide4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3.xml"/><Relationship Id="rId1" Type="http://schemas.openxmlformats.org/officeDocument/2006/relationships/slideLayout" Target="../slideLayouts/slideLayout437.xml"/></Relationships>
</file>

<file path=ppt/slides/_rels/slide43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30.xml"/><Relationship Id="rId1" Type="http://schemas.openxmlformats.org/officeDocument/2006/relationships/slideLayout" Target="../slideLayouts/slideLayout95.xml"/></Relationships>
</file>

<file path=ppt/slides/_rels/slide43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31.xml"/><Relationship Id="rId1" Type="http://schemas.openxmlformats.org/officeDocument/2006/relationships/slideLayout" Target="../slideLayouts/slideLayout95.xml"/></Relationships>
</file>

<file path=ppt/slides/_rels/slide43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32.xml"/><Relationship Id="rId1" Type="http://schemas.openxmlformats.org/officeDocument/2006/relationships/slideLayout" Target="../slideLayouts/slideLayout95.xml"/></Relationships>
</file>

<file path=ppt/slides/_rels/slide43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33.xml"/><Relationship Id="rId1" Type="http://schemas.openxmlformats.org/officeDocument/2006/relationships/slideLayout" Target="../slideLayouts/slideLayout95.xml"/></Relationships>
</file>

<file path=ppt/slides/_rels/slide43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34.xml"/><Relationship Id="rId1" Type="http://schemas.openxmlformats.org/officeDocument/2006/relationships/slideLayout" Target="../slideLayouts/slideLayout95.xml"/></Relationships>
</file>

<file path=ppt/slides/_rels/slide43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35.xml"/><Relationship Id="rId1" Type="http://schemas.openxmlformats.org/officeDocument/2006/relationships/slideLayout" Target="../slideLayouts/slideLayout95.xml"/></Relationships>
</file>

<file path=ppt/slides/_rels/slide43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36.xml"/><Relationship Id="rId1" Type="http://schemas.openxmlformats.org/officeDocument/2006/relationships/slideLayout" Target="../slideLayouts/slideLayout95.xml"/></Relationships>
</file>

<file path=ppt/slides/_rels/slide43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37.xml"/><Relationship Id="rId1" Type="http://schemas.openxmlformats.org/officeDocument/2006/relationships/slideLayout" Target="../slideLayouts/slideLayout95.xml"/></Relationships>
</file>

<file path=ppt/slides/_rels/slide43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38.xml"/><Relationship Id="rId1" Type="http://schemas.openxmlformats.org/officeDocument/2006/relationships/slideLayout" Target="../slideLayouts/slideLayout95.xml"/></Relationships>
</file>

<file path=ppt/slides/_rels/slide43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39.xml"/><Relationship Id="rId1" Type="http://schemas.openxmlformats.org/officeDocument/2006/relationships/slideLayout" Target="../slideLayouts/slideLayout95.xml"/></Relationships>
</file>

<file path=ppt/slides/_rels/slide4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4.xml"/><Relationship Id="rId1" Type="http://schemas.openxmlformats.org/officeDocument/2006/relationships/slideLayout" Target="../slideLayouts/slideLayout437.xml"/></Relationships>
</file>

<file path=ppt/slides/_rels/slide44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40.xml"/><Relationship Id="rId1" Type="http://schemas.openxmlformats.org/officeDocument/2006/relationships/slideLayout" Target="../slideLayouts/slideLayout95.xml"/></Relationships>
</file>

<file path=ppt/slides/_rels/slide44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41.xml"/><Relationship Id="rId1" Type="http://schemas.openxmlformats.org/officeDocument/2006/relationships/slideLayout" Target="../slideLayouts/slideLayout95.xml"/></Relationships>
</file>

<file path=ppt/slides/_rels/slide44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42.xml"/><Relationship Id="rId1" Type="http://schemas.openxmlformats.org/officeDocument/2006/relationships/slideLayout" Target="../slideLayouts/slideLayout95.xml"/></Relationships>
</file>

<file path=ppt/slides/_rels/slide44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43.xml"/><Relationship Id="rId1" Type="http://schemas.openxmlformats.org/officeDocument/2006/relationships/slideLayout" Target="../slideLayouts/slideLayout95.xml"/></Relationships>
</file>

<file path=ppt/slides/_rels/slide44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44.xml"/><Relationship Id="rId1" Type="http://schemas.openxmlformats.org/officeDocument/2006/relationships/slideLayout" Target="../slideLayouts/slideLayout95.xml"/></Relationships>
</file>

<file path=ppt/slides/_rels/slide44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45.xml"/><Relationship Id="rId1" Type="http://schemas.openxmlformats.org/officeDocument/2006/relationships/slideLayout" Target="../slideLayouts/slideLayout95.xml"/></Relationships>
</file>

<file path=ppt/slides/_rels/slide44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46.xml"/><Relationship Id="rId1" Type="http://schemas.openxmlformats.org/officeDocument/2006/relationships/slideLayout" Target="../slideLayouts/slideLayout95.xml"/></Relationships>
</file>

<file path=ppt/slides/_rels/slide44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47.xml"/><Relationship Id="rId1" Type="http://schemas.openxmlformats.org/officeDocument/2006/relationships/slideLayout" Target="../slideLayouts/slideLayout95.xml"/></Relationships>
</file>

<file path=ppt/slides/_rels/slide44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48.xml"/><Relationship Id="rId1" Type="http://schemas.openxmlformats.org/officeDocument/2006/relationships/slideLayout" Target="../slideLayouts/slideLayout95.xml"/></Relationships>
</file>

<file path=ppt/slides/_rels/slide44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49.xml"/><Relationship Id="rId1" Type="http://schemas.openxmlformats.org/officeDocument/2006/relationships/slideLayout" Target="../slideLayouts/slideLayout95.xml"/></Relationships>
</file>

<file path=ppt/slides/_rels/slide4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5.xml"/><Relationship Id="rId1" Type="http://schemas.openxmlformats.org/officeDocument/2006/relationships/slideLayout" Target="../slideLayouts/slideLayout437.xml"/></Relationships>
</file>

<file path=ppt/slides/_rels/slide45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50.xml"/><Relationship Id="rId1" Type="http://schemas.openxmlformats.org/officeDocument/2006/relationships/slideLayout" Target="../slideLayouts/slideLayout95.xml"/></Relationships>
</file>

<file path=ppt/slides/_rels/slide45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51.xml"/><Relationship Id="rId1" Type="http://schemas.openxmlformats.org/officeDocument/2006/relationships/slideLayout" Target="../slideLayouts/slideLayout95.xml"/></Relationships>
</file>

<file path=ppt/slides/_rels/slide45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52.xml"/><Relationship Id="rId1" Type="http://schemas.openxmlformats.org/officeDocument/2006/relationships/slideLayout" Target="../slideLayouts/slideLayout95.xml"/></Relationships>
</file>

<file path=ppt/slides/_rels/slide45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53.xml"/><Relationship Id="rId1" Type="http://schemas.openxmlformats.org/officeDocument/2006/relationships/slideLayout" Target="../slideLayouts/slideLayout95.xml"/></Relationships>
</file>

<file path=ppt/slides/_rels/slide45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54.xml"/><Relationship Id="rId1" Type="http://schemas.openxmlformats.org/officeDocument/2006/relationships/slideLayout" Target="../slideLayouts/slideLayout95.xml"/></Relationships>
</file>

<file path=ppt/slides/_rels/slide45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55.xml"/><Relationship Id="rId1" Type="http://schemas.openxmlformats.org/officeDocument/2006/relationships/slideLayout" Target="../slideLayouts/slideLayout95.xml"/></Relationships>
</file>

<file path=ppt/slides/_rels/slide45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56.xml"/><Relationship Id="rId1" Type="http://schemas.openxmlformats.org/officeDocument/2006/relationships/slideLayout" Target="../slideLayouts/slideLayout95.xml"/></Relationships>
</file>

<file path=ppt/slides/_rels/slide45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57.xml"/><Relationship Id="rId1" Type="http://schemas.openxmlformats.org/officeDocument/2006/relationships/slideLayout" Target="../slideLayouts/slideLayout95.xml"/></Relationships>
</file>

<file path=ppt/slides/_rels/slide45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58.xml"/><Relationship Id="rId1" Type="http://schemas.openxmlformats.org/officeDocument/2006/relationships/slideLayout" Target="../slideLayouts/slideLayout95.xml"/></Relationships>
</file>

<file path=ppt/slides/_rels/slide45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59.xml"/><Relationship Id="rId1" Type="http://schemas.openxmlformats.org/officeDocument/2006/relationships/slideLayout" Target="../slideLayouts/slideLayout95.xml"/></Relationships>
</file>

<file path=ppt/slides/_rels/slide4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6.xml"/><Relationship Id="rId1" Type="http://schemas.openxmlformats.org/officeDocument/2006/relationships/slideLayout" Target="../slideLayouts/slideLayout437.xml"/></Relationships>
</file>

<file path=ppt/slides/_rels/slide46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60.xml"/><Relationship Id="rId1" Type="http://schemas.openxmlformats.org/officeDocument/2006/relationships/slideLayout" Target="../slideLayouts/slideLayout95.xml"/></Relationships>
</file>

<file path=ppt/slides/_rels/slide46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61.xml"/><Relationship Id="rId1" Type="http://schemas.openxmlformats.org/officeDocument/2006/relationships/slideLayout" Target="../slideLayouts/slideLayout95.xml"/></Relationships>
</file>

<file path=ppt/slides/_rels/slide46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62.xml"/><Relationship Id="rId1" Type="http://schemas.openxmlformats.org/officeDocument/2006/relationships/slideLayout" Target="../slideLayouts/slideLayout95.xml"/></Relationships>
</file>

<file path=ppt/slides/_rels/slide46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63.xml"/><Relationship Id="rId1" Type="http://schemas.openxmlformats.org/officeDocument/2006/relationships/slideLayout" Target="../slideLayouts/slideLayout95.xml"/></Relationships>
</file>

<file path=ppt/slides/_rels/slide46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64.xml"/><Relationship Id="rId1" Type="http://schemas.openxmlformats.org/officeDocument/2006/relationships/slideLayout" Target="../slideLayouts/slideLayout95.xml"/></Relationships>
</file>

<file path=ppt/slides/_rels/slide46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65.xml"/><Relationship Id="rId1" Type="http://schemas.openxmlformats.org/officeDocument/2006/relationships/slideLayout" Target="../slideLayouts/slideLayout95.xml"/></Relationships>
</file>

<file path=ppt/slides/_rels/slide46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66.xml"/><Relationship Id="rId1" Type="http://schemas.openxmlformats.org/officeDocument/2006/relationships/slideLayout" Target="../slideLayouts/slideLayout95.xml"/></Relationships>
</file>

<file path=ppt/slides/_rels/slide46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67.xml"/><Relationship Id="rId1" Type="http://schemas.openxmlformats.org/officeDocument/2006/relationships/slideLayout" Target="../slideLayouts/slideLayout95.xml"/></Relationships>
</file>

<file path=ppt/slides/_rels/slide46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68.xml"/><Relationship Id="rId1" Type="http://schemas.openxmlformats.org/officeDocument/2006/relationships/slideLayout" Target="../slideLayouts/slideLayout95.xml"/></Relationships>
</file>

<file path=ppt/slides/_rels/slide46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69.xml"/><Relationship Id="rId1" Type="http://schemas.openxmlformats.org/officeDocument/2006/relationships/slideLayout" Target="../slideLayouts/slideLayout95.xml"/></Relationships>
</file>

<file path=ppt/slides/_rels/slide4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7.xml"/><Relationship Id="rId1" Type="http://schemas.openxmlformats.org/officeDocument/2006/relationships/slideLayout" Target="../slideLayouts/slideLayout95.xml"/></Relationships>
</file>

<file path=ppt/slides/_rels/slide47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70.xml"/><Relationship Id="rId1" Type="http://schemas.openxmlformats.org/officeDocument/2006/relationships/slideLayout" Target="../slideLayouts/slideLayout95.xml"/></Relationships>
</file>

<file path=ppt/slides/_rels/slide47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71.xml"/><Relationship Id="rId1" Type="http://schemas.openxmlformats.org/officeDocument/2006/relationships/slideLayout" Target="../slideLayouts/slideLayout95.xml"/></Relationships>
</file>

<file path=ppt/slides/_rels/slide47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72.xml"/><Relationship Id="rId1" Type="http://schemas.openxmlformats.org/officeDocument/2006/relationships/slideLayout" Target="../slideLayouts/slideLayout95.xml"/></Relationships>
</file>

<file path=ppt/slides/_rels/slide47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73.xml"/><Relationship Id="rId1" Type="http://schemas.openxmlformats.org/officeDocument/2006/relationships/slideLayout" Target="../slideLayouts/slideLayout95.xml"/></Relationships>
</file>

<file path=ppt/slides/_rels/slide47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74.xml"/><Relationship Id="rId1" Type="http://schemas.openxmlformats.org/officeDocument/2006/relationships/slideLayout" Target="../slideLayouts/slideLayout95.xml"/></Relationships>
</file>

<file path=ppt/slides/_rels/slide47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75.xml"/><Relationship Id="rId1" Type="http://schemas.openxmlformats.org/officeDocument/2006/relationships/slideLayout" Target="../slideLayouts/slideLayout95.xml"/></Relationships>
</file>

<file path=ppt/slides/_rels/slide47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76.xml"/><Relationship Id="rId1" Type="http://schemas.openxmlformats.org/officeDocument/2006/relationships/slideLayout" Target="../slideLayouts/slideLayout95.xml"/></Relationships>
</file>

<file path=ppt/slides/_rels/slide47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77.xml"/><Relationship Id="rId1" Type="http://schemas.openxmlformats.org/officeDocument/2006/relationships/slideLayout" Target="../slideLayouts/slideLayout95.xml"/></Relationships>
</file>

<file path=ppt/slides/_rels/slide47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78.xml"/><Relationship Id="rId1" Type="http://schemas.openxmlformats.org/officeDocument/2006/relationships/slideLayout" Target="../slideLayouts/slideLayout95.xml"/></Relationships>
</file>

<file path=ppt/slides/_rels/slide47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79.xml"/><Relationship Id="rId1" Type="http://schemas.openxmlformats.org/officeDocument/2006/relationships/slideLayout" Target="../slideLayouts/slideLayout95.xml"/></Relationships>
</file>

<file path=ppt/slides/_rels/slide4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8.xml"/><Relationship Id="rId1" Type="http://schemas.openxmlformats.org/officeDocument/2006/relationships/slideLayout" Target="../slideLayouts/slideLayout95.xml"/></Relationships>
</file>

<file path=ppt/slides/_rels/slide48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80.xml"/><Relationship Id="rId1" Type="http://schemas.openxmlformats.org/officeDocument/2006/relationships/slideLayout" Target="../slideLayouts/slideLayout95.xml"/></Relationships>
</file>

<file path=ppt/slides/_rels/slide48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81.xml"/><Relationship Id="rId1" Type="http://schemas.openxmlformats.org/officeDocument/2006/relationships/slideLayout" Target="../slideLayouts/slideLayout95.xml"/></Relationships>
</file>

<file path=ppt/slides/_rels/slide48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82.xml"/><Relationship Id="rId1" Type="http://schemas.openxmlformats.org/officeDocument/2006/relationships/slideLayout" Target="../slideLayouts/slideLayout95.xml"/></Relationships>
</file>

<file path=ppt/slides/_rels/slide48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83.xml"/><Relationship Id="rId1" Type="http://schemas.openxmlformats.org/officeDocument/2006/relationships/slideLayout" Target="../slideLayouts/slideLayout95.xml"/></Relationships>
</file>

<file path=ppt/slides/_rels/slide48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84.xml"/><Relationship Id="rId1" Type="http://schemas.openxmlformats.org/officeDocument/2006/relationships/slideLayout" Target="../slideLayouts/slideLayout95.xml"/></Relationships>
</file>

<file path=ppt/slides/_rels/slide48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85.xml"/><Relationship Id="rId1" Type="http://schemas.openxmlformats.org/officeDocument/2006/relationships/slideLayout" Target="../slideLayouts/slideLayout95.xml"/></Relationships>
</file>

<file path=ppt/slides/_rels/slide48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86.xml"/><Relationship Id="rId1" Type="http://schemas.openxmlformats.org/officeDocument/2006/relationships/slideLayout" Target="../slideLayouts/slideLayout95.xml"/></Relationships>
</file>

<file path=ppt/slides/_rels/slide48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87.xml"/><Relationship Id="rId1" Type="http://schemas.openxmlformats.org/officeDocument/2006/relationships/slideLayout" Target="../slideLayouts/slideLayout95.xml"/></Relationships>
</file>

<file path=ppt/slides/_rels/slide48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88.xml"/><Relationship Id="rId1" Type="http://schemas.openxmlformats.org/officeDocument/2006/relationships/slideLayout" Target="../slideLayouts/slideLayout95.xml"/></Relationships>
</file>

<file path=ppt/slides/_rels/slide48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89.xml"/><Relationship Id="rId1" Type="http://schemas.openxmlformats.org/officeDocument/2006/relationships/slideLayout" Target="../slideLayouts/slideLayout95.xml"/></Relationships>
</file>

<file path=ppt/slides/_rels/slide4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9.xml"/><Relationship Id="rId1" Type="http://schemas.openxmlformats.org/officeDocument/2006/relationships/slideLayout" Target="../slideLayouts/slideLayout95.xml"/></Relationships>
</file>

<file path=ppt/slides/_rels/slide49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90.xml"/><Relationship Id="rId1" Type="http://schemas.openxmlformats.org/officeDocument/2006/relationships/slideLayout" Target="../slideLayouts/slideLayout95.xml"/></Relationships>
</file>

<file path=ppt/slides/_rels/slide49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91.xml"/><Relationship Id="rId1" Type="http://schemas.openxmlformats.org/officeDocument/2006/relationships/slideLayout" Target="../slideLayouts/slideLayout95.xml"/></Relationships>
</file>

<file path=ppt/slides/_rels/slide49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92.xml"/><Relationship Id="rId1" Type="http://schemas.openxmlformats.org/officeDocument/2006/relationships/slideLayout" Target="../slideLayouts/slideLayout95.xml"/></Relationships>
</file>

<file path=ppt/slides/_rels/slide49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93.xml"/><Relationship Id="rId1" Type="http://schemas.openxmlformats.org/officeDocument/2006/relationships/slideLayout" Target="../slideLayouts/slideLayout95.xml"/></Relationships>
</file>

<file path=ppt/slides/_rels/slide49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94.xml"/><Relationship Id="rId1" Type="http://schemas.openxmlformats.org/officeDocument/2006/relationships/slideLayout" Target="../slideLayouts/slideLayout95.xml"/></Relationships>
</file>

<file path=ppt/slides/_rels/slide49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95.xml"/><Relationship Id="rId1" Type="http://schemas.openxmlformats.org/officeDocument/2006/relationships/slideLayout" Target="../slideLayouts/slideLayout95.xml"/></Relationships>
</file>

<file path=ppt/slides/_rels/slide49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96.xml"/><Relationship Id="rId1" Type="http://schemas.openxmlformats.org/officeDocument/2006/relationships/slideLayout" Target="../slideLayouts/slideLayout95.xml"/></Relationships>
</file>

<file path=ppt/slides/_rels/slide49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97.xml"/><Relationship Id="rId1" Type="http://schemas.openxmlformats.org/officeDocument/2006/relationships/slideLayout" Target="../slideLayouts/slideLayout95.xml"/></Relationships>
</file>

<file path=ppt/slides/_rels/slide49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98.xml"/><Relationship Id="rId1" Type="http://schemas.openxmlformats.org/officeDocument/2006/relationships/slideLayout" Target="../slideLayouts/slideLayout95.xml"/></Relationships>
</file>

<file path=ppt/slides/_rels/slide49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99.xml"/><Relationship Id="rId1" Type="http://schemas.openxmlformats.org/officeDocument/2006/relationships/slideLayout" Target="../slideLayouts/slideLayout95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464.xml"/></Relationships>
</file>

<file path=ppt/slides/_rels/slide5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0.xml"/><Relationship Id="rId1" Type="http://schemas.openxmlformats.org/officeDocument/2006/relationships/slideLayout" Target="../slideLayouts/slideLayout95.xml"/></Relationships>
</file>

<file path=ppt/slides/_rels/slide50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00.xml"/><Relationship Id="rId1" Type="http://schemas.openxmlformats.org/officeDocument/2006/relationships/slideLayout" Target="../slideLayouts/slideLayout95.xml"/></Relationships>
</file>

<file path=ppt/slides/_rels/slide50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01.xml"/><Relationship Id="rId1" Type="http://schemas.openxmlformats.org/officeDocument/2006/relationships/slideLayout" Target="../slideLayouts/slideLayout95.xml"/></Relationships>
</file>

<file path=ppt/slides/_rels/slide50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02.xml"/><Relationship Id="rId1" Type="http://schemas.openxmlformats.org/officeDocument/2006/relationships/slideLayout" Target="../slideLayouts/slideLayout95.xml"/></Relationships>
</file>

<file path=ppt/slides/_rels/slide50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03.xml"/><Relationship Id="rId1" Type="http://schemas.openxmlformats.org/officeDocument/2006/relationships/slideLayout" Target="../slideLayouts/slideLayout95.xml"/></Relationships>
</file>

<file path=ppt/slides/_rels/slide50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04.xml"/><Relationship Id="rId1" Type="http://schemas.openxmlformats.org/officeDocument/2006/relationships/slideLayout" Target="../slideLayouts/slideLayout95.xml"/></Relationships>
</file>

<file path=ppt/slides/_rels/slide50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05.xml"/><Relationship Id="rId1" Type="http://schemas.openxmlformats.org/officeDocument/2006/relationships/slideLayout" Target="../slideLayouts/slideLayout95.xml"/></Relationships>
</file>

<file path=ppt/slides/_rels/slide50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06.xml"/><Relationship Id="rId1" Type="http://schemas.openxmlformats.org/officeDocument/2006/relationships/slideLayout" Target="../slideLayouts/slideLayout95.xml"/></Relationships>
</file>

<file path=ppt/slides/_rels/slide50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07.xml"/><Relationship Id="rId1" Type="http://schemas.openxmlformats.org/officeDocument/2006/relationships/slideLayout" Target="../slideLayouts/slideLayout95.xml"/></Relationships>
</file>

<file path=ppt/slides/_rels/slide50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08.xml"/><Relationship Id="rId1" Type="http://schemas.openxmlformats.org/officeDocument/2006/relationships/slideLayout" Target="../slideLayouts/slideLayout95.xml"/></Relationships>
</file>

<file path=ppt/slides/_rels/slide50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09.xml"/><Relationship Id="rId1" Type="http://schemas.openxmlformats.org/officeDocument/2006/relationships/slideLayout" Target="../slideLayouts/slideLayout95.xml"/></Relationships>
</file>

<file path=ppt/slides/_rels/slide5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1.xml"/><Relationship Id="rId1" Type="http://schemas.openxmlformats.org/officeDocument/2006/relationships/slideLayout" Target="../slideLayouts/slideLayout95.xml"/></Relationships>
</file>

<file path=ppt/slides/_rels/slide5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10.xml"/><Relationship Id="rId1" Type="http://schemas.openxmlformats.org/officeDocument/2006/relationships/slideLayout" Target="../slideLayouts/slideLayout95.xml"/></Relationships>
</file>

<file path=ppt/slides/_rels/slide5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11.xml"/><Relationship Id="rId1" Type="http://schemas.openxmlformats.org/officeDocument/2006/relationships/slideLayout" Target="../slideLayouts/slideLayout95.xml"/></Relationships>
</file>

<file path=ppt/slides/_rels/slide5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12.xml"/><Relationship Id="rId1" Type="http://schemas.openxmlformats.org/officeDocument/2006/relationships/slideLayout" Target="../slideLayouts/slideLayout95.xml"/></Relationships>
</file>

<file path=ppt/slides/_rels/slide5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13.xml"/><Relationship Id="rId1" Type="http://schemas.openxmlformats.org/officeDocument/2006/relationships/slideLayout" Target="../slideLayouts/slideLayout95.xml"/></Relationships>
</file>

<file path=ppt/slides/_rels/slide5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14.xml"/><Relationship Id="rId1" Type="http://schemas.openxmlformats.org/officeDocument/2006/relationships/slideLayout" Target="../slideLayouts/slideLayout95.xml"/></Relationships>
</file>

<file path=ppt/slides/_rels/slide5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15.xml"/><Relationship Id="rId1" Type="http://schemas.openxmlformats.org/officeDocument/2006/relationships/slideLayout" Target="../slideLayouts/slideLayout95.xml"/></Relationships>
</file>

<file path=ppt/slides/_rels/slide5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16.xml"/><Relationship Id="rId1" Type="http://schemas.openxmlformats.org/officeDocument/2006/relationships/slideLayout" Target="../slideLayouts/slideLayout95.xml"/></Relationships>
</file>

<file path=ppt/slides/_rels/slide51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17.xml"/><Relationship Id="rId1" Type="http://schemas.openxmlformats.org/officeDocument/2006/relationships/slideLayout" Target="../slideLayouts/slideLayout95.xml"/></Relationships>
</file>

<file path=ppt/slides/_rels/slide51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18.xml"/><Relationship Id="rId1" Type="http://schemas.openxmlformats.org/officeDocument/2006/relationships/slideLayout" Target="../slideLayouts/slideLayout95.xml"/></Relationships>
</file>

<file path=ppt/slides/_rels/slide51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19.xml"/><Relationship Id="rId1" Type="http://schemas.openxmlformats.org/officeDocument/2006/relationships/slideLayout" Target="../slideLayouts/slideLayout95.xml"/></Relationships>
</file>

<file path=ppt/slides/_rels/slide5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2.xml"/><Relationship Id="rId1" Type="http://schemas.openxmlformats.org/officeDocument/2006/relationships/slideLayout" Target="../slideLayouts/slideLayout95.xml"/></Relationships>
</file>

<file path=ppt/slides/_rels/slide52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20.xml"/><Relationship Id="rId1" Type="http://schemas.openxmlformats.org/officeDocument/2006/relationships/slideLayout" Target="../slideLayouts/slideLayout95.xml"/></Relationships>
</file>

<file path=ppt/slides/_rels/slide52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21.xml"/><Relationship Id="rId1" Type="http://schemas.openxmlformats.org/officeDocument/2006/relationships/slideLayout" Target="../slideLayouts/slideLayout95.xml"/></Relationships>
</file>

<file path=ppt/slides/_rels/slide52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22.xml"/><Relationship Id="rId1" Type="http://schemas.openxmlformats.org/officeDocument/2006/relationships/slideLayout" Target="../slideLayouts/slideLayout95.xml"/></Relationships>
</file>

<file path=ppt/slides/_rels/slide52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23.xml"/><Relationship Id="rId1" Type="http://schemas.openxmlformats.org/officeDocument/2006/relationships/slideLayout" Target="../slideLayouts/slideLayout95.xml"/></Relationships>
</file>

<file path=ppt/slides/_rels/slide52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24.xml"/><Relationship Id="rId1" Type="http://schemas.openxmlformats.org/officeDocument/2006/relationships/slideLayout" Target="../slideLayouts/slideLayout95.xml"/></Relationships>
</file>

<file path=ppt/slides/_rels/slide52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25.xml"/><Relationship Id="rId1" Type="http://schemas.openxmlformats.org/officeDocument/2006/relationships/slideLayout" Target="../slideLayouts/slideLayout95.xml"/></Relationships>
</file>

<file path=ppt/slides/_rels/slide52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26.xml"/><Relationship Id="rId1" Type="http://schemas.openxmlformats.org/officeDocument/2006/relationships/slideLayout" Target="../slideLayouts/slideLayout95.xml"/></Relationships>
</file>

<file path=ppt/slides/_rels/slide52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27.xml"/><Relationship Id="rId1" Type="http://schemas.openxmlformats.org/officeDocument/2006/relationships/slideLayout" Target="../slideLayouts/slideLayout95.xml"/></Relationships>
</file>

<file path=ppt/slides/_rels/slide52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28.xml"/><Relationship Id="rId1" Type="http://schemas.openxmlformats.org/officeDocument/2006/relationships/slideLayout" Target="../slideLayouts/slideLayout95.xml"/></Relationships>
</file>

<file path=ppt/slides/_rels/slide52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29.xml"/><Relationship Id="rId1" Type="http://schemas.openxmlformats.org/officeDocument/2006/relationships/slideLayout" Target="../slideLayouts/slideLayout95.xml"/></Relationships>
</file>

<file path=ppt/slides/_rels/slide5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3.xml"/><Relationship Id="rId1" Type="http://schemas.openxmlformats.org/officeDocument/2006/relationships/slideLayout" Target="../slideLayouts/slideLayout95.xml"/></Relationships>
</file>

<file path=ppt/slides/_rels/slide53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30.xml"/><Relationship Id="rId1" Type="http://schemas.openxmlformats.org/officeDocument/2006/relationships/slideLayout" Target="../slideLayouts/slideLayout95.xml"/></Relationships>
</file>

<file path=ppt/slides/_rels/slide53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31.xml"/><Relationship Id="rId1" Type="http://schemas.openxmlformats.org/officeDocument/2006/relationships/slideLayout" Target="../slideLayouts/slideLayout95.xml"/></Relationships>
</file>

<file path=ppt/slides/_rels/slide53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32.xml"/><Relationship Id="rId1" Type="http://schemas.openxmlformats.org/officeDocument/2006/relationships/slideLayout" Target="../slideLayouts/slideLayout95.xml"/></Relationships>
</file>

<file path=ppt/slides/_rels/slide53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33.xml"/><Relationship Id="rId1" Type="http://schemas.openxmlformats.org/officeDocument/2006/relationships/slideLayout" Target="../slideLayouts/slideLayout95.xml"/></Relationships>
</file>

<file path=ppt/slides/_rels/slide53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34.xml"/><Relationship Id="rId1" Type="http://schemas.openxmlformats.org/officeDocument/2006/relationships/slideLayout" Target="../slideLayouts/slideLayout95.xml"/></Relationships>
</file>

<file path=ppt/slides/_rels/slide53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35.xml"/><Relationship Id="rId1" Type="http://schemas.openxmlformats.org/officeDocument/2006/relationships/slideLayout" Target="../slideLayouts/slideLayout95.xml"/></Relationships>
</file>

<file path=ppt/slides/_rels/slide53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36.xml"/><Relationship Id="rId1" Type="http://schemas.openxmlformats.org/officeDocument/2006/relationships/slideLayout" Target="../slideLayouts/slideLayout95.xml"/></Relationships>
</file>

<file path=ppt/slides/_rels/slide53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37.xml"/><Relationship Id="rId1" Type="http://schemas.openxmlformats.org/officeDocument/2006/relationships/slideLayout" Target="../slideLayouts/slideLayout95.xml"/></Relationships>
</file>

<file path=ppt/slides/_rels/slide53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38.xml"/><Relationship Id="rId1" Type="http://schemas.openxmlformats.org/officeDocument/2006/relationships/slideLayout" Target="../slideLayouts/slideLayout95.xml"/></Relationships>
</file>

<file path=ppt/slides/_rels/slide53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39.xml"/><Relationship Id="rId1" Type="http://schemas.openxmlformats.org/officeDocument/2006/relationships/slideLayout" Target="../slideLayouts/slideLayout95.xml"/></Relationships>
</file>

<file path=ppt/slides/_rels/slide5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4.xml"/><Relationship Id="rId1" Type="http://schemas.openxmlformats.org/officeDocument/2006/relationships/slideLayout" Target="../slideLayouts/slideLayout95.xml"/></Relationships>
</file>

<file path=ppt/slides/_rels/slide54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40.xml"/><Relationship Id="rId1" Type="http://schemas.openxmlformats.org/officeDocument/2006/relationships/slideLayout" Target="../slideLayouts/slideLayout95.xml"/></Relationships>
</file>

<file path=ppt/slides/_rels/slide54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41.xml"/><Relationship Id="rId1" Type="http://schemas.openxmlformats.org/officeDocument/2006/relationships/slideLayout" Target="../slideLayouts/slideLayout95.xml"/></Relationships>
</file>

<file path=ppt/slides/_rels/slide54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42.xml"/><Relationship Id="rId1" Type="http://schemas.openxmlformats.org/officeDocument/2006/relationships/slideLayout" Target="../slideLayouts/slideLayout95.xml"/></Relationships>
</file>

<file path=ppt/slides/_rels/slide54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43.xml"/><Relationship Id="rId1" Type="http://schemas.openxmlformats.org/officeDocument/2006/relationships/slideLayout" Target="../slideLayouts/slideLayout95.xml"/></Relationships>
</file>

<file path=ppt/slides/_rels/slide54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44.xml"/><Relationship Id="rId1" Type="http://schemas.openxmlformats.org/officeDocument/2006/relationships/slideLayout" Target="../slideLayouts/slideLayout95.xml"/></Relationships>
</file>

<file path=ppt/slides/_rels/slide54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45.xml"/><Relationship Id="rId1" Type="http://schemas.openxmlformats.org/officeDocument/2006/relationships/slideLayout" Target="../slideLayouts/slideLayout95.xml"/></Relationships>
</file>

<file path=ppt/slides/_rels/slide54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46.xml"/><Relationship Id="rId1" Type="http://schemas.openxmlformats.org/officeDocument/2006/relationships/slideLayout" Target="../slideLayouts/slideLayout95.xml"/></Relationships>
</file>

<file path=ppt/slides/_rels/slide54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47.xml"/><Relationship Id="rId1" Type="http://schemas.openxmlformats.org/officeDocument/2006/relationships/slideLayout" Target="../slideLayouts/slideLayout95.xml"/></Relationships>
</file>

<file path=ppt/slides/_rels/slide54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48.xml"/><Relationship Id="rId1" Type="http://schemas.openxmlformats.org/officeDocument/2006/relationships/slideLayout" Target="../slideLayouts/slideLayout95.xml"/></Relationships>
</file>

<file path=ppt/slides/_rels/slide54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49.xml"/><Relationship Id="rId1" Type="http://schemas.openxmlformats.org/officeDocument/2006/relationships/slideLayout" Target="../slideLayouts/slideLayout95.xml"/></Relationships>
</file>

<file path=ppt/slides/_rels/slide5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5.xml"/><Relationship Id="rId1" Type="http://schemas.openxmlformats.org/officeDocument/2006/relationships/slideLayout" Target="../slideLayouts/slideLayout95.xml"/></Relationships>
</file>

<file path=ppt/slides/_rels/slide55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50.xml"/><Relationship Id="rId1" Type="http://schemas.openxmlformats.org/officeDocument/2006/relationships/slideLayout" Target="../slideLayouts/slideLayout95.xml"/></Relationships>
</file>

<file path=ppt/slides/_rels/slide55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51.xml"/><Relationship Id="rId1" Type="http://schemas.openxmlformats.org/officeDocument/2006/relationships/slideLayout" Target="../slideLayouts/slideLayout95.xml"/></Relationships>
</file>

<file path=ppt/slides/_rels/slide55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52.xml"/><Relationship Id="rId1" Type="http://schemas.openxmlformats.org/officeDocument/2006/relationships/slideLayout" Target="../slideLayouts/slideLayout95.xml"/></Relationships>
</file>

<file path=ppt/slides/_rels/slide55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53.xml"/><Relationship Id="rId1" Type="http://schemas.openxmlformats.org/officeDocument/2006/relationships/slideLayout" Target="../slideLayouts/slideLayout95.xml"/></Relationships>
</file>

<file path=ppt/slides/_rels/slide55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54.xml"/><Relationship Id="rId1" Type="http://schemas.openxmlformats.org/officeDocument/2006/relationships/slideLayout" Target="../slideLayouts/slideLayout95.xml"/></Relationships>
</file>

<file path=ppt/slides/_rels/slide55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55.xml"/><Relationship Id="rId1" Type="http://schemas.openxmlformats.org/officeDocument/2006/relationships/slideLayout" Target="../slideLayouts/slideLayout95.xml"/></Relationships>
</file>

<file path=ppt/slides/_rels/slide55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56.xml"/><Relationship Id="rId1" Type="http://schemas.openxmlformats.org/officeDocument/2006/relationships/slideLayout" Target="../slideLayouts/slideLayout95.xml"/></Relationships>
</file>

<file path=ppt/slides/_rels/slide55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57.xml"/><Relationship Id="rId1" Type="http://schemas.openxmlformats.org/officeDocument/2006/relationships/slideLayout" Target="../slideLayouts/slideLayout95.xml"/></Relationships>
</file>

<file path=ppt/slides/_rels/slide55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58.xml"/><Relationship Id="rId1" Type="http://schemas.openxmlformats.org/officeDocument/2006/relationships/slideLayout" Target="../slideLayouts/slideLayout95.xml"/></Relationships>
</file>

<file path=ppt/slides/_rels/slide55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59.xml"/><Relationship Id="rId1" Type="http://schemas.openxmlformats.org/officeDocument/2006/relationships/slideLayout" Target="../slideLayouts/slideLayout95.xml"/></Relationships>
</file>

<file path=ppt/slides/_rels/slide5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6.xml"/><Relationship Id="rId1" Type="http://schemas.openxmlformats.org/officeDocument/2006/relationships/slideLayout" Target="../slideLayouts/slideLayout95.xml"/></Relationships>
</file>

<file path=ppt/slides/_rels/slide56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60.xml"/><Relationship Id="rId1" Type="http://schemas.openxmlformats.org/officeDocument/2006/relationships/slideLayout" Target="../slideLayouts/slideLayout95.xml"/></Relationships>
</file>

<file path=ppt/slides/_rels/slide56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61.xml"/><Relationship Id="rId1" Type="http://schemas.openxmlformats.org/officeDocument/2006/relationships/slideLayout" Target="../slideLayouts/slideLayout95.xml"/></Relationships>
</file>

<file path=ppt/slides/_rels/slide56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62.xml"/><Relationship Id="rId1" Type="http://schemas.openxmlformats.org/officeDocument/2006/relationships/slideLayout" Target="../slideLayouts/slideLayout95.xml"/></Relationships>
</file>

<file path=ppt/slides/_rels/slide56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63.xml"/><Relationship Id="rId1" Type="http://schemas.openxmlformats.org/officeDocument/2006/relationships/slideLayout" Target="../slideLayouts/slideLayout95.xml"/></Relationships>
</file>

<file path=ppt/slides/_rels/slide56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64.xml"/><Relationship Id="rId1" Type="http://schemas.openxmlformats.org/officeDocument/2006/relationships/slideLayout" Target="../slideLayouts/slideLayout95.xml"/></Relationships>
</file>

<file path=ppt/slides/_rels/slide56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65.xml"/><Relationship Id="rId1" Type="http://schemas.openxmlformats.org/officeDocument/2006/relationships/slideLayout" Target="../slideLayouts/slideLayout95.xml"/></Relationships>
</file>

<file path=ppt/slides/_rels/slide56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66.xml"/><Relationship Id="rId1" Type="http://schemas.openxmlformats.org/officeDocument/2006/relationships/slideLayout" Target="../slideLayouts/slideLayout95.xml"/></Relationships>
</file>

<file path=ppt/slides/_rels/slide56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67.xml"/><Relationship Id="rId1" Type="http://schemas.openxmlformats.org/officeDocument/2006/relationships/slideLayout" Target="../slideLayouts/slideLayout95.xml"/></Relationships>
</file>

<file path=ppt/slides/_rels/slide56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68.xml"/><Relationship Id="rId1" Type="http://schemas.openxmlformats.org/officeDocument/2006/relationships/slideLayout" Target="../slideLayouts/slideLayout95.xml"/></Relationships>
</file>

<file path=ppt/slides/_rels/slide56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69.xml"/><Relationship Id="rId1" Type="http://schemas.openxmlformats.org/officeDocument/2006/relationships/slideLayout" Target="../slideLayouts/slideLayout95.xml"/></Relationships>
</file>

<file path=ppt/slides/_rels/slide5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7.xml"/><Relationship Id="rId1" Type="http://schemas.openxmlformats.org/officeDocument/2006/relationships/slideLayout" Target="../slideLayouts/slideLayout95.xml"/></Relationships>
</file>

<file path=ppt/slides/_rels/slide57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70.xml"/><Relationship Id="rId1" Type="http://schemas.openxmlformats.org/officeDocument/2006/relationships/slideLayout" Target="../slideLayouts/slideLayout95.xml"/></Relationships>
</file>

<file path=ppt/slides/_rels/slide57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71.xml"/><Relationship Id="rId1" Type="http://schemas.openxmlformats.org/officeDocument/2006/relationships/slideLayout" Target="../slideLayouts/slideLayout95.xml"/></Relationships>
</file>

<file path=ppt/slides/_rels/slide57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72.xml"/><Relationship Id="rId1" Type="http://schemas.openxmlformats.org/officeDocument/2006/relationships/slideLayout" Target="../slideLayouts/slideLayout95.xml"/></Relationships>
</file>

<file path=ppt/slides/_rels/slide57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73.xml"/><Relationship Id="rId1" Type="http://schemas.openxmlformats.org/officeDocument/2006/relationships/slideLayout" Target="../slideLayouts/slideLayout95.xml"/></Relationships>
</file>

<file path=ppt/slides/_rels/slide57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74.xml"/><Relationship Id="rId1" Type="http://schemas.openxmlformats.org/officeDocument/2006/relationships/slideLayout" Target="../slideLayouts/slideLayout95.xml"/></Relationships>
</file>

<file path=ppt/slides/_rels/slide57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75.xml"/><Relationship Id="rId1" Type="http://schemas.openxmlformats.org/officeDocument/2006/relationships/slideLayout" Target="../slideLayouts/slideLayout95.xml"/></Relationships>
</file>

<file path=ppt/slides/_rels/slide57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76.xml"/><Relationship Id="rId1" Type="http://schemas.openxmlformats.org/officeDocument/2006/relationships/slideLayout" Target="../slideLayouts/slideLayout95.xml"/></Relationships>
</file>

<file path=ppt/slides/_rels/slide57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77.xml"/><Relationship Id="rId1" Type="http://schemas.openxmlformats.org/officeDocument/2006/relationships/slideLayout" Target="../slideLayouts/slideLayout95.xml"/></Relationships>
</file>

<file path=ppt/slides/_rels/slide57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78.xml"/><Relationship Id="rId1" Type="http://schemas.openxmlformats.org/officeDocument/2006/relationships/slideLayout" Target="../slideLayouts/slideLayout95.xml"/></Relationships>
</file>

<file path=ppt/slides/_rels/slide57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79.xml"/><Relationship Id="rId1" Type="http://schemas.openxmlformats.org/officeDocument/2006/relationships/slideLayout" Target="../slideLayouts/slideLayout95.xml"/></Relationships>
</file>

<file path=ppt/slides/_rels/slide5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8.xml"/><Relationship Id="rId1" Type="http://schemas.openxmlformats.org/officeDocument/2006/relationships/slideLayout" Target="../slideLayouts/slideLayout95.xml"/></Relationships>
</file>

<file path=ppt/slides/_rels/slide58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80.xml"/><Relationship Id="rId1" Type="http://schemas.openxmlformats.org/officeDocument/2006/relationships/slideLayout" Target="../slideLayouts/slideLayout95.xml"/></Relationships>
</file>

<file path=ppt/slides/_rels/slide58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81.xml"/><Relationship Id="rId1" Type="http://schemas.openxmlformats.org/officeDocument/2006/relationships/slideLayout" Target="../slideLayouts/slideLayout95.xml"/></Relationships>
</file>

<file path=ppt/slides/_rels/slide58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82.xml"/><Relationship Id="rId1" Type="http://schemas.openxmlformats.org/officeDocument/2006/relationships/slideLayout" Target="../slideLayouts/slideLayout95.xml"/></Relationships>
</file>

<file path=ppt/slides/_rels/slide58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83.xml"/><Relationship Id="rId1" Type="http://schemas.openxmlformats.org/officeDocument/2006/relationships/slideLayout" Target="../slideLayouts/slideLayout95.xml"/></Relationships>
</file>

<file path=ppt/slides/_rels/slide5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9.xml"/><Relationship Id="rId1" Type="http://schemas.openxmlformats.org/officeDocument/2006/relationships/slideLayout" Target="../slideLayouts/slideLayout95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464.xml"/></Relationships>
</file>

<file path=ppt/slides/_rels/slide6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0.xml"/><Relationship Id="rId1" Type="http://schemas.openxmlformats.org/officeDocument/2006/relationships/slideLayout" Target="../slideLayouts/slideLayout95.xml"/></Relationships>
</file>

<file path=ppt/slides/_rels/slide6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1.xml"/><Relationship Id="rId1" Type="http://schemas.openxmlformats.org/officeDocument/2006/relationships/slideLayout" Target="../slideLayouts/slideLayout95.xml"/></Relationships>
</file>

<file path=ppt/slides/_rels/slide6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2.xml"/><Relationship Id="rId1" Type="http://schemas.openxmlformats.org/officeDocument/2006/relationships/slideLayout" Target="../slideLayouts/slideLayout95.xml"/></Relationships>
</file>

<file path=ppt/slides/_rels/slide6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3.xml"/><Relationship Id="rId1" Type="http://schemas.openxmlformats.org/officeDocument/2006/relationships/slideLayout" Target="../slideLayouts/slideLayout95.xml"/></Relationships>
</file>

<file path=ppt/slides/_rels/slide6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4.xml"/><Relationship Id="rId1" Type="http://schemas.openxmlformats.org/officeDocument/2006/relationships/slideLayout" Target="../slideLayouts/slideLayout95.xml"/></Relationships>
</file>

<file path=ppt/slides/_rels/slide6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5.xml"/><Relationship Id="rId1" Type="http://schemas.openxmlformats.org/officeDocument/2006/relationships/slideLayout" Target="../slideLayouts/slideLayout95.xml"/></Relationships>
</file>

<file path=ppt/slides/_rels/slide6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6.xml"/><Relationship Id="rId1" Type="http://schemas.openxmlformats.org/officeDocument/2006/relationships/slideLayout" Target="../slideLayouts/slideLayout95.xml"/></Relationships>
</file>

<file path=ppt/slides/_rels/slide6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7.xml"/><Relationship Id="rId1" Type="http://schemas.openxmlformats.org/officeDocument/2006/relationships/slideLayout" Target="../slideLayouts/slideLayout95.xml"/></Relationships>
</file>

<file path=ppt/slides/_rels/slide6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8.xml"/><Relationship Id="rId1" Type="http://schemas.openxmlformats.org/officeDocument/2006/relationships/slideLayout" Target="../slideLayouts/slideLayout95.xml"/></Relationships>
</file>

<file path=ppt/slides/_rels/slide6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9.xml"/><Relationship Id="rId1" Type="http://schemas.openxmlformats.org/officeDocument/2006/relationships/slideLayout" Target="../slideLayouts/slideLayout95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464.xml"/></Relationships>
</file>

<file path=ppt/slides/_rels/slide7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0.xml"/><Relationship Id="rId1" Type="http://schemas.openxmlformats.org/officeDocument/2006/relationships/slideLayout" Target="../slideLayouts/slideLayout95.xml"/></Relationships>
</file>

<file path=ppt/slides/_rels/slide7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1.xml"/><Relationship Id="rId1" Type="http://schemas.openxmlformats.org/officeDocument/2006/relationships/slideLayout" Target="../slideLayouts/slideLayout95.xml"/></Relationships>
</file>

<file path=ppt/slides/_rels/slide7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2.xml"/><Relationship Id="rId1" Type="http://schemas.openxmlformats.org/officeDocument/2006/relationships/slideLayout" Target="../slideLayouts/slideLayout95.xml"/></Relationships>
</file>

<file path=ppt/slides/_rels/slide7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3.xml"/><Relationship Id="rId1" Type="http://schemas.openxmlformats.org/officeDocument/2006/relationships/slideLayout" Target="../slideLayouts/slideLayout95.xml"/></Relationships>
</file>

<file path=ppt/slides/_rels/slide7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4.xml"/><Relationship Id="rId1" Type="http://schemas.openxmlformats.org/officeDocument/2006/relationships/slideLayout" Target="../slideLayouts/slideLayout95.xml"/></Relationships>
</file>

<file path=ppt/slides/_rels/slide7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5.xml"/><Relationship Id="rId1" Type="http://schemas.openxmlformats.org/officeDocument/2006/relationships/slideLayout" Target="../slideLayouts/slideLayout95.xml"/></Relationships>
</file>

<file path=ppt/slides/_rels/slide7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6.xml"/><Relationship Id="rId1" Type="http://schemas.openxmlformats.org/officeDocument/2006/relationships/slideLayout" Target="../slideLayouts/slideLayout95.xml"/></Relationships>
</file>

<file path=ppt/slides/_rels/slide7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7.xml"/><Relationship Id="rId1" Type="http://schemas.openxmlformats.org/officeDocument/2006/relationships/slideLayout" Target="../slideLayouts/slideLayout95.xml"/></Relationships>
</file>

<file path=ppt/slides/_rels/slide7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8.xml"/><Relationship Id="rId1" Type="http://schemas.openxmlformats.org/officeDocument/2006/relationships/slideLayout" Target="../slideLayouts/slideLayout95.xml"/></Relationships>
</file>

<file path=ppt/slides/_rels/slide7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9.xml"/><Relationship Id="rId1" Type="http://schemas.openxmlformats.org/officeDocument/2006/relationships/slideLayout" Target="../slideLayouts/slideLayout95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464.xml"/></Relationships>
</file>

<file path=ppt/slides/_rels/slide8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0.xml"/><Relationship Id="rId1" Type="http://schemas.openxmlformats.org/officeDocument/2006/relationships/slideLayout" Target="../slideLayouts/slideLayout95.xml"/></Relationships>
</file>

<file path=ppt/slides/_rels/slide8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1.xml"/><Relationship Id="rId1" Type="http://schemas.openxmlformats.org/officeDocument/2006/relationships/slideLayout" Target="../slideLayouts/slideLayout95.xml"/></Relationships>
</file>

<file path=ppt/slides/_rels/slide8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2.xml"/><Relationship Id="rId1" Type="http://schemas.openxmlformats.org/officeDocument/2006/relationships/slideLayout" Target="../slideLayouts/slideLayout95.xml"/></Relationships>
</file>

<file path=ppt/slides/_rels/slide8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3.xml"/><Relationship Id="rId1" Type="http://schemas.openxmlformats.org/officeDocument/2006/relationships/slideLayout" Target="../slideLayouts/slideLayout95.xml"/></Relationships>
</file>

<file path=ppt/slides/_rels/slide8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4.xml"/><Relationship Id="rId1" Type="http://schemas.openxmlformats.org/officeDocument/2006/relationships/slideLayout" Target="../slideLayouts/slideLayout95.xml"/></Relationships>
</file>

<file path=ppt/slides/_rels/slide8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5.xml"/><Relationship Id="rId1" Type="http://schemas.openxmlformats.org/officeDocument/2006/relationships/slideLayout" Target="../slideLayouts/slideLayout95.xml"/></Relationships>
</file>

<file path=ppt/slides/_rels/slide8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6.xml"/><Relationship Id="rId1" Type="http://schemas.openxmlformats.org/officeDocument/2006/relationships/slideLayout" Target="../slideLayouts/slideLayout95.xml"/></Relationships>
</file>

<file path=ppt/slides/_rels/slide8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7.xml"/><Relationship Id="rId1" Type="http://schemas.openxmlformats.org/officeDocument/2006/relationships/slideLayout" Target="../slideLayouts/slideLayout95.xml"/></Relationships>
</file>

<file path=ppt/slides/_rels/slide8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8.xml"/><Relationship Id="rId1" Type="http://schemas.openxmlformats.org/officeDocument/2006/relationships/slideLayout" Target="../slideLayouts/slideLayout95.xml"/></Relationships>
</file>

<file path=ppt/slides/_rels/slide8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9.xml"/><Relationship Id="rId1" Type="http://schemas.openxmlformats.org/officeDocument/2006/relationships/slideLayout" Target="../slideLayouts/slideLayout95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464.xml"/></Relationships>
</file>

<file path=ppt/slides/_rels/slide9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0.xml"/><Relationship Id="rId1" Type="http://schemas.openxmlformats.org/officeDocument/2006/relationships/slideLayout" Target="../slideLayouts/slideLayout95.xml"/></Relationships>
</file>

<file path=ppt/slides/_rels/slide9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1.xml"/><Relationship Id="rId1" Type="http://schemas.openxmlformats.org/officeDocument/2006/relationships/slideLayout" Target="../slideLayouts/slideLayout84.xml"/></Relationships>
</file>

<file path=ppt/slides/_rels/slide9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2.xml"/><Relationship Id="rId1" Type="http://schemas.openxmlformats.org/officeDocument/2006/relationships/slideLayout" Target="../slideLayouts/slideLayout84.xml"/></Relationships>
</file>

<file path=ppt/slides/_rels/slide9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3.xml"/><Relationship Id="rId1" Type="http://schemas.openxmlformats.org/officeDocument/2006/relationships/slideLayout" Target="../slideLayouts/slideLayout84.xml"/></Relationships>
</file>

<file path=ppt/slides/_rels/slide9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4.xml"/><Relationship Id="rId1" Type="http://schemas.openxmlformats.org/officeDocument/2006/relationships/slideLayout" Target="../slideLayouts/slideLayout84.xml"/></Relationships>
</file>

<file path=ppt/slides/_rels/slide9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5.xml"/><Relationship Id="rId1" Type="http://schemas.openxmlformats.org/officeDocument/2006/relationships/slideLayout" Target="../slideLayouts/slideLayout84.xml"/></Relationships>
</file>

<file path=ppt/slides/_rels/slide9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6.xml"/><Relationship Id="rId1" Type="http://schemas.openxmlformats.org/officeDocument/2006/relationships/slideLayout" Target="../slideLayouts/slideLayout84.xml"/></Relationships>
</file>

<file path=ppt/slides/_rels/slide9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7.xml"/><Relationship Id="rId1" Type="http://schemas.openxmlformats.org/officeDocument/2006/relationships/slideLayout" Target="../slideLayouts/slideLayout84.xml"/></Relationships>
</file>

<file path=ppt/slides/_rels/slide9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8.xml"/><Relationship Id="rId1" Type="http://schemas.openxmlformats.org/officeDocument/2006/relationships/slideLayout" Target="../slideLayouts/slideLayout459.xml"/></Relationships>
</file>

<file path=ppt/slides/_rels/slide9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9.xml"/><Relationship Id="rId1" Type="http://schemas.openxmlformats.org/officeDocument/2006/relationships/slideLayout" Target="../slideLayouts/slideLayout459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082" name="Text Box 1">
            <a:extLst>
              <a:ext uri="{FF2B5EF4-FFF2-40B4-BE49-F238E27FC236}">
                <a16:creationId xmlns:a16="http://schemas.microsoft.com/office/drawing/2014/main" id="{0D86D035-5267-5C23-E062-EF3BAA9F7EE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67200" y="0"/>
            <a:ext cx="48768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4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聖６００　み神のほのおよ </a:t>
            </a:r>
          </a:p>
        </p:txBody>
      </p:sp>
      <p:sp>
        <p:nvSpPr>
          <p:cNvPr id="46083" name="Text Box 2">
            <a:extLst>
              <a:ext uri="{FF2B5EF4-FFF2-40B4-BE49-F238E27FC236}">
                <a16:creationId xmlns:a16="http://schemas.microsoft.com/office/drawing/2014/main" id="{68113376-E5FF-D8D1-1357-27B9E19159B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360363" y="0"/>
            <a:ext cx="9504363" cy="3676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738000" tIns="730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/>
              <a:t>①</a:t>
            </a:r>
            <a:r>
              <a:rPr lang="ja-JP" altLang="ja-JP" sz="4400"/>
              <a:t>御神の炎よ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/>
              <a:t>   我が内に燃えて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/>
              <a:t>　 枷</a:t>
            </a:r>
            <a:r>
              <a:rPr lang="ja-JP" altLang="ja-JP"/>
              <a:t>(かせ)</a:t>
            </a:r>
            <a:r>
              <a:rPr lang="ja-JP" altLang="ja-JP" sz="4400"/>
              <a:t>をば焼き切り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/>
              <a:t>   自由の身とせよ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514" name="Text Box 1">
            <a:extLst>
              <a:ext uri="{FF2B5EF4-FFF2-40B4-BE49-F238E27FC236}">
                <a16:creationId xmlns:a16="http://schemas.microsoft.com/office/drawing/2014/main" id="{87EA5C8C-CE27-F74A-0E5A-A6635EE1993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67200" y="0"/>
            <a:ext cx="48768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聖６０１　イェスよわが身と </a:t>
            </a:r>
          </a:p>
        </p:txBody>
      </p:sp>
      <p:sp>
        <p:nvSpPr>
          <p:cNvPr id="64515" name="Text Box 2">
            <a:extLst>
              <a:ext uri="{FF2B5EF4-FFF2-40B4-BE49-F238E27FC236}">
                <a16:creationId xmlns:a16="http://schemas.microsoft.com/office/drawing/2014/main" id="{C31C71A3-28D3-4C96-55C1-C6D3B67DFC5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360363" y="0"/>
            <a:ext cx="9504363" cy="44211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738000" tIns="730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latin typeface="ＭＳ Ｐゴシック" panose="020B0600070205080204" pitchFamily="50" charset="-128"/>
              </a:rPr>
              <a:t>②</a:t>
            </a:r>
            <a:r>
              <a:rPr lang="ja-JP" altLang="ja-JP" sz="4400">
                <a:latin typeface="ＭＳ Ｐゴシック" panose="020B0600070205080204" pitchFamily="50" charset="-128"/>
              </a:rPr>
              <a:t>尊き御名に　頼る我に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　 今  御誓いを果たし給え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　 すべて祭壇に　ささげまつり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　 待つ待つ待つ　火のくだるを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SzPct val="80000"/>
              <a:buFontTx/>
              <a:buNone/>
            </a:pPr>
            <a:r>
              <a:rPr lang="ja-JP" altLang="ja-JP" sz="4400">
                <a:latin typeface="ＤＦＧ中太丸ゴシック体"/>
                <a:ea typeface="ＤＦＧ中太丸ゴシック体"/>
                <a:cs typeface="ＤＦＧ中太丸ゴシック体"/>
              </a:rPr>
              <a:t>　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8834" name="Text Box 1">
            <a:extLst>
              <a:ext uri="{FF2B5EF4-FFF2-40B4-BE49-F238E27FC236}">
                <a16:creationId xmlns:a16="http://schemas.microsoft.com/office/drawing/2014/main" id="{BC84A268-DBE9-B657-39C9-1B528F80E75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152400"/>
            <a:ext cx="7772400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聖６１５　ささげまつりし</a:t>
            </a:r>
          </a:p>
        </p:txBody>
      </p:sp>
      <p:sp>
        <p:nvSpPr>
          <p:cNvPr id="248835" name="Text Box 2">
            <a:extLst>
              <a:ext uri="{FF2B5EF4-FFF2-40B4-BE49-F238E27FC236}">
                <a16:creationId xmlns:a16="http://schemas.microsoft.com/office/drawing/2014/main" id="{DD943896-FB87-CB8B-2555-8FE63755B7B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3088" y="1139825"/>
            <a:ext cx="7469187" cy="2994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latin typeface="ＭＳ Ｐゴシック" panose="020B0600070205080204" pitchFamily="50" charset="-128"/>
              </a:rPr>
              <a:t>③聖き大路を　全</a:t>
            </a:r>
            <a:r>
              <a:rPr lang="en-US" altLang="ja-JP">
                <a:latin typeface="ＭＳ Ｐゴシック" panose="020B0600070205080204" pitchFamily="50" charset="-128"/>
              </a:rPr>
              <a:t>(また)</a:t>
            </a:r>
            <a:r>
              <a:rPr lang="en-US" altLang="ja-JP" sz="4400">
                <a:latin typeface="ＭＳ Ｐゴシック" panose="020B0600070205080204" pitchFamily="50" charset="-128"/>
              </a:rPr>
              <a:t>き歩みを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latin typeface="ＭＳ Ｐゴシック" panose="020B0600070205080204" pitchFamily="50" charset="-128"/>
              </a:rPr>
              <a:t>　 日ごとにたどる　者とならまし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latin typeface="ＭＳ Ｐゴシック" panose="020B0600070205080204" pitchFamily="50" charset="-128"/>
              </a:rPr>
              <a:t>　 君なるイェスよ　か弱き我を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latin typeface="ＭＳ Ｐゴシック" panose="020B0600070205080204" pitchFamily="50" charset="-128"/>
              </a:rPr>
              <a:t>　 常に光に　歩ませ給え</a:t>
            </a:r>
            <a:r>
              <a:rPr lang="ja-JP" altLang="ja-JP" sz="3600"/>
              <a:t> 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0882" name="Text Box 1">
            <a:extLst>
              <a:ext uri="{FF2B5EF4-FFF2-40B4-BE49-F238E27FC236}">
                <a16:creationId xmlns:a16="http://schemas.microsoft.com/office/drawing/2014/main" id="{9E68A4AC-53B2-BC9C-790E-EFCCAB5DADE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67000" y="0"/>
            <a:ext cx="6477000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聖６１６　主はガリラヤ湖の</a:t>
            </a:r>
          </a:p>
        </p:txBody>
      </p:sp>
      <p:sp>
        <p:nvSpPr>
          <p:cNvPr id="250883" name="Text Box 2">
            <a:extLst>
              <a:ext uri="{FF2B5EF4-FFF2-40B4-BE49-F238E27FC236}">
                <a16:creationId xmlns:a16="http://schemas.microsoft.com/office/drawing/2014/main" id="{01017892-1025-E250-6667-066BA1F48CF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287338" y="215900"/>
            <a:ext cx="9431338" cy="46085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738000" tIns="730800"/>
          <a:lstStyle>
            <a:lvl1pPr marL="342900" indent="-319088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①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主はガリラヤ湖の　漁師に告げぬ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「網を捨て置きて　我に従え」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また主は疲れし　世人に告げぬ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「罪を振り捨てて　我に従え」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2930" name="Text Box 1">
            <a:extLst>
              <a:ext uri="{FF2B5EF4-FFF2-40B4-BE49-F238E27FC236}">
                <a16:creationId xmlns:a16="http://schemas.microsoft.com/office/drawing/2014/main" id="{B959CCBA-8493-B174-B866-9127793325B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67000" y="0"/>
            <a:ext cx="6477000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聖６１６　主はガリラヤ湖の</a:t>
            </a:r>
          </a:p>
        </p:txBody>
      </p:sp>
      <p:sp>
        <p:nvSpPr>
          <p:cNvPr id="252931" name="Text Box 2">
            <a:extLst>
              <a:ext uri="{FF2B5EF4-FFF2-40B4-BE49-F238E27FC236}">
                <a16:creationId xmlns:a16="http://schemas.microsoft.com/office/drawing/2014/main" id="{442811D5-0DE0-9739-5D73-7A518D4FFBA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584200" y="215900"/>
            <a:ext cx="9728200" cy="46085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738000" tIns="730800"/>
          <a:lstStyle>
            <a:lvl1pPr marL="342900" indent="-319088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  <a:tab pos="943451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  <a:tab pos="943451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  <a:tab pos="943451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②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険しき深山</a:t>
            </a:r>
            <a:r>
              <a:rPr lang="ja-JP" altLang="ja-JP">
                <a:solidFill>
                  <a:srgbClr val="FFFFFF"/>
                </a:solidFill>
                <a:latin typeface="ＭＳ Ｐゴシック" panose="020B0600070205080204" pitchFamily="50" charset="-128"/>
              </a:rPr>
              <a:t>(みやま)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の　谷間に呼べる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羊飼いの声　友よ聞かずや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「我が羊よなぜ　かくさ迷える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汝</a:t>
            </a:r>
            <a:r>
              <a:rPr lang="ja-JP" altLang="ja-JP">
                <a:solidFill>
                  <a:srgbClr val="FFFFFF"/>
                </a:solidFill>
                <a:latin typeface="ＭＳ Ｐゴシック" panose="020B0600070205080204" pitchFamily="50" charset="-128"/>
              </a:rPr>
              <a:t>(な)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が守り手なる　我に従え」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4978" name="Text Box 1">
            <a:extLst>
              <a:ext uri="{FF2B5EF4-FFF2-40B4-BE49-F238E27FC236}">
                <a16:creationId xmlns:a16="http://schemas.microsoft.com/office/drawing/2014/main" id="{FA089B8B-5A94-0F4C-2692-613C157F923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67000" y="0"/>
            <a:ext cx="6477000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聖６１６　主はガリラヤ湖の</a:t>
            </a:r>
          </a:p>
        </p:txBody>
      </p:sp>
      <p:sp>
        <p:nvSpPr>
          <p:cNvPr id="254979" name="Text Box 2">
            <a:extLst>
              <a:ext uri="{FF2B5EF4-FFF2-40B4-BE49-F238E27FC236}">
                <a16:creationId xmlns:a16="http://schemas.microsoft.com/office/drawing/2014/main" id="{A1301869-402B-0B8C-9B21-ED72DA06F5B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287338" y="215900"/>
            <a:ext cx="9431338" cy="46085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738000" tIns="730800"/>
          <a:lstStyle>
            <a:lvl1pPr marL="342900" indent="-319088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③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「罪の世にありて　罪に汚れず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　憂いを慰め　疲れを癒し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　汝</a:t>
            </a:r>
            <a:r>
              <a:rPr lang="ja-JP" altLang="ja-JP">
                <a:solidFill>
                  <a:srgbClr val="FFFFFF"/>
                </a:solidFill>
                <a:latin typeface="ＭＳ Ｐゴシック" panose="020B0600070205080204" pitchFamily="50" charset="-128"/>
              </a:rPr>
              <a:t>(な)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が側にありて　常に語しむ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　いのちの道なる　我に従え」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7026" name="Text Box 1">
            <a:extLst>
              <a:ext uri="{FF2B5EF4-FFF2-40B4-BE49-F238E27FC236}">
                <a16:creationId xmlns:a16="http://schemas.microsoft.com/office/drawing/2014/main" id="{ADD768F9-8B22-0850-5010-30C8B3A7F98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67000" y="0"/>
            <a:ext cx="6477000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聖６１６　主はガリラヤ湖の</a:t>
            </a:r>
          </a:p>
        </p:txBody>
      </p:sp>
      <p:sp>
        <p:nvSpPr>
          <p:cNvPr id="257027" name="Text Box 2">
            <a:extLst>
              <a:ext uri="{FF2B5EF4-FFF2-40B4-BE49-F238E27FC236}">
                <a16:creationId xmlns:a16="http://schemas.microsoft.com/office/drawing/2014/main" id="{20F16220-2B91-4D34-8105-A2ECB0E6DC5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287338" y="215900"/>
            <a:ext cx="9431338" cy="46085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738000" tIns="730800"/>
          <a:lstStyle>
            <a:lvl1pPr marL="342900" indent="-319088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④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「我が跡を踏みて　右や左に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迷い行くなかれ　道狭くとも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十字架を担い　天</a:t>
            </a:r>
            <a:r>
              <a:rPr lang="ja-JP" altLang="ja-JP">
                <a:solidFill>
                  <a:srgbClr val="FFFFFF"/>
                </a:solidFill>
                <a:latin typeface="ＭＳ Ｐゴシック" panose="020B0600070205080204" pitchFamily="50" charset="-128"/>
              </a:rPr>
              <a:t>(あめ)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を望みて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　常世</a:t>
            </a:r>
            <a:r>
              <a:rPr lang="ja-JP" altLang="ja-JP">
                <a:solidFill>
                  <a:srgbClr val="FFFFFF"/>
                </a:solidFill>
                <a:latin typeface="ＭＳ Ｐゴシック" panose="020B0600070205080204" pitchFamily="50" charset="-128"/>
              </a:rPr>
              <a:t>(とこよ)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の朝まで　我に従え」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9074" name="Text Box 1">
            <a:extLst>
              <a:ext uri="{FF2B5EF4-FFF2-40B4-BE49-F238E27FC236}">
                <a16:creationId xmlns:a16="http://schemas.microsoft.com/office/drawing/2014/main" id="{42E32141-7131-2CE5-4E26-F319B619246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35488" y="0"/>
            <a:ext cx="4608512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聖６１７　慕いまつる主の</a:t>
            </a:r>
          </a:p>
        </p:txBody>
      </p:sp>
      <p:sp>
        <p:nvSpPr>
          <p:cNvPr id="259075" name="Text Box 2">
            <a:extLst>
              <a:ext uri="{FF2B5EF4-FFF2-40B4-BE49-F238E27FC236}">
                <a16:creationId xmlns:a16="http://schemas.microsoft.com/office/drawing/2014/main" id="{2F589675-3B3F-1DB6-7161-48686C6A15D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1775" y="0"/>
            <a:ext cx="6165850" cy="38782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738000" tIns="730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en-US" altLang="ja-JP" sz="4400">
                <a:latin typeface="ＭＳ Ｐゴシック" panose="020B0600070205080204" pitchFamily="50" charset="-128"/>
              </a:rPr>
              <a:t>①</a:t>
            </a:r>
            <a:r>
              <a:rPr lang="ja-JP" altLang="ja-JP" sz="4400">
                <a:latin typeface="ＭＳ Ｐゴシック" panose="020B0600070205080204" pitchFamily="50" charset="-128"/>
              </a:rPr>
              <a:t>慕いまつる主の　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   み招きある今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　 十字架担い行かん　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   愛する主の後を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1122" name="Text Box 1">
            <a:extLst>
              <a:ext uri="{FF2B5EF4-FFF2-40B4-BE49-F238E27FC236}">
                <a16:creationId xmlns:a16="http://schemas.microsoft.com/office/drawing/2014/main" id="{8EBC276D-CCC6-04F7-A2E5-EAB1C5EB126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35488" y="0"/>
            <a:ext cx="4608512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聖６１７　慕いまつる主の</a:t>
            </a:r>
          </a:p>
        </p:txBody>
      </p:sp>
      <p:sp>
        <p:nvSpPr>
          <p:cNvPr id="261123" name="Text Box 2">
            <a:extLst>
              <a:ext uri="{FF2B5EF4-FFF2-40B4-BE49-F238E27FC236}">
                <a16:creationId xmlns:a16="http://schemas.microsoft.com/office/drawing/2014/main" id="{E1E903B7-F62F-1D4F-870D-2B192265410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41275" y="0"/>
            <a:ext cx="7240588" cy="38782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738000" tIns="730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　 何処</a:t>
            </a:r>
            <a:r>
              <a:rPr lang="ja-JP" altLang="ja-JP">
                <a:latin typeface="ＭＳ Ｐゴシック" panose="020B0600070205080204" pitchFamily="50" charset="-128"/>
              </a:rPr>
              <a:t>(いずく)</a:t>
            </a:r>
            <a:r>
              <a:rPr lang="ja-JP" altLang="ja-JP" sz="4400">
                <a:latin typeface="ＭＳ Ｐゴシック" panose="020B0600070205080204" pitchFamily="50" charset="-128"/>
              </a:rPr>
              <a:t>までも行かん　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   何処までも行かん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　 何処までも行かん　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   愛する主の後を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3170" name="Text Box 1">
            <a:extLst>
              <a:ext uri="{FF2B5EF4-FFF2-40B4-BE49-F238E27FC236}">
                <a16:creationId xmlns:a16="http://schemas.microsoft.com/office/drawing/2014/main" id="{AA8AEFFE-D70C-22FA-C8F4-5550658C47C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35488" y="0"/>
            <a:ext cx="4608512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聖６１７　慕いまつる主の</a:t>
            </a:r>
          </a:p>
        </p:txBody>
      </p:sp>
      <p:sp>
        <p:nvSpPr>
          <p:cNvPr id="263171" name="Text Box 2">
            <a:extLst>
              <a:ext uri="{FF2B5EF4-FFF2-40B4-BE49-F238E27FC236}">
                <a16:creationId xmlns:a16="http://schemas.microsoft.com/office/drawing/2014/main" id="{3B76B158-46F9-D602-8D41-24F7789C5B2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114300" y="0"/>
            <a:ext cx="6859588" cy="38782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738000" tIns="730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en-US" altLang="ja-JP" sz="4400">
                <a:latin typeface="ＭＳ Ｐゴシック" panose="020B0600070205080204" pitchFamily="50" charset="-128"/>
              </a:rPr>
              <a:t>②</a:t>
            </a:r>
            <a:r>
              <a:rPr lang="ja-JP" altLang="ja-JP" sz="4400">
                <a:latin typeface="ＭＳ Ｐゴシック" panose="020B0600070205080204" pitchFamily="50" charset="-128"/>
              </a:rPr>
              <a:t>血潮混じる汗　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   流し祈る主の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　 ゲッセマネにも行かん　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   愛する主の後を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5218" name="Text Box 1">
            <a:extLst>
              <a:ext uri="{FF2B5EF4-FFF2-40B4-BE49-F238E27FC236}">
                <a16:creationId xmlns:a16="http://schemas.microsoft.com/office/drawing/2014/main" id="{B4C6652D-A1DE-0322-3EFC-B4FA423DCEA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35488" y="0"/>
            <a:ext cx="4608512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聖６１７　慕いまつる主の</a:t>
            </a:r>
          </a:p>
        </p:txBody>
      </p:sp>
      <p:sp>
        <p:nvSpPr>
          <p:cNvPr id="265219" name="Text Box 2">
            <a:extLst>
              <a:ext uri="{FF2B5EF4-FFF2-40B4-BE49-F238E27FC236}">
                <a16:creationId xmlns:a16="http://schemas.microsoft.com/office/drawing/2014/main" id="{FBAC1ADA-E29C-F62F-35DF-E3F2C2DF7D5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41275" y="0"/>
            <a:ext cx="7240588" cy="38782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738000" tIns="730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　 何処</a:t>
            </a:r>
            <a:r>
              <a:rPr lang="ja-JP" altLang="ja-JP">
                <a:latin typeface="ＭＳ Ｐゴシック" panose="020B0600070205080204" pitchFamily="50" charset="-128"/>
              </a:rPr>
              <a:t>(いずく)</a:t>
            </a:r>
            <a:r>
              <a:rPr lang="ja-JP" altLang="ja-JP" sz="4400">
                <a:latin typeface="ＭＳ Ｐゴシック" panose="020B0600070205080204" pitchFamily="50" charset="-128"/>
              </a:rPr>
              <a:t>までも行かん　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   何処までも行かん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　 何処までも行かん　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   愛する主の後を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7266" name="Text Box 1">
            <a:extLst>
              <a:ext uri="{FF2B5EF4-FFF2-40B4-BE49-F238E27FC236}">
                <a16:creationId xmlns:a16="http://schemas.microsoft.com/office/drawing/2014/main" id="{5AFB6BA5-D783-1950-60EE-50D21B12EDC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35488" y="0"/>
            <a:ext cx="4608512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聖６１７　慕いまつる主の</a:t>
            </a:r>
          </a:p>
        </p:txBody>
      </p:sp>
      <p:sp>
        <p:nvSpPr>
          <p:cNvPr id="267267" name="Text Box 2">
            <a:extLst>
              <a:ext uri="{FF2B5EF4-FFF2-40B4-BE49-F238E27FC236}">
                <a16:creationId xmlns:a16="http://schemas.microsoft.com/office/drawing/2014/main" id="{304A34BA-F9B9-9E6D-A496-9F75E2AA2B3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9225" y="0"/>
            <a:ext cx="6334125" cy="38782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738000" tIns="730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en-US" altLang="ja-JP" sz="4400">
                <a:latin typeface="ＭＳ Ｐゴシック" panose="020B0600070205080204" pitchFamily="50" charset="-128"/>
              </a:rPr>
              <a:t>③</a:t>
            </a:r>
            <a:r>
              <a:rPr lang="ja-JP" altLang="ja-JP" sz="4400">
                <a:latin typeface="ＭＳ Ｐゴシック" panose="020B0600070205080204" pitchFamily="50" charset="-128"/>
              </a:rPr>
              <a:t>打たれ罵</a:t>
            </a:r>
            <a:r>
              <a:rPr lang="ja-JP" altLang="ja-JP">
                <a:latin typeface="ＭＳ Ｐゴシック" panose="020B0600070205080204" pitchFamily="50" charset="-128"/>
              </a:rPr>
              <a:t>(ののし)</a:t>
            </a:r>
            <a:r>
              <a:rPr lang="ja-JP" altLang="ja-JP" sz="4400">
                <a:latin typeface="ＭＳ Ｐゴシック" panose="020B0600070205080204" pitchFamily="50" charset="-128"/>
              </a:rPr>
              <a:t>られ　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   辱</a:t>
            </a:r>
            <a:r>
              <a:rPr lang="ja-JP" altLang="ja-JP">
                <a:latin typeface="ＭＳ Ｐゴシック" panose="020B0600070205080204" pitchFamily="50" charset="-128"/>
              </a:rPr>
              <a:t>(はずかし)</a:t>
            </a:r>
            <a:r>
              <a:rPr lang="ja-JP" altLang="ja-JP" sz="4400">
                <a:latin typeface="ＭＳ Ｐゴシック" panose="020B0600070205080204" pitchFamily="50" charset="-128"/>
              </a:rPr>
              <a:t>め受くる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　 人前にも行かん　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   愛する主の後を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562" name="Text Box 1">
            <a:extLst>
              <a:ext uri="{FF2B5EF4-FFF2-40B4-BE49-F238E27FC236}">
                <a16:creationId xmlns:a16="http://schemas.microsoft.com/office/drawing/2014/main" id="{9094747A-1A51-FA2E-5075-4BD9AF21D08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67200" y="0"/>
            <a:ext cx="48768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聖６０１　イェスよわが身と </a:t>
            </a:r>
          </a:p>
        </p:txBody>
      </p:sp>
      <p:sp>
        <p:nvSpPr>
          <p:cNvPr id="66563" name="Text Box 2">
            <a:extLst>
              <a:ext uri="{FF2B5EF4-FFF2-40B4-BE49-F238E27FC236}">
                <a16:creationId xmlns:a16="http://schemas.microsoft.com/office/drawing/2014/main" id="{327C168C-4804-18BB-2C30-E768AB46947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360363" y="0"/>
            <a:ext cx="9504363" cy="44211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738000" tIns="730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latin typeface="ＭＳ Ｐゴシック" panose="020B0600070205080204" pitchFamily="50" charset="-128"/>
              </a:rPr>
              <a:t>③</a:t>
            </a:r>
            <a:r>
              <a:rPr lang="ja-JP" altLang="ja-JP" sz="4400">
                <a:latin typeface="ＭＳ Ｐゴシック" panose="020B0600070205080204" pitchFamily="50" charset="-128"/>
              </a:rPr>
              <a:t>イェスよ世につく　我が思いを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　 今焼き尽くし　聖め給え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　 すべて祭壇に　ささげまつり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　 待つ待つ待つ　火のくだるを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SzPct val="80000"/>
              <a:buFontTx/>
              <a:buNone/>
            </a:pPr>
            <a:r>
              <a:rPr lang="ja-JP" altLang="ja-JP" sz="4400">
                <a:latin typeface="ＤＦＧ中太丸ゴシック体"/>
                <a:ea typeface="ＤＦＧ中太丸ゴシック体"/>
                <a:cs typeface="ＤＦＧ中太丸ゴシック体"/>
              </a:rPr>
              <a:t>　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9314" name="Text Box 1">
            <a:extLst>
              <a:ext uri="{FF2B5EF4-FFF2-40B4-BE49-F238E27FC236}">
                <a16:creationId xmlns:a16="http://schemas.microsoft.com/office/drawing/2014/main" id="{5F2081D8-B752-D161-EC1A-E0E423E3D2D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35488" y="0"/>
            <a:ext cx="4608512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聖６１７　慕いまつる主の</a:t>
            </a:r>
          </a:p>
        </p:txBody>
      </p:sp>
      <p:sp>
        <p:nvSpPr>
          <p:cNvPr id="269315" name="Text Box 2">
            <a:extLst>
              <a:ext uri="{FF2B5EF4-FFF2-40B4-BE49-F238E27FC236}">
                <a16:creationId xmlns:a16="http://schemas.microsoft.com/office/drawing/2014/main" id="{250C9098-1CFE-10A2-9A87-A6CC34D200B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41275" y="0"/>
            <a:ext cx="7240588" cy="38782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738000" tIns="730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　 何処</a:t>
            </a:r>
            <a:r>
              <a:rPr lang="ja-JP" altLang="ja-JP">
                <a:latin typeface="ＭＳ Ｐゴシック" panose="020B0600070205080204" pitchFamily="50" charset="-128"/>
              </a:rPr>
              <a:t>(いずく)</a:t>
            </a:r>
            <a:r>
              <a:rPr lang="ja-JP" altLang="ja-JP" sz="4400">
                <a:latin typeface="ＭＳ Ｐゴシック" panose="020B0600070205080204" pitchFamily="50" charset="-128"/>
              </a:rPr>
              <a:t>までも行かん　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   何処までも行かん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　 何処までも行かん　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   愛する主の後を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1362" name="Text Box 1">
            <a:extLst>
              <a:ext uri="{FF2B5EF4-FFF2-40B4-BE49-F238E27FC236}">
                <a16:creationId xmlns:a16="http://schemas.microsoft.com/office/drawing/2014/main" id="{8F73472C-C99F-6777-C06D-B7CD6CE89C9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35488" y="0"/>
            <a:ext cx="4608512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聖６１７　慕いまつる主の</a:t>
            </a:r>
          </a:p>
        </p:txBody>
      </p:sp>
      <p:sp>
        <p:nvSpPr>
          <p:cNvPr id="271363" name="Text Box 2">
            <a:extLst>
              <a:ext uri="{FF2B5EF4-FFF2-40B4-BE49-F238E27FC236}">
                <a16:creationId xmlns:a16="http://schemas.microsoft.com/office/drawing/2014/main" id="{1B234587-D61B-25D4-FEFC-88571AC311D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23875" y="0"/>
            <a:ext cx="5581650" cy="38782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738000" tIns="730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en-US" altLang="ja-JP" sz="4400">
                <a:latin typeface="ＭＳ Ｐゴシック" panose="020B0600070205080204" pitchFamily="50" charset="-128"/>
              </a:rPr>
              <a:t>④</a:t>
            </a:r>
            <a:r>
              <a:rPr lang="ja-JP" altLang="ja-JP" sz="4400">
                <a:latin typeface="ＭＳ Ｐゴシック" panose="020B0600070205080204" pitchFamily="50" charset="-128"/>
              </a:rPr>
              <a:t>君の御恵みに　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   浸りし我が身は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　 栄え望み行かん　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   愛する主の後を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3410" name="Text Box 1">
            <a:extLst>
              <a:ext uri="{FF2B5EF4-FFF2-40B4-BE49-F238E27FC236}">
                <a16:creationId xmlns:a16="http://schemas.microsoft.com/office/drawing/2014/main" id="{C27977E5-66D2-4192-89B8-60253E88702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35488" y="0"/>
            <a:ext cx="4608512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聖６１７　慕いまつる主の</a:t>
            </a:r>
          </a:p>
        </p:txBody>
      </p:sp>
      <p:sp>
        <p:nvSpPr>
          <p:cNvPr id="273411" name="Text Box 2">
            <a:extLst>
              <a:ext uri="{FF2B5EF4-FFF2-40B4-BE49-F238E27FC236}">
                <a16:creationId xmlns:a16="http://schemas.microsoft.com/office/drawing/2014/main" id="{2EF1441C-0A0E-2992-A523-D1D256AB3E5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41275" y="0"/>
            <a:ext cx="7240588" cy="38782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738000" tIns="730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　 何処</a:t>
            </a:r>
            <a:r>
              <a:rPr lang="ja-JP" altLang="ja-JP">
                <a:latin typeface="ＭＳ Ｐゴシック" panose="020B0600070205080204" pitchFamily="50" charset="-128"/>
              </a:rPr>
              <a:t>(いずく)</a:t>
            </a:r>
            <a:r>
              <a:rPr lang="ja-JP" altLang="ja-JP" sz="4400">
                <a:latin typeface="ＭＳ Ｐゴシック" panose="020B0600070205080204" pitchFamily="50" charset="-128"/>
              </a:rPr>
              <a:t>までも行かん　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   何処までも行かん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　 何処までも行かん　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   愛する主の後を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5458" name="Text Box 1">
            <a:extLst>
              <a:ext uri="{FF2B5EF4-FFF2-40B4-BE49-F238E27FC236}">
                <a16:creationId xmlns:a16="http://schemas.microsoft.com/office/drawing/2014/main" id="{6EF2573B-3B79-4322-0132-6293F87B8CA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48000" y="0"/>
            <a:ext cx="6248400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聖６１８　神の御子にますイェス</a:t>
            </a:r>
          </a:p>
        </p:txBody>
      </p:sp>
      <p:sp>
        <p:nvSpPr>
          <p:cNvPr id="275459" name="Text Box 2">
            <a:extLst>
              <a:ext uri="{FF2B5EF4-FFF2-40B4-BE49-F238E27FC236}">
                <a16:creationId xmlns:a16="http://schemas.microsoft.com/office/drawing/2014/main" id="{A90C865D-CB0E-A5EF-C7F5-B4DB5F2C405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423863" y="71438"/>
            <a:ext cx="9456738" cy="36083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738000" tIns="730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lnSpc>
                <a:spcPct val="90000"/>
              </a:lnSpc>
              <a:spcBef>
                <a:spcPts val="110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①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神の御子にます　イェスのために</a:t>
            </a:r>
          </a:p>
          <a:p>
            <a:pPr eaLnBrk="1" hangingPunct="1">
              <a:lnSpc>
                <a:spcPct val="90000"/>
              </a:lnSpc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罪を敵として　立つは誰</a:t>
            </a:r>
            <a:r>
              <a:rPr lang="ja-JP" altLang="ja-JP">
                <a:solidFill>
                  <a:srgbClr val="FFFFFF"/>
                </a:solidFill>
                <a:latin typeface="ＭＳ Ｐゴシック" panose="020B0600070205080204" pitchFamily="50" charset="-128"/>
              </a:rPr>
              <a:t>(たれ)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ぞ</a:t>
            </a:r>
          </a:p>
          <a:p>
            <a:pPr eaLnBrk="1" hangingPunct="1">
              <a:lnSpc>
                <a:spcPct val="90000"/>
              </a:lnSpc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全てを捨てて　従いまつらん</a:t>
            </a:r>
          </a:p>
          <a:p>
            <a:pPr eaLnBrk="1" hangingPunct="1">
              <a:lnSpc>
                <a:spcPct val="90000"/>
              </a:lnSpc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我が全てにます　王なる主イェスよ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7506" name="Text Box 1">
            <a:extLst>
              <a:ext uri="{FF2B5EF4-FFF2-40B4-BE49-F238E27FC236}">
                <a16:creationId xmlns:a16="http://schemas.microsoft.com/office/drawing/2014/main" id="{132EE7D5-6AE4-9D75-9AE1-A63B01DC022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48000" y="0"/>
            <a:ext cx="6248400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聖６１８　神の御子にますイェス</a:t>
            </a:r>
          </a:p>
        </p:txBody>
      </p:sp>
      <p:sp>
        <p:nvSpPr>
          <p:cNvPr id="277507" name="Text Box 2">
            <a:extLst>
              <a:ext uri="{FF2B5EF4-FFF2-40B4-BE49-F238E27FC236}">
                <a16:creationId xmlns:a16="http://schemas.microsoft.com/office/drawing/2014/main" id="{F8ED9CDD-A45F-371D-1592-313D4F4D7DB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423863" y="71438"/>
            <a:ext cx="9456738" cy="36083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738000" tIns="730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lnSpc>
                <a:spcPct val="90000"/>
              </a:lnSpc>
              <a:spcBef>
                <a:spcPts val="110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②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富の楽しみと　地の位に</a:t>
            </a:r>
          </a:p>
          <a:p>
            <a:pPr eaLnBrk="1" hangingPunct="1">
              <a:lnSpc>
                <a:spcPct val="90000"/>
              </a:lnSpc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目もくれずイェスに　つくは誰ぞ</a:t>
            </a:r>
          </a:p>
          <a:p>
            <a:pPr eaLnBrk="1" hangingPunct="1">
              <a:lnSpc>
                <a:spcPct val="90000"/>
              </a:lnSpc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全てを捨てて　従いまつらん</a:t>
            </a:r>
          </a:p>
          <a:p>
            <a:pPr eaLnBrk="1" hangingPunct="1">
              <a:lnSpc>
                <a:spcPct val="90000"/>
              </a:lnSpc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我が全てにます　王なる主イェスよ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9554" name="Text Box 1">
            <a:extLst>
              <a:ext uri="{FF2B5EF4-FFF2-40B4-BE49-F238E27FC236}">
                <a16:creationId xmlns:a16="http://schemas.microsoft.com/office/drawing/2014/main" id="{04BAA732-6582-62B6-F510-2C923941E94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48000" y="0"/>
            <a:ext cx="6248400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聖６１８　神の御子にますイェス</a:t>
            </a:r>
          </a:p>
        </p:txBody>
      </p:sp>
      <p:sp>
        <p:nvSpPr>
          <p:cNvPr id="279555" name="Text Box 2">
            <a:extLst>
              <a:ext uri="{FF2B5EF4-FFF2-40B4-BE49-F238E27FC236}">
                <a16:creationId xmlns:a16="http://schemas.microsoft.com/office/drawing/2014/main" id="{784051C1-D91F-D5A9-6201-1C6803CB6D4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423863" y="71438"/>
            <a:ext cx="9456738" cy="36083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738000" tIns="730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lnSpc>
                <a:spcPct val="90000"/>
              </a:lnSpc>
              <a:spcBef>
                <a:spcPts val="110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③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罪に捕らわれし　魂をば</a:t>
            </a:r>
          </a:p>
          <a:p>
            <a:pPr eaLnBrk="1" hangingPunct="1">
              <a:lnSpc>
                <a:spcPct val="90000"/>
              </a:lnSpc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イェスに連れ来たる　勇士は誰ぞ</a:t>
            </a:r>
          </a:p>
          <a:p>
            <a:pPr eaLnBrk="1" hangingPunct="1">
              <a:lnSpc>
                <a:spcPct val="90000"/>
              </a:lnSpc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全てを捨てて　従いまつらん</a:t>
            </a:r>
          </a:p>
          <a:p>
            <a:pPr eaLnBrk="1" hangingPunct="1">
              <a:lnSpc>
                <a:spcPct val="90000"/>
              </a:lnSpc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我が全てにます　王なる主イェスよ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1602" name="Text Box 1">
            <a:extLst>
              <a:ext uri="{FF2B5EF4-FFF2-40B4-BE49-F238E27FC236}">
                <a16:creationId xmlns:a16="http://schemas.microsoft.com/office/drawing/2014/main" id="{422BA2C2-3CA2-5F1B-9861-613614A22A1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48000" y="0"/>
            <a:ext cx="6248400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聖６１８　神の御子にますイェス</a:t>
            </a:r>
          </a:p>
        </p:txBody>
      </p:sp>
      <p:sp>
        <p:nvSpPr>
          <p:cNvPr id="281603" name="Text Box 2">
            <a:extLst>
              <a:ext uri="{FF2B5EF4-FFF2-40B4-BE49-F238E27FC236}">
                <a16:creationId xmlns:a16="http://schemas.microsoft.com/office/drawing/2014/main" id="{DF9A0C86-2E1F-9647-65C4-437A4D70863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647700" y="71438"/>
            <a:ext cx="9777413" cy="36083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738000" tIns="730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lnSpc>
                <a:spcPct val="90000"/>
              </a:lnSpc>
              <a:spcBef>
                <a:spcPts val="110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④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我が持てるものは　主よ汝</a:t>
            </a:r>
            <a:r>
              <a:rPr lang="ja-JP" altLang="ja-JP">
                <a:solidFill>
                  <a:srgbClr val="FFFFFF"/>
                </a:solidFill>
                <a:latin typeface="ＭＳ Ｐゴシック" panose="020B0600070205080204" pitchFamily="50" charset="-128"/>
              </a:rPr>
              <a:t>(な)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がもの</a:t>
            </a:r>
          </a:p>
          <a:p>
            <a:pPr eaLnBrk="1" hangingPunct="1">
              <a:lnSpc>
                <a:spcPct val="90000"/>
              </a:lnSpc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聖き御戦</a:t>
            </a:r>
            <a:r>
              <a:rPr lang="ja-JP" altLang="ja-JP">
                <a:solidFill>
                  <a:srgbClr val="FFFFFF"/>
                </a:solidFill>
                <a:latin typeface="ＭＳ Ｐゴシック" panose="020B0600070205080204" pitchFamily="50" charset="-128"/>
              </a:rPr>
              <a:t>(みいくさ)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に　用い給え</a:t>
            </a:r>
          </a:p>
          <a:p>
            <a:pPr eaLnBrk="1" hangingPunct="1">
              <a:lnSpc>
                <a:spcPct val="90000"/>
              </a:lnSpc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全てを捨てて　従いまつらん</a:t>
            </a:r>
          </a:p>
          <a:p>
            <a:pPr eaLnBrk="1" hangingPunct="1">
              <a:lnSpc>
                <a:spcPct val="90000"/>
              </a:lnSpc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我が全てにます　王なる主イェスよ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4865" name="Text Box 1">
            <a:extLst>
              <a:ext uri="{FF2B5EF4-FFF2-40B4-BE49-F238E27FC236}">
                <a16:creationId xmlns:a16="http://schemas.microsoft.com/office/drawing/2014/main" id="{FEBBEACA-E7F4-779E-ADB8-0FBAA324634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05200" y="0"/>
            <a:ext cx="5638800" cy="457200"/>
          </a:xfrm>
          <a:prstGeom prst="rect">
            <a:avLst/>
          </a:prstGeom>
          <a:noFill/>
          <a:ln>
            <a:noFill/>
          </a:ln>
          <a:effectLst/>
        </p:spPr>
        <p:txBody>
          <a:bodyPr lIns="92160" tIns="46080" rIns="92160" bIns="4608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buSzPct val="100000"/>
              <a:defRPr/>
            </a:pPr>
            <a:r>
              <a:rPr lang="ja-JP" altLang="ja-JP" sz="2800">
                <a:solidFill>
                  <a:srgbClr val="FFCC66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      </a:t>
            </a: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聖６１９　十字架のみもとに</a:t>
            </a:r>
          </a:p>
        </p:txBody>
      </p:sp>
      <p:sp>
        <p:nvSpPr>
          <p:cNvPr id="283651" name="Text Box 2">
            <a:extLst>
              <a:ext uri="{FF2B5EF4-FFF2-40B4-BE49-F238E27FC236}">
                <a16:creationId xmlns:a16="http://schemas.microsoft.com/office/drawing/2014/main" id="{1B2CF9AA-4823-EFA1-863B-6EB1874A876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387350" y="0"/>
            <a:ext cx="9374188" cy="41068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738000" tIns="730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850"/>
              </a:spcBef>
              <a:spcAft>
                <a:spcPts val="850"/>
              </a:spcAft>
              <a:buClrTx/>
              <a:buFontTx/>
              <a:buNone/>
            </a:pPr>
            <a:r>
              <a:rPr lang="en-US" altLang="ja-JP" sz="4400">
                <a:latin typeface="ＭＳ Ｐゴシック" panose="020B0600070205080204" pitchFamily="50" charset="-128"/>
              </a:rPr>
              <a:t>①</a:t>
            </a:r>
            <a:r>
              <a:rPr lang="ja-JP" altLang="ja-JP" sz="4400">
                <a:latin typeface="ＭＳ Ｐゴシック" panose="020B0600070205080204" pitchFamily="50" charset="-128"/>
              </a:rPr>
              <a:t>十字架のみもとに　ひれ伏ししとき</a:t>
            </a:r>
          </a:p>
          <a:p>
            <a:pPr eaLnBrk="1" hangingPunct="1">
              <a:spcBef>
                <a:spcPts val="850"/>
              </a:spcBef>
              <a:spcAft>
                <a:spcPts val="850"/>
              </a:spcAft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　 後ろの橋をば　燃やし尽くしぬ</a:t>
            </a:r>
          </a:p>
          <a:p>
            <a:pPr eaLnBrk="1" hangingPunct="1">
              <a:spcBef>
                <a:spcPts val="850"/>
              </a:spcBef>
              <a:spcAft>
                <a:spcPts val="850"/>
              </a:spcAft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　 後ろの橋をば　焼き捨てし今</a:t>
            </a:r>
          </a:p>
          <a:p>
            <a:pPr eaLnBrk="1" hangingPunct="1">
              <a:spcBef>
                <a:spcPts val="850"/>
              </a:spcBef>
              <a:spcAft>
                <a:spcPts val="850"/>
              </a:spcAft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　 十字架を担いて　進みに進まん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5889" name="Text Box 1">
            <a:extLst>
              <a:ext uri="{FF2B5EF4-FFF2-40B4-BE49-F238E27FC236}">
                <a16:creationId xmlns:a16="http://schemas.microsoft.com/office/drawing/2014/main" id="{7520DA80-C648-5D1D-154C-86F6B79404C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05200" y="0"/>
            <a:ext cx="5638800" cy="457200"/>
          </a:xfrm>
          <a:prstGeom prst="rect">
            <a:avLst/>
          </a:prstGeom>
          <a:noFill/>
          <a:ln>
            <a:noFill/>
          </a:ln>
          <a:effectLst/>
        </p:spPr>
        <p:txBody>
          <a:bodyPr lIns="92160" tIns="46080" rIns="92160" bIns="4608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buSzPct val="100000"/>
              <a:defRPr/>
            </a:pPr>
            <a:r>
              <a:rPr lang="ja-JP" altLang="ja-JP" sz="2800">
                <a:solidFill>
                  <a:srgbClr val="FFCC66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      </a:t>
            </a: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聖６１９　十字架のみもとに</a:t>
            </a:r>
          </a:p>
        </p:txBody>
      </p:sp>
      <p:sp>
        <p:nvSpPr>
          <p:cNvPr id="285699" name="Text Box 2">
            <a:extLst>
              <a:ext uri="{FF2B5EF4-FFF2-40B4-BE49-F238E27FC236}">
                <a16:creationId xmlns:a16="http://schemas.microsoft.com/office/drawing/2014/main" id="{7388C57B-2D83-688C-7B94-481758207C4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288925" y="-3175"/>
            <a:ext cx="8959850" cy="4454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738000" tIns="730800" rIns="90000" bIns="46800" anchor="ctr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575"/>
              </a:spcBef>
              <a:spcAft>
                <a:spcPts val="575"/>
              </a:spcAft>
              <a:buClrTx/>
              <a:buFontTx/>
              <a:buNone/>
            </a:pPr>
            <a:r>
              <a:rPr lang="en-US" altLang="ja-JP" sz="4400">
                <a:latin typeface="ＭＳ Ｐゴシック" panose="020B0600070205080204" pitchFamily="50" charset="-128"/>
              </a:rPr>
              <a:t>②</a:t>
            </a:r>
            <a:r>
              <a:rPr lang="ja-JP" altLang="ja-JP" sz="4400">
                <a:latin typeface="ＭＳ Ｐゴシック" panose="020B0600070205080204" pitchFamily="50" charset="-128"/>
              </a:rPr>
              <a:t>心を後ろに　引くものはなし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ja-JP" altLang="ja-JP" sz="2400">
                <a:latin typeface="ＭＳ Ｐゴシック" panose="020B0600070205080204" pitchFamily="50" charset="-128"/>
              </a:rPr>
              <a:t>                                                      ひとかた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　 我が神我が主は　御一人なれば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1100">
                <a:latin typeface="ＭＳ Ｐゴシック" panose="020B0600070205080204" pitchFamily="50" charset="-128"/>
              </a:rPr>
              <a:t>　 </a:t>
            </a:r>
          </a:p>
          <a:p>
            <a:pPr eaLnBrk="1" hangingPunct="1">
              <a:spcBef>
                <a:spcPts val="575"/>
              </a:spcBef>
              <a:spcAft>
                <a:spcPts val="575"/>
              </a:spcAft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　 後ろの橋をば　焼き捨てし今</a:t>
            </a:r>
          </a:p>
          <a:p>
            <a:pPr eaLnBrk="1" hangingPunct="1">
              <a:spcBef>
                <a:spcPts val="863"/>
              </a:spcBef>
              <a:spcAft>
                <a:spcPts val="863"/>
              </a:spcAft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　 十字架を担いて　進みに進まん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6913" name="Text Box 1">
            <a:extLst>
              <a:ext uri="{FF2B5EF4-FFF2-40B4-BE49-F238E27FC236}">
                <a16:creationId xmlns:a16="http://schemas.microsoft.com/office/drawing/2014/main" id="{4D2B8DBD-F09A-93CB-D635-DA6CA48FBA0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05200" y="0"/>
            <a:ext cx="5638800" cy="457200"/>
          </a:xfrm>
          <a:prstGeom prst="rect">
            <a:avLst/>
          </a:prstGeom>
          <a:noFill/>
          <a:ln>
            <a:noFill/>
          </a:ln>
          <a:effectLst/>
        </p:spPr>
        <p:txBody>
          <a:bodyPr lIns="92160" tIns="46080" rIns="92160" bIns="4608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buSzPct val="100000"/>
              <a:defRPr/>
            </a:pPr>
            <a:r>
              <a:rPr lang="ja-JP" altLang="ja-JP" sz="2800">
                <a:solidFill>
                  <a:srgbClr val="FFCC66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      </a:t>
            </a: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聖６１９　十字架のみもとに</a:t>
            </a:r>
          </a:p>
        </p:txBody>
      </p:sp>
      <p:sp>
        <p:nvSpPr>
          <p:cNvPr id="287747" name="Text Box 2">
            <a:extLst>
              <a:ext uri="{FF2B5EF4-FFF2-40B4-BE49-F238E27FC236}">
                <a16:creationId xmlns:a16="http://schemas.microsoft.com/office/drawing/2014/main" id="{30D12B9A-2E6B-377F-307E-54E53B708F6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393700" y="0"/>
            <a:ext cx="8732838" cy="41100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738000" tIns="730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863"/>
              </a:spcBef>
              <a:spcAft>
                <a:spcPts val="863"/>
              </a:spcAft>
              <a:buClrTx/>
              <a:buFontTx/>
              <a:buNone/>
            </a:pPr>
            <a:r>
              <a:rPr lang="en-US" altLang="ja-JP" sz="4400">
                <a:latin typeface="ＭＳ Ｐゴシック" panose="020B0600070205080204" pitchFamily="50" charset="-128"/>
              </a:rPr>
              <a:t>③</a:t>
            </a:r>
            <a:r>
              <a:rPr lang="ja-JP" altLang="ja-JP" sz="4400">
                <a:latin typeface="ＭＳ Ｐゴシック" panose="020B0600070205080204" pitchFamily="50" charset="-128"/>
              </a:rPr>
              <a:t>この世の楽しみ　この世の富に</a:t>
            </a:r>
          </a:p>
          <a:p>
            <a:pPr eaLnBrk="1" hangingPunct="1">
              <a:spcBef>
                <a:spcPts val="863"/>
              </a:spcBef>
              <a:spcAft>
                <a:spcPts val="863"/>
              </a:spcAft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　 心は動かじ　引き戻されじ</a:t>
            </a:r>
          </a:p>
          <a:p>
            <a:pPr eaLnBrk="1" hangingPunct="1">
              <a:spcBef>
                <a:spcPts val="863"/>
              </a:spcBef>
              <a:spcAft>
                <a:spcPts val="863"/>
              </a:spcAft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　 後ろの橋をば　焼き捨てし今</a:t>
            </a:r>
          </a:p>
          <a:p>
            <a:pPr eaLnBrk="1" hangingPunct="1">
              <a:spcBef>
                <a:spcPts val="863"/>
              </a:spcBef>
              <a:spcAft>
                <a:spcPts val="863"/>
              </a:spcAft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　 十字架を担いて　進みに進まん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610" name="Text Box 1">
            <a:extLst>
              <a:ext uri="{FF2B5EF4-FFF2-40B4-BE49-F238E27FC236}">
                <a16:creationId xmlns:a16="http://schemas.microsoft.com/office/drawing/2014/main" id="{47693DCC-8C46-EE1A-7406-5CD4F769F1B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67200" y="0"/>
            <a:ext cx="48768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聖６０１　イェスよわが身と </a:t>
            </a:r>
          </a:p>
        </p:txBody>
      </p:sp>
      <p:sp>
        <p:nvSpPr>
          <p:cNvPr id="68611" name="Text Box 2">
            <a:extLst>
              <a:ext uri="{FF2B5EF4-FFF2-40B4-BE49-F238E27FC236}">
                <a16:creationId xmlns:a16="http://schemas.microsoft.com/office/drawing/2014/main" id="{2BE54A1E-1B56-BB10-7F0A-0A2F20F9C43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360363" y="0"/>
            <a:ext cx="9504363" cy="44211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738000" tIns="730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latin typeface="ＭＳ Ｐゴシック" panose="020B0600070205080204" pitchFamily="50" charset="-128"/>
              </a:rPr>
              <a:t>④</a:t>
            </a:r>
            <a:r>
              <a:rPr lang="ja-JP" altLang="ja-JP" sz="4400">
                <a:latin typeface="ＭＳ Ｐゴシック" panose="020B0600070205080204" pitchFamily="50" charset="-128"/>
              </a:rPr>
              <a:t>イェスよ血潮に　我を洗い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　 御霊の証し　与え給え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　 すべて祭壇に　ささげまつり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　 待つ待つ待つ　火のくだるを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SzPct val="80000"/>
              <a:buFontTx/>
              <a:buNone/>
            </a:pPr>
            <a:r>
              <a:rPr lang="ja-JP" altLang="ja-JP" sz="4400">
                <a:latin typeface="ＤＦＧ中太丸ゴシック体"/>
                <a:ea typeface="ＤＦＧ中太丸ゴシック体"/>
                <a:cs typeface="ＤＦＧ中太丸ゴシック体"/>
              </a:rPr>
              <a:t>　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7937" name="Text Box 1">
            <a:extLst>
              <a:ext uri="{FF2B5EF4-FFF2-40B4-BE49-F238E27FC236}">
                <a16:creationId xmlns:a16="http://schemas.microsoft.com/office/drawing/2014/main" id="{71CF0647-5D37-0C23-1871-D8F72F3C166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05200" y="0"/>
            <a:ext cx="5638800" cy="457200"/>
          </a:xfrm>
          <a:prstGeom prst="rect">
            <a:avLst/>
          </a:prstGeom>
          <a:noFill/>
          <a:ln>
            <a:noFill/>
          </a:ln>
          <a:effectLst/>
        </p:spPr>
        <p:txBody>
          <a:bodyPr lIns="92160" tIns="46080" rIns="92160" bIns="4608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buSzPct val="100000"/>
              <a:defRPr/>
            </a:pPr>
            <a:r>
              <a:rPr lang="ja-JP" altLang="ja-JP" sz="2800">
                <a:solidFill>
                  <a:srgbClr val="FFCC66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      </a:t>
            </a: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聖６１９　十字架のみもとに</a:t>
            </a:r>
          </a:p>
        </p:txBody>
      </p:sp>
      <p:sp>
        <p:nvSpPr>
          <p:cNvPr id="289795" name="Text Box 2">
            <a:extLst>
              <a:ext uri="{FF2B5EF4-FFF2-40B4-BE49-F238E27FC236}">
                <a16:creationId xmlns:a16="http://schemas.microsoft.com/office/drawing/2014/main" id="{EEE19623-E44C-4802-C250-712A38EA087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65088" y="0"/>
            <a:ext cx="8732838" cy="41100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738000" tIns="730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863"/>
              </a:spcBef>
              <a:spcAft>
                <a:spcPts val="863"/>
              </a:spcAft>
              <a:buClrTx/>
              <a:buFontTx/>
              <a:buNone/>
            </a:pPr>
            <a:r>
              <a:rPr lang="en-US" altLang="ja-JP" sz="4400">
                <a:latin typeface="ＭＳ Ｐゴシック" panose="020B0600070205080204" pitchFamily="50" charset="-128"/>
              </a:rPr>
              <a:t>④全て</a:t>
            </a:r>
            <a:r>
              <a:rPr lang="ja-JP" altLang="ja-JP" sz="4400">
                <a:latin typeface="ＭＳ Ｐゴシック" panose="020B0600070205080204" pitchFamily="50" charset="-128"/>
              </a:rPr>
              <a:t>の全てに　在</a:t>
            </a:r>
            <a:r>
              <a:rPr lang="ja-JP" altLang="ja-JP">
                <a:latin typeface="ＭＳ Ｐゴシック" panose="020B0600070205080204" pitchFamily="50" charset="-128"/>
              </a:rPr>
              <a:t>(ましま)</a:t>
            </a:r>
            <a:r>
              <a:rPr lang="ja-JP" altLang="ja-JP" sz="4400">
                <a:latin typeface="ＭＳ Ｐゴシック" panose="020B0600070205080204" pitchFamily="50" charset="-128"/>
              </a:rPr>
              <a:t>す神に</a:t>
            </a:r>
          </a:p>
          <a:p>
            <a:pPr eaLnBrk="1" hangingPunct="1">
              <a:spcBef>
                <a:spcPts val="863"/>
              </a:spcBef>
              <a:spcAft>
                <a:spcPts val="863"/>
              </a:spcAft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　 全てをささげて　進みに進まん</a:t>
            </a:r>
          </a:p>
          <a:p>
            <a:pPr eaLnBrk="1" hangingPunct="1">
              <a:spcBef>
                <a:spcPts val="863"/>
              </a:spcBef>
              <a:spcAft>
                <a:spcPts val="863"/>
              </a:spcAft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　 後ろの橋をば　焼き捨てし今</a:t>
            </a:r>
          </a:p>
          <a:p>
            <a:pPr eaLnBrk="1" hangingPunct="1">
              <a:spcBef>
                <a:spcPts val="863"/>
              </a:spcBef>
              <a:spcAft>
                <a:spcPts val="863"/>
              </a:spcAft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　 十字架を担いて　進みに進まん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1842" name="Text Box 1">
            <a:extLst>
              <a:ext uri="{FF2B5EF4-FFF2-40B4-BE49-F238E27FC236}">
                <a16:creationId xmlns:a16="http://schemas.microsoft.com/office/drawing/2014/main" id="{6913451D-8CC7-A4A0-32DD-B52E867238A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27088" y="71438"/>
            <a:ext cx="8316912" cy="5032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     聖６２０　あたらしき地に　</a:t>
            </a:r>
          </a:p>
        </p:txBody>
      </p:sp>
      <p:sp>
        <p:nvSpPr>
          <p:cNvPr id="291843" name="Text Box 2">
            <a:extLst>
              <a:ext uri="{FF2B5EF4-FFF2-40B4-BE49-F238E27FC236}">
                <a16:creationId xmlns:a16="http://schemas.microsoft.com/office/drawing/2014/main" id="{CD8E719F-7392-D7F9-2E44-47BC3A930E0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323850" y="503238"/>
            <a:ext cx="9144000" cy="544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738000" tIns="730800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① 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新しき地に　踏みいだす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　心に備え　ありや見よ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　ヨシュアの如く　我も言わん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　</a:t>
            </a: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｢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わが家と我は　主に仕えん</a:t>
            </a: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｣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3890" name="Text Box 1">
            <a:extLst>
              <a:ext uri="{FF2B5EF4-FFF2-40B4-BE49-F238E27FC236}">
                <a16:creationId xmlns:a16="http://schemas.microsoft.com/office/drawing/2014/main" id="{05FF5287-FAA0-FCD4-E9A3-42BBE3ADF6B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27088" y="144463"/>
            <a:ext cx="8245475" cy="431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聖６２０　あたらしき地に</a:t>
            </a:r>
          </a:p>
        </p:txBody>
      </p:sp>
      <p:sp>
        <p:nvSpPr>
          <p:cNvPr id="293891" name="Text Box 2">
            <a:extLst>
              <a:ext uri="{FF2B5EF4-FFF2-40B4-BE49-F238E27FC236}">
                <a16:creationId xmlns:a16="http://schemas.microsoft.com/office/drawing/2014/main" id="{A50B9C23-2A67-5D73-13AD-220DC209BEC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323850" y="500063"/>
            <a:ext cx="9144000" cy="54498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738000" tIns="730800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② 試み繁</a:t>
            </a:r>
            <a:r>
              <a:rPr lang="ja-JP" altLang="ja-JP">
                <a:solidFill>
                  <a:srgbClr val="FFFFFF"/>
                </a:solidFill>
                <a:latin typeface="ＭＳ Ｐゴシック" panose="020B0600070205080204" pitchFamily="50" charset="-128"/>
              </a:rPr>
              <a:t>(しげ)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く　ありと聞く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　恐るる心　無きや見よ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　ヨシュアの如く　我も言わん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　</a:t>
            </a: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｢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わが家と我は　主に仕えん</a:t>
            </a: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｣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5938" name="Text Box 1">
            <a:extLst>
              <a:ext uri="{FF2B5EF4-FFF2-40B4-BE49-F238E27FC236}">
                <a16:creationId xmlns:a16="http://schemas.microsoft.com/office/drawing/2014/main" id="{3DF4DE00-D367-CC14-8EFB-01BFF7362A9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27088" y="0"/>
            <a:ext cx="8316912" cy="5762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聖６２０　あたらしき地に</a:t>
            </a:r>
          </a:p>
        </p:txBody>
      </p:sp>
      <p:sp>
        <p:nvSpPr>
          <p:cNvPr id="295939" name="Text Box 2">
            <a:extLst>
              <a:ext uri="{FF2B5EF4-FFF2-40B4-BE49-F238E27FC236}">
                <a16:creationId xmlns:a16="http://schemas.microsoft.com/office/drawing/2014/main" id="{747F9B86-BCCA-3003-C43E-2BA2C828C56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323850" y="500063"/>
            <a:ext cx="9144000" cy="54498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738000" tIns="730800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③ 群がる仇</a:t>
            </a:r>
            <a:r>
              <a:rPr lang="ja-JP" altLang="ja-JP" sz="3600">
                <a:solidFill>
                  <a:srgbClr val="FFFFFF"/>
                </a:solidFill>
                <a:latin typeface="ＭＳ Ｐゴシック" panose="020B0600070205080204" pitchFamily="50" charset="-128"/>
              </a:rPr>
              <a:t>(あた)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も　何かあらん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　先立つ君は　イェスなれば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　ヨシュアの如く　我も言わん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　</a:t>
            </a: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｢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わが家と我は　主に仕えん</a:t>
            </a: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｣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7986" name="Text Box 1">
            <a:extLst>
              <a:ext uri="{FF2B5EF4-FFF2-40B4-BE49-F238E27FC236}">
                <a16:creationId xmlns:a16="http://schemas.microsoft.com/office/drawing/2014/main" id="{04EECAE3-2322-D1AD-1C65-7C1791AAB95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27088" y="71438"/>
            <a:ext cx="8316912" cy="431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聖６２０　あたらしき地に</a:t>
            </a:r>
          </a:p>
        </p:txBody>
      </p:sp>
      <p:sp>
        <p:nvSpPr>
          <p:cNvPr id="297987" name="Text Box 2">
            <a:extLst>
              <a:ext uri="{FF2B5EF4-FFF2-40B4-BE49-F238E27FC236}">
                <a16:creationId xmlns:a16="http://schemas.microsoft.com/office/drawing/2014/main" id="{968F5354-E71B-4ED3-1DA6-E9B36EADEEB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323850" y="500063"/>
            <a:ext cx="9144000" cy="54498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738000" tIns="730800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④ 取るべき所　なお多し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　心強くし　かつ勇め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　ヨシュアの如く　我も言わん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　</a:t>
            </a: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｢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わが家と我は　主に仕えん</a:t>
            </a: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｣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0034" name="Text Box 1">
            <a:extLst>
              <a:ext uri="{FF2B5EF4-FFF2-40B4-BE49-F238E27FC236}">
                <a16:creationId xmlns:a16="http://schemas.microsoft.com/office/drawing/2014/main" id="{BBF28B85-AD60-E65C-A4E2-EE24192E63C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48000" y="0"/>
            <a:ext cx="6248400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4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            </a:t>
            </a: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聖６２１  この身の生くるは</a:t>
            </a:r>
          </a:p>
        </p:txBody>
      </p:sp>
      <p:sp>
        <p:nvSpPr>
          <p:cNvPr id="300035" name="Text Box 2">
            <a:extLst>
              <a:ext uri="{FF2B5EF4-FFF2-40B4-BE49-F238E27FC236}">
                <a16:creationId xmlns:a16="http://schemas.microsoft.com/office/drawing/2014/main" id="{156BB45B-E3CA-23F6-D07E-F77119C682C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4300" y="990600"/>
            <a:ext cx="8915400" cy="3886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>
            <a:lvl1pPr marL="858838" indent="-835025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858838" algn="l"/>
                <a:tab pos="1306513" algn="l"/>
                <a:tab pos="1755775" algn="l"/>
                <a:tab pos="2205038" algn="l"/>
                <a:tab pos="2654300" algn="l"/>
                <a:tab pos="3103563" algn="l"/>
                <a:tab pos="3552825" algn="l"/>
                <a:tab pos="4002088" algn="l"/>
                <a:tab pos="4451350" algn="l"/>
                <a:tab pos="4900613" algn="l"/>
                <a:tab pos="5349875" algn="l"/>
                <a:tab pos="5799138" algn="l"/>
                <a:tab pos="6248400" algn="l"/>
                <a:tab pos="6697663" algn="l"/>
                <a:tab pos="7146925" algn="l"/>
                <a:tab pos="7596188" algn="l"/>
                <a:tab pos="8045450" algn="l"/>
                <a:tab pos="8494713" algn="l"/>
                <a:tab pos="8943975" algn="l"/>
                <a:tab pos="9393238" algn="l"/>
                <a:tab pos="9842500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858838" algn="l"/>
                <a:tab pos="1306513" algn="l"/>
                <a:tab pos="1755775" algn="l"/>
                <a:tab pos="2205038" algn="l"/>
                <a:tab pos="2654300" algn="l"/>
                <a:tab pos="3103563" algn="l"/>
                <a:tab pos="3552825" algn="l"/>
                <a:tab pos="4002088" algn="l"/>
                <a:tab pos="4451350" algn="l"/>
                <a:tab pos="4900613" algn="l"/>
                <a:tab pos="5349875" algn="l"/>
                <a:tab pos="5799138" algn="l"/>
                <a:tab pos="6248400" algn="l"/>
                <a:tab pos="6697663" algn="l"/>
                <a:tab pos="7146925" algn="l"/>
                <a:tab pos="7596188" algn="l"/>
                <a:tab pos="8045450" algn="l"/>
                <a:tab pos="8494713" algn="l"/>
                <a:tab pos="8943975" algn="l"/>
                <a:tab pos="9393238" algn="l"/>
                <a:tab pos="9842500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858838" algn="l"/>
                <a:tab pos="1306513" algn="l"/>
                <a:tab pos="1755775" algn="l"/>
                <a:tab pos="2205038" algn="l"/>
                <a:tab pos="2654300" algn="l"/>
                <a:tab pos="3103563" algn="l"/>
                <a:tab pos="3552825" algn="l"/>
                <a:tab pos="4002088" algn="l"/>
                <a:tab pos="4451350" algn="l"/>
                <a:tab pos="4900613" algn="l"/>
                <a:tab pos="5349875" algn="l"/>
                <a:tab pos="5799138" algn="l"/>
                <a:tab pos="6248400" algn="l"/>
                <a:tab pos="6697663" algn="l"/>
                <a:tab pos="7146925" algn="l"/>
                <a:tab pos="7596188" algn="l"/>
                <a:tab pos="8045450" algn="l"/>
                <a:tab pos="8494713" algn="l"/>
                <a:tab pos="8943975" algn="l"/>
                <a:tab pos="9393238" algn="l"/>
                <a:tab pos="9842500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858838" algn="l"/>
                <a:tab pos="1306513" algn="l"/>
                <a:tab pos="1755775" algn="l"/>
                <a:tab pos="2205038" algn="l"/>
                <a:tab pos="2654300" algn="l"/>
                <a:tab pos="3103563" algn="l"/>
                <a:tab pos="3552825" algn="l"/>
                <a:tab pos="4002088" algn="l"/>
                <a:tab pos="4451350" algn="l"/>
                <a:tab pos="4900613" algn="l"/>
                <a:tab pos="5349875" algn="l"/>
                <a:tab pos="5799138" algn="l"/>
                <a:tab pos="6248400" algn="l"/>
                <a:tab pos="6697663" algn="l"/>
                <a:tab pos="7146925" algn="l"/>
                <a:tab pos="7596188" algn="l"/>
                <a:tab pos="8045450" algn="l"/>
                <a:tab pos="8494713" algn="l"/>
                <a:tab pos="8943975" algn="l"/>
                <a:tab pos="9393238" algn="l"/>
                <a:tab pos="984250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858838" algn="l"/>
                <a:tab pos="1306513" algn="l"/>
                <a:tab pos="1755775" algn="l"/>
                <a:tab pos="2205038" algn="l"/>
                <a:tab pos="2654300" algn="l"/>
                <a:tab pos="3103563" algn="l"/>
                <a:tab pos="3552825" algn="l"/>
                <a:tab pos="4002088" algn="l"/>
                <a:tab pos="4451350" algn="l"/>
                <a:tab pos="4900613" algn="l"/>
                <a:tab pos="5349875" algn="l"/>
                <a:tab pos="5799138" algn="l"/>
                <a:tab pos="6248400" algn="l"/>
                <a:tab pos="6697663" algn="l"/>
                <a:tab pos="7146925" algn="l"/>
                <a:tab pos="7596188" algn="l"/>
                <a:tab pos="8045450" algn="l"/>
                <a:tab pos="8494713" algn="l"/>
                <a:tab pos="8943975" algn="l"/>
                <a:tab pos="9393238" algn="l"/>
                <a:tab pos="984250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858838" algn="l"/>
                <a:tab pos="1306513" algn="l"/>
                <a:tab pos="1755775" algn="l"/>
                <a:tab pos="2205038" algn="l"/>
                <a:tab pos="2654300" algn="l"/>
                <a:tab pos="3103563" algn="l"/>
                <a:tab pos="3552825" algn="l"/>
                <a:tab pos="4002088" algn="l"/>
                <a:tab pos="4451350" algn="l"/>
                <a:tab pos="4900613" algn="l"/>
                <a:tab pos="5349875" algn="l"/>
                <a:tab pos="5799138" algn="l"/>
                <a:tab pos="6248400" algn="l"/>
                <a:tab pos="6697663" algn="l"/>
                <a:tab pos="7146925" algn="l"/>
                <a:tab pos="7596188" algn="l"/>
                <a:tab pos="8045450" algn="l"/>
                <a:tab pos="8494713" algn="l"/>
                <a:tab pos="8943975" algn="l"/>
                <a:tab pos="9393238" algn="l"/>
                <a:tab pos="984250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858838" algn="l"/>
                <a:tab pos="1306513" algn="l"/>
                <a:tab pos="1755775" algn="l"/>
                <a:tab pos="2205038" algn="l"/>
                <a:tab pos="2654300" algn="l"/>
                <a:tab pos="3103563" algn="l"/>
                <a:tab pos="3552825" algn="l"/>
                <a:tab pos="4002088" algn="l"/>
                <a:tab pos="4451350" algn="l"/>
                <a:tab pos="4900613" algn="l"/>
                <a:tab pos="5349875" algn="l"/>
                <a:tab pos="5799138" algn="l"/>
                <a:tab pos="6248400" algn="l"/>
                <a:tab pos="6697663" algn="l"/>
                <a:tab pos="7146925" algn="l"/>
                <a:tab pos="7596188" algn="l"/>
                <a:tab pos="8045450" algn="l"/>
                <a:tab pos="8494713" algn="l"/>
                <a:tab pos="8943975" algn="l"/>
                <a:tab pos="9393238" algn="l"/>
                <a:tab pos="984250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858838" algn="l"/>
                <a:tab pos="1306513" algn="l"/>
                <a:tab pos="1755775" algn="l"/>
                <a:tab pos="2205038" algn="l"/>
                <a:tab pos="2654300" algn="l"/>
                <a:tab pos="3103563" algn="l"/>
                <a:tab pos="3552825" algn="l"/>
                <a:tab pos="4002088" algn="l"/>
                <a:tab pos="4451350" algn="l"/>
                <a:tab pos="4900613" algn="l"/>
                <a:tab pos="5349875" algn="l"/>
                <a:tab pos="5799138" algn="l"/>
                <a:tab pos="6248400" algn="l"/>
                <a:tab pos="6697663" algn="l"/>
                <a:tab pos="7146925" algn="l"/>
                <a:tab pos="7596188" algn="l"/>
                <a:tab pos="8045450" algn="l"/>
                <a:tab pos="8494713" algn="l"/>
                <a:tab pos="8943975" algn="l"/>
                <a:tab pos="9393238" algn="l"/>
                <a:tab pos="984250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858838" algn="l"/>
                <a:tab pos="1306513" algn="l"/>
                <a:tab pos="1755775" algn="l"/>
                <a:tab pos="2205038" algn="l"/>
                <a:tab pos="2654300" algn="l"/>
                <a:tab pos="3103563" algn="l"/>
                <a:tab pos="3552825" algn="l"/>
                <a:tab pos="4002088" algn="l"/>
                <a:tab pos="4451350" algn="l"/>
                <a:tab pos="4900613" algn="l"/>
                <a:tab pos="5349875" algn="l"/>
                <a:tab pos="5799138" algn="l"/>
                <a:tab pos="6248400" algn="l"/>
                <a:tab pos="6697663" algn="l"/>
                <a:tab pos="7146925" algn="l"/>
                <a:tab pos="7596188" algn="l"/>
                <a:tab pos="8045450" algn="l"/>
                <a:tab pos="8494713" algn="l"/>
                <a:tab pos="8943975" algn="l"/>
                <a:tab pos="9393238" algn="l"/>
                <a:tab pos="984250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①</a:t>
            </a: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この身の生くるは　この身を愛して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　 十字架に見失せし　主のためなり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 　ことごと御前に　献ぐるこの身を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　 受け入れ給えや　主なるイェスよ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2082" name="Text Box 1">
            <a:extLst>
              <a:ext uri="{FF2B5EF4-FFF2-40B4-BE49-F238E27FC236}">
                <a16:creationId xmlns:a16="http://schemas.microsoft.com/office/drawing/2014/main" id="{61582BCF-F716-E98E-D9F0-392AA5149E0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48000" y="0"/>
            <a:ext cx="6248400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4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            </a:t>
            </a: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聖６２１  この身の生くるは</a:t>
            </a:r>
          </a:p>
        </p:txBody>
      </p:sp>
      <p:sp>
        <p:nvSpPr>
          <p:cNvPr id="302083" name="Text Box 2">
            <a:extLst>
              <a:ext uri="{FF2B5EF4-FFF2-40B4-BE49-F238E27FC236}">
                <a16:creationId xmlns:a16="http://schemas.microsoft.com/office/drawing/2014/main" id="{5213A8F6-FFA2-4BCA-DB5E-A8524A7F037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71438" y="392113"/>
            <a:ext cx="9359901" cy="44846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>
            <a:lvl1pPr marL="858838" indent="-835025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858838" algn="l"/>
                <a:tab pos="1306513" algn="l"/>
                <a:tab pos="1755775" algn="l"/>
                <a:tab pos="2205038" algn="l"/>
                <a:tab pos="2654300" algn="l"/>
                <a:tab pos="3103563" algn="l"/>
                <a:tab pos="3552825" algn="l"/>
                <a:tab pos="4002088" algn="l"/>
                <a:tab pos="4451350" algn="l"/>
                <a:tab pos="4900613" algn="l"/>
                <a:tab pos="5349875" algn="l"/>
                <a:tab pos="5799138" algn="l"/>
                <a:tab pos="6248400" algn="l"/>
                <a:tab pos="6697663" algn="l"/>
                <a:tab pos="7146925" algn="l"/>
                <a:tab pos="7596188" algn="l"/>
                <a:tab pos="8045450" algn="l"/>
                <a:tab pos="8494713" algn="l"/>
                <a:tab pos="8943975" algn="l"/>
                <a:tab pos="9393238" algn="l"/>
                <a:tab pos="9842500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858838" algn="l"/>
                <a:tab pos="1306513" algn="l"/>
                <a:tab pos="1755775" algn="l"/>
                <a:tab pos="2205038" algn="l"/>
                <a:tab pos="2654300" algn="l"/>
                <a:tab pos="3103563" algn="l"/>
                <a:tab pos="3552825" algn="l"/>
                <a:tab pos="4002088" algn="l"/>
                <a:tab pos="4451350" algn="l"/>
                <a:tab pos="4900613" algn="l"/>
                <a:tab pos="5349875" algn="l"/>
                <a:tab pos="5799138" algn="l"/>
                <a:tab pos="6248400" algn="l"/>
                <a:tab pos="6697663" algn="l"/>
                <a:tab pos="7146925" algn="l"/>
                <a:tab pos="7596188" algn="l"/>
                <a:tab pos="8045450" algn="l"/>
                <a:tab pos="8494713" algn="l"/>
                <a:tab pos="8943975" algn="l"/>
                <a:tab pos="9393238" algn="l"/>
                <a:tab pos="9842500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858838" algn="l"/>
                <a:tab pos="1306513" algn="l"/>
                <a:tab pos="1755775" algn="l"/>
                <a:tab pos="2205038" algn="l"/>
                <a:tab pos="2654300" algn="l"/>
                <a:tab pos="3103563" algn="l"/>
                <a:tab pos="3552825" algn="l"/>
                <a:tab pos="4002088" algn="l"/>
                <a:tab pos="4451350" algn="l"/>
                <a:tab pos="4900613" algn="l"/>
                <a:tab pos="5349875" algn="l"/>
                <a:tab pos="5799138" algn="l"/>
                <a:tab pos="6248400" algn="l"/>
                <a:tab pos="6697663" algn="l"/>
                <a:tab pos="7146925" algn="l"/>
                <a:tab pos="7596188" algn="l"/>
                <a:tab pos="8045450" algn="l"/>
                <a:tab pos="8494713" algn="l"/>
                <a:tab pos="8943975" algn="l"/>
                <a:tab pos="9393238" algn="l"/>
                <a:tab pos="9842500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858838" algn="l"/>
                <a:tab pos="1306513" algn="l"/>
                <a:tab pos="1755775" algn="l"/>
                <a:tab pos="2205038" algn="l"/>
                <a:tab pos="2654300" algn="l"/>
                <a:tab pos="3103563" algn="l"/>
                <a:tab pos="3552825" algn="l"/>
                <a:tab pos="4002088" algn="l"/>
                <a:tab pos="4451350" algn="l"/>
                <a:tab pos="4900613" algn="l"/>
                <a:tab pos="5349875" algn="l"/>
                <a:tab pos="5799138" algn="l"/>
                <a:tab pos="6248400" algn="l"/>
                <a:tab pos="6697663" algn="l"/>
                <a:tab pos="7146925" algn="l"/>
                <a:tab pos="7596188" algn="l"/>
                <a:tab pos="8045450" algn="l"/>
                <a:tab pos="8494713" algn="l"/>
                <a:tab pos="8943975" algn="l"/>
                <a:tab pos="9393238" algn="l"/>
                <a:tab pos="984250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858838" algn="l"/>
                <a:tab pos="1306513" algn="l"/>
                <a:tab pos="1755775" algn="l"/>
                <a:tab pos="2205038" algn="l"/>
                <a:tab pos="2654300" algn="l"/>
                <a:tab pos="3103563" algn="l"/>
                <a:tab pos="3552825" algn="l"/>
                <a:tab pos="4002088" algn="l"/>
                <a:tab pos="4451350" algn="l"/>
                <a:tab pos="4900613" algn="l"/>
                <a:tab pos="5349875" algn="l"/>
                <a:tab pos="5799138" algn="l"/>
                <a:tab pos="6248400" algn="l"/>
                <a:tab pos="6697663" algn="l"/>
                <a:tab pos="7146925" algn="l"/>
                <a:tab pos="7596188" algn="l"/>
                <a:tab pos="8045450" algn="l"/>
                <a:tab pos="8494713" algn="l"/>
                <a:tab pos="8943975" algn="l"/>
                <a:tab pos="9393238" algn="l"/>
                <a:tab pos="984250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858838" algn="l"/>
                <a:tab pos="1306513" algn="l"/>
                <a:tab pos="1755775" algn="l"/>
                <a:tab pos="2205038" algn="l"/>
                <a:tab pos="2654300" algn="l"/>
                <a:tab pos="3103563" algn="l"/>
                <a:tab pos="3552825" algn="l"/>
                <a:tab pos="4002088" algn="l"/>
                <a:tab pos="4451350" algn="l"/>
                <a:tab pos="4900613" algn="l"/>
                <a:tab pos="5349875" algn="l"/>
                <a:tab pos="5799138" algn="l"/>
                <a:tab pos="6248400" algn="l"/>
                <a:tab pos="6697663" algn="l"/>
                <a:tab pos="7146925" algn="l"/>
                <a:tab pos="7596188" algn="l"/>
                <a:tab pos="8045450" algn="l"/>
                <a:tab pos="8494713" algn="l"/>
                <a:tab pos="8943975" algn="l"/>
                <a:tab pos="9393238" algn="l"/>
                <a:tab pos="984250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858838" algn="l"/>
                <a:tab pos="1306513" algn="l"/>
                <a:tab pos="1755775" algn="l"/>
                <a:tab pos="2205038" algn="l"/>
                <a:tab pos="2654300" algn="l"/>
                <a:tab pos="3103563" algn="l"/>
                <a:tab pos="3552825" algn="l"/>
                <a:tab pos="4002088" algn="l"/>
                <a:tab pos="4451350" algn="l"/>
                <a:tab pos="4900613" algn="l"/>
                <a:tab pos="5349875" algn="l"/>
                <a:tab pos="5799138" algn="l"/>
                <a:tab pos="6248400" algn="l"/>
                <a:tab pos="6697663" algn="l"/>
                <a:tab pos="7146925" algn="l"/>
                <a:tab pos="7596188" algn="l"/>
                <a:tab pos="8045450" algn="l"/>
                <a:tab pos="8494713" algn="l"/>
                <a:tab pos="8943975" algn="l"/>
                <a:tab pos="9393238" algn="l"/>
                <a:tab pos="984250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858838" algn="l"/>
                <a:tab pos="1306513" algn="l"/>
                <a:tab pos="1755775" algn="l"/>
                <a:tab pos="2205038" algn="l"/>
                <a:tab pos="2654300" algn="l"/>
                <a:tab pos="3103563" algn="l"/>
                <a:tab pos="3552825" algn="l"/>
                <a:tab pos="4002088" algn="l"/>
                <a:tab pos="4451350" algn="l"/>
                <a:tab pos="4900613" algn="l"/>
                <a:tab pos="5349875" algn="l"/>
                <a:tab pos="5799138" algn="l"/>
                <a:tab pos="6248400" algn="l"/>
                <a:tab pos="6697663" algn="l"/>
                <a:tab pos="7146925" algn="l"/>
                <a:tab pos="7596188" algn="l"/>
                <a:tab pos="8045450" algn="l"/>
                <a:tab pos="8494713" algn="l"/>
                <a:tab pos="8943975" algn="l"/>
                <a:tab pos="9393238" algn="l"/>
                <a:tab pos="984250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858838" algn="l"/>
                <a:tab pos="1306513" algn="l"/>
                <a:tab pos="1755775" algn="l"/>
                <a:tab pos="2205038" algn="l"/>
                <a:tab pos="2654300" algn="l"/>
                <a:tab pos="3103563" algn="l"/>
                <a:tab pos="3552825" algn="l"/>
                <a:tab pos="4002088" algn="l"/>
                <a:tab pos="4451350" algn="l"/>
                <a:tab pos="4900613" algn="l"/>
                <a:tab pos="5349875" algn="l"/>
                <a:tab pos="5799138" algn="l"/>
                <a:tab pos="6248400" algn="l"/>
                <a:tab pos="6697663" algn="l"/>
                <a:tab pos="7146925" algn="l"/>
                <a:tab pos="7596188" algn="l"/>
                <a:tab pos="8045450" algn="l"/>
                <a:tab pos="8494713" algn="l"/>
                <a:tab pos="8943975" algn="l"/>
                <a:tab pos="9393238" algn="l"/>
                <a:tab pos="984250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ja-JP" altLang="ja-JP">
                <a:solidFill>
                  <a:srgbClr val="FFFFFF"/>
                </a:solidFill>
                <a:latin typeface="Times New Roman" panose="02020603050405020304" pitchFamily="18" charset="0"/>
              </a:rPr>
              <a:t>                              いか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②</a:t>
            </a: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宝も誉れも　如何でか惜しからん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　十字架に見失せし　主のためには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 　ことごと御前に　献ぐるこの身を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　 受け入れ給えや　主なるイェスよ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4130" name="Text Box 1">
            <a:extLst>
              <a:ext uri="{FF2B5EF4-FFF2-40B4-BE49-F238E27FC236}">
                <a16:creationId xmlns:a16="http://schemas.microsoft.com/office/drawing/2014/main" id="{7F093142-65A0-3D6D-4DD0-6C975EAB12F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48000" y="0"/>
            <a:ext cx="6248400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4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            </a:t>
            </a: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聖６２１  この身の生くるは</a:t>
            </a:r>
          </a:p>
        </p:txBody>
      </p:sp>
      <p:sp>
        <p:nvSpPr>
          <p:cNvPr id="304131" name="Text Box 2">
            <a:extLst>
              <a:ext uri="{FF2B5EF4-FFF2-40B4-BE49-F238E27FC236}">
                <a16:creationId xmlns:a16="http://schemas.microsoft.com/office/drawing/2014/main" id="{B1567DA9-A79D-97F7-8A0B-035E38DD20F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4300" y="990600"/>
            <a:ext cx="8915400" cy="3886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>
            <a:lvl1pPr marL="858838" indent="-835025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858838" algn="l"/>
                <a:tab pos="1306513" algn="l"/>
                <a:tab pos="1755775" algn="l"/>
                <a:tab pos="2205038" algn="l"/>
                <a:tab pos="2654300" algn="l"/>
                <a:tab pos="3103563" algn="l"/>
                <a:tab pos="3552825" algn="l"/>
                <a:tab pos="4002088" algn="l"/>
                <a:tab pos="4451350" algn="l"/>
                <a:tab pos="4900613" algn="l"/>
                <a:tab pos="5349875" algn="l"/>
                <a:tab pos="5799138" algn="l"/>
                <a:tab pos="6248400" algn="l"/>
                <a:tab pos="6697663" algn="l"/>
                <a:tab pos="7146925" algn="l"/>
                <a:tab pos="7596188" algn="l"/>
                <a:tab pos="8045450" algn="l"/>
                <a:tab pos="8494713" algn="l"/>
                <a:tab pos="8943975" algn="l"/>
                <a:tab pos="9393238" algn="l"/>
                <a:tab pos="9842500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858838" algn="l"/>
                <a:tab pos="1306513" algn="l"/>
                <a:tab pos="1755775" algn="l"/>
                <a:tab pos="2205038" algn="l"/>
                <a:tab pos="2654300" algn="l"/>
                <a:tab pos="3103563" algn="l"/>
                <a:tab pos="3552825" algn="l"/>
                <a:tab pos="4002088" algn="l"/>
                <a:tab pos="4451350" algn="l"/>
                <a:tab pos="4900613" algn="l"/>
                <a:tab pos="5349875" algn="l"/>
                <a:tab pos="5799138" algn="l"/>
                <a:tab pos="6248400" algn="l"/>
                <a:tab pos="6697663" algn="l"/>
                <a:tab pos="7146925" algn="l"/>
                <a:tab pos="7596188" algn="l"/>
                <a:tab pos="8045450" algn="l"/>
                <a:tab pos="8494713" algn="l"/>
                <a:tab pos="8943975" algn="l"/>
                <a:tab pos="9393238" algn="l"/>
                <a:tab pos="9842500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858838" algn="l"/>
                <a:tab pos="1306513" algn="l"/>
                <a:tab pos="1755775" algn="l"/>
                <a:tab pos="2205038" algn="l"/>
                <a:tab pos="2654300" algn="l"/>
                <a:tab pos="3103563" algn="l"/>
                <a:tab pos="3552825" algn="l"/>
                <a:tab pos="4002088" algn="l"/>
                <a:tab pos="4451350" algn="l"/>
                <a:tab pos="4900613" algn="l"/>
                <a:tab pos="5349875" algn="l"/>
                <a:tab pos="5799138" algn="l"/>
                <a:tab pos="6248400" algn="l"/>
                <a:tab pos="6697663" algn="l"/>
                <a:tab pos="7146925" algn="l"/>
                <a:tab pos="7596188" algn="l"/>
                <a:tab pos="8045450" algn="l"/>
                <a:tab pos="8494713" algn="l"/>
                <a:tab pos="8943975" algn="l"/>
                <a:tab pos="9393238" algn="l"/>
                <a:tab pos="9842500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858838" algn="l"/>
                <a:tab pos="1306513" algn="l"/>
                <a:tab pos="1755775" algn="l"/>
                <a:tab pos="2205038" algn="l"/>
                <a:tab pos="2654300" algn="l"/>
                <a:tab pos="3103563" algn="l"/>
                <a:tab pos="3552825" algn="l"/>
                <a:tab pos="4002088" algn="l"/>
                <a:tab pos="4451350" algn="l"/>
                <a:tab pos="4900613" algn="l"/>
                <a:tab pos="5349875" algn="l"/>
                <a:tab pos="5799138" algn="l"/>
                <a:tab pos="6248400" algn="l"/>
                <a:tab pos="6697663" algn="l"/>
                <a:tab pos="7146925" algn="l"/>
                <a:tab pos="7596188" algn="l"/>
                <a:tab pos="8045450" algn="l"/>
                <a:tab pos="8494713" algn="l"/>
                <a:tab pos="8943975" algn="l"/>
                <a:tab pos="9393238" algn="l"/>
                <a:tab pos="984250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858838" algn="l"/>
                <a:tab pos="1306513" algn="l"/>
                <a:tab pos="1755775" algn="l"/>
                <a:tab pos="2205038" algn="l"/>
                <a:tab pos="2654300" algn="l"/>
                <a:tab pos="3103563" algn="l"/>
                <a:tab pos="3552825" algn="l"/>
                <a:tab pos="4002088" algn="l"/>
                <a:tab pos="4451350" algn="l"/>
                <a:tab pos="4900613" algn="l"/>
                <a:tab pos="5349875" algn="l"/>
                <a:tab pos="5799138" algn="l"/>
                <a:tab pos="6248400" algn="l"/>
                <a:tab pos="6697663" algn="l"/>
                <a:tab pos="7146925" algn="l"/>
                <a:tab pos="7596188" algn="l"/>
                <a:tab pos="8045450" algn="l"/>
                <a:tab pos="8494713" algn="l"/>
                <a:tab pos="8943975" algn="l"/>
                <a:tab pos="9393238" algn="l"/>
                <a:tab pos="984250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858838" algn="l"/>
                <a:tab pos="1306513" algn="l"/>
                <a:tab pos="1755775" algn="l"/>
                <a:tab pos="2205038" algn="l"/>
                <a:tab pos="2654300" algn="l"/>
                <a:tab pos="3103563" algn="l"/>
                <a:tab pos="3552825" algn="l"/>
                <a:tab pos="4002088" algn="l"/>
                <a:tab pos="4451350" algn="l"/>
                <a:tab pos="4900613" algn="l"/>
                <a:tab pos="5349875" algn="l"/>
                <a:tab pos="5799138" algn="l"/>
                <a:tab pos="6248400" algn="l"/>
                <a:tab pos="6697663" algn="l"/>
                <a:tab pos="7146925" algn="l"/>
                <a:tab pos="7596188" algn="l"/>
                <a:tab pos="8045450" algn="l"/>
                <a:tab pos="8494713" algn="l"/>
                <a:tab pos="8943975" algn="l"/>
                <a:tab pos="9393238" algn="l"/>
                <a:tab pos="984250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858838" algn="l"/>
                <a:tab pos="1306513" algn="l"/>
                <a:tab pos="1755775" algn="l"/>
                <a:tab pos="2205038" algn="l"/>
                <a:tab pos="2654300" algn="l"/>
                <a:tab pos="3103563" algn="l"/>
                <a:tab pos="3552825" algn="l"/>
                <a:tab pos="4002088" algn="l"/>
                <a:tab pos="4451350" algn="l"/>
                <a:tab pos="4900613" algn="l"/>
                <a:tab pos="5349875" algn="l"/>
                <a:tab pos="5799138" algn="l"/>
                <a:tab pos="6248400" algn="l"/>
                <a:tab pos="6697663" algn="l"/>
                <a:tab pos="7146925" algn="l"/>
                <a:tab pos="7596188" algn="l"/>
                <a:tab pos="8045450" algn="l"/>
                <a:tab pos="8494713" algn="l"/>
                <a:tab pos="8943975" algn="l"/>
                <a:tab pos="9393238" algn="l"/>
                <a:tab pos="984250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858838" algn="l"/>
                <a:tab pos="1306513" algn="l"/>
                <a:tab pos="1755775" algn="l"/>
                <a:tab pos="2205038" algn="l"/>
                <a:tab pos="2654300" algn="l"/>
                <a:tab pos="3103563" algn="l"/>
                <a:tab pos="3552825" algn="l"/>
                <a:tab pos="4002088" algn="l"/>
                <a:tab pos="4451350" algn="l"/>
                <a:tab pos="4900613" algn="l"/>
                <a:tab pos="5349875" algn="l"/>
                <a:tab pos="5799138" algn="l"/>
                <a:tab pos="6248400" algn="l"/>
                <a:tab pos="6697663" algn="l"/>
                <a:tab pos="7146925" algn="l"/>
                <a:tab pos="7596188" algn="l"/>
                <a:tab pos="8045450" algn="l"/>
                <a:tab pos="8494713" algn="l"/>
                <a:tab pos="8943975" algn="l"/>
                <a:tab pos="9393238" algn="l"/>
                <a:tab pos="984250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858838" algn="l"/>
                <a:tab pos="1306513" algn="l"/>
                <a:tab pos="1755775" algn="l"/>
                <a:tab pos="2205038" algn="l"/>
                <a:tab pos="2654300" algn="l"/>
                <a:tab pos="3103563" algn="l"/>
                <a:tab pos="3552825" algn="l"/>
                <a:tab pos="4002088" algn="l"/>
                <a:tab pos="4451350" algn="l"/>
                <a:tab pos="4900613" algn="l"/>
                <a:tab pos="5349875" algn="l"/>
                <a:tab pos="5799138" algn="l"/>
                <a:tab pos="6248400" algn="l"/>
                <a:tab pos="6697663" algn="l"/>
                <a:tab pos="7146925" algn="l"/>
                <a:tab pos="7596188" algn="l"/>
                <a:tab pos="8045450" algn="l"/>
                <a:tab pos="8494713" algn="l"/>
                <a:tab pos="8943975" algn="l"/>
                <a:tab pos="9393238" algn="l"/>
                <a:tab pos="984250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③</a:t>
            </a: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この身に自由を　与うるためなり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　 十字架にかかりて　主の死にしは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 　ことごと御前に　献ぐるこの身を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　 受け入れ給えや　主なるイェスよ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6178" name="Text Box 1">
            <a:extLst>
              <a:ext uri="{FF2B5EF4-FFF2-40B4-BE49-F238E27FC236}">
                <a16:creationId xmlns:a16="http://schemas.microsoft.com/office/drawing/2014/main" id="{AA9F9BE7-3DC5-70E9-02D5-CD29E43A650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48000" y="0"/>
            <a:ext cx="6248400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4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            </a:t>
            </a: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聖６２２  かなしめるものに</a:t>
            </a:r>
          </a:p>
        </p:txBody>
      </p:sp>
      <p:sp>
        <p:nvSpPr>
          <p:cNvPr id="306179" name="Text Box 2">
            <a:extLst>
              <a:ext uri="{FF2B5EF4-FFF2-40B4-BE49-F238E27FC236}">
                <a16:creationId xmlns:a16="http://schemas.microsoft.com/office/drawing/2014/main" id="{748BB136-8CD5-E2AD-266D-715AAB79FB2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4300" y="990600"/>
            <a:ext cx="8915400" cy="3886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>
            <a:lvl1pPr marL="858838" indent="-835025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858838" algn="l"/>
                <a:tab pos="1306513" algn="l"/>
                <a:tab pos="1755775" algn="l"/>
                <a:tab pos="2205038" algn="l"/>
                <a:tab pos="2654300" algn="l"/>
                <a:tab pos="3103563" algn="l"/>
                <a:tab pos="3552825" algn="l"/>
                <a:tab pos="4002088" algn="l"/>
                <a:tab pos="4451350" algn="l"/>
                <a:tab pos="4900613" algn="l"/>
                <a:tab pos="5349875" algn="l"/>
                <a:tab pos="5799138" algn="l"/>
                <a:tab pos="6248400" algn="l"/>
                <a:tab pos="6697663" algn="l"/>
                <a:tab pos="7146925" algn="l"/>
                <a:tab pos="7596188" algn="l"/>
                <a:tab pos="8045450" algn="l"/>
                <a:tab pos="8494713" algn="l"/>
                <a:tab pos="8943975" algn="l"/>
                <a:tab pos="9393238" algn="l"/>
                <a:tab pos="9842500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858838" algn="l"/>
                <a:tab pos="1306513" algn="l"/>
                <a:tab pos="1755775" algn="l"/>
                <a:tab pos="2205038" algn="l"/>
                <a:tab pos="2654300" algn="l"/>
                <a:tab pos="3103563" algn="l"/>
                <a:tab pos="3552825" algn="l"/>
                <a:tab pos="4002088" algn="l"/>
                <a:tab pos="4451350" algn="l"/>
                <a:tab pos="4900613" algn="l"/>
                <a:tab pos="5349875" algn="l"/>
                <a:tab pos="5799138" algn="l"/>
                <a:tab pos="6248400" algn="l"/>
                <a:tab pos="6697663" algn="l"/>
                <a:tab pos="7146925" algn="l"/>
                <a:tab pos="7596188" algn="l"/>
                <a:tab pos="8045450" algn="l"/>
                <a:tab pos="8494713" algn="l"/>
                <a:tab pos="8943975" algn="l"/>
                <a:tab pos="9393238" algn="l"/>
                <a:tab pos="9842500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858838" algn="l"/>
                <a:tab pos="1306513" algn="l"/>
                <a:tab pos="1755775" algn="l"/>
                <a:tab pos="2205038" algn="l"/>
                <a:tab pos="2654300" algn="l"/>
                <a:tab pos="3103563" algn="l"/>
                <a:tab pos="3552825" algn="l"/>
                <a:tab pos="4002088" algn="l"/>
                <a:tab pos="4451350" algn="l"/>
                <a:tab pos="4900613" algn="l"/>
                <a:tab pos="5349875" algn="l"/>
                <a:tab pos="5799138" algn="l"/>
                <a:tab pos="6248400" algn="l"/>
                <a:tab pos="6697663" algn="l"/>
                <a:tab pos="7146925" algn="l"/>
                <a:tab pos="7596188" algn="l"/>
                <a:tab pos="8045450" algn="l"/>
                <a:tab pos="8494713" algn="l"/>
                <a:tab pos="8943975" algn="l"/>
                <a:tab pos="9393238" algn="l"/>
                <a:tab pos="9842500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858838" algn="l"/>
                <a:tab pos="1306513" algn="l"/>
                <a:tab pos="1755775" algn="l"/>
                <a:tab pos="2205038" algn="l"/>
                <a:tab pos="2654300" algn="l"/>
                <a:tab pos="3103563" algn="l"/>
                <a:tab pos="3552825" algn="l"/>
                <a:tab pos="4002088" algn="l"/>
                <a:tab pos="4451350" algn="l"/>
                <a:tab pos="4900613" algn="l"/>
                <a:tab pos="5349875" algn="l"/>
                <a:tab pos="5799138" algn="l"/>
                <a:tab pos="6248400" algn="l"/>
                <a:tab pos="6697663" algn="l"/>
                <a:tab pos="7146925" algn="l"/>
                <a:tab pos="7596188" algn="l"/>
                <a:tab pos="8045450" algn="l"/>
                <a:tab pos="8494713" algn="l"/>
                <a:tab pos="8943975" algn="l"/>
                <a:tab pos="9393238" algn="l"/>
                <a:tab pos="984250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858838" algn="l"/>
                <a:tab pos="1306513" algn="l"/>
                <a:tab pos="1755775" algn="l"/>
                <a:tab pos="2205038" algn="l"/>
                <a:tab pos="2654300" algn="l"/>
                <a:tab pos="3103563" algn="l"/>
                <a:tab pos="3552825" algn="l"/>
                <a:tab pos="4002088" algn="l"/>
                <a:tab pos="4451350" algn="l"/>
                <a:tab pos="4900613" algn="l"/>
                <a:tab pos="5349875" algn="l"/>
                <a:tab pos="5799138" algn="l"/>
                <a:tab pos="6248400" algn="l"/>
                <a:tab pos="6697663" algn="l"/>
                <a:tab pos="7146925" algn="l"/>
                <a:tab pos="7596188" algn="l"/>
                <a:tab pos="8045450" algn="l"/>
                <a:tab pos="8494713" algn="l"/>
                <a:tab pos="8943975" algn="l"/>
                <a:tab pos="9393238" algn="l"/>
                <a:tab pos="984250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858838" algn="l"/>
                <a:tab pos="1306513" algn="l"/>
                <a:tab pos="1755775" algn="l"/>
                <a:tab pos="2205038" algn="l"/>
                <a:tab pos="2654300" algn="l"/>
                <a:tab pos="3103563" algn="l"/>
                <a:tab pos="3552825" algn="l"/>
                <a:tab pos="4002088" algn="l"/>
                <a:tab pos="4451350" algn="l"/>
                <a:tab pos="4900613" algn="l"/>
                <a:tab pos="5349875" algn="l"/>
                <a:tab pos="5799138" algn="l"/>
                <a:tab pos="6248400" algn="l"/>
                <a:tab pos="6697663" algn="l"/>
                <a:tab pos="7146925" algn="l"/>
                <a:tab pos="7596188" algn="l"/>
                <a:tab pos="8045450" algn="l"/>
                <a:tab pos="8494713" algn="l"/>
                <a:tab pos="8943975" algn="l"/>
                <a:tab pos="9393238" algn="l"/>
                <a:tab pos="984250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858838" algn="l"/>
                <a:tab pos="1306513" algn="l"/>
                <a:tab pos="1755775" algn="l"/>
                <a:tab pos="2205038" algn="l"/>
                <a:tab pos="2654300" algn="l"/>
                <a:tab pos="3103563" algn="l"/>
                <a:tab pos="3552825" algn="l"/>
                <a:tab pos="4002088" algn="l"/>
                <a:tab pos="4451350" algn="l"/>
                <a:tab pos="4900613" algn="l"/>
                <a:tab pos="5349875" algn="l"/>
                <a:tab pos="5799138" algn="l"/>
                <a:tab pos="6248400" algn="l"/>
                <a:tab pos="6697663" algn="l"/>
                <a:tab pos="7146925" algn="l"/>
                <a:tab pos="7596188" algn="l"/>
                <a:tab pos="8045450" algn="l"/>
                <a:tab pos="8494713" algn="l"/>
                <a:tab pos="8943975" algn="l"/>
                <a:tab pos="9393238" algn="l"/>
                <a:tab pos="984250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858838" algn="l"/>
                <a:tab pos="1306513" algn="l"/>
                <a:tab pos="1755775" algn="l"/>
                <a:tab pos="2205038" algn="l"/>
                <a:tab pos="2654300" algn="l"/>
                <a:tab pos="3103563" algn="l"/>
                <a:tab pos="3552825" algn="l"/>
                <a:tab pos="4002088" algn="l"/>
                <a:tab pos="4451350" algn="l"/>
                <a:tab pos="4900613" algn="l"/>
                <a:tab pos="5349875" algn="l"/>
                <a:tab pos="5799138" algn="l"/>
                <a:tab pos="6248400" algn="l"/>
                <a:tab pos="6697663" algn="l"/>
                <a:tab pos="7146925" algn="l"/>
                <a:tab pos="7596188" algn="l"/>
                <a:tab pos="8045450" algn="l"/>
                <a:tab pos="8494713" algn="l"/>
                <a:tab pos="8943975" algn="l"/>
                <a:tab pos="9393238" algn="l"/>
                <a:tab pos="984250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858838" algn="l"/>
                <a:tab pos="1306513" algn="l"/>
                <a:tab pos="1755775" algn="l"/>
                <a:tab pos="2205038" algn="l"/>
                <a:tab pos="2654300" algn="l"/>
                <a:tab pos="3103563" algn="l"/>
                <a:tab pos="3552825" algn="l"/>
                <a:tab pos="4002088" algn="l"/>
                <a:tab pos="4451350" algn="l"/>
                <a:tab pos="4900613" algn="l"/>
                <a:tab pos="5349875" algn="l"/>
                <a:tab pos="5799138" algn="l"/>
                <a:tab pos="6248400" algn="l"/>
                <a:tab pos="6697663" algn="l"/>
                <a:tab pos="7146925" algn="l"/>
                <a:tab pos="7596188" algn="l"/>
                <a:tab pos="8045450" algn="l"/>
                <a:tab pos="8494713" algn="l"/>
                <a:tab pos="8943975" algn="l"/>
                <a:tab pos="9393238" algn="l"/>
                <a:tab pos="984250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①</a:t>
            </a: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悲しめる者に我を遣わし　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   伝えしめよ汝</a:t>
            </a:r>
            <a:r>
              <a:rPr lang="ja-JP" altLang="ja-JP">
                <a:solidFill>
                  <a:srgbClr val="FFFFFF"/>
                </a:solidFill>
                <a:latin typeface="Times New Roman" panose="02020603050405020304" pitchFamily="18" charset="0"/>
              </a:rPr>
              <a:t>(な)</a:t>
            </a: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が救い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　 御心とあらば主よ何処</a:t>
            </a:r>
            <a:r>
              <a:rPr lang="ja-JP" altLang="ja-JP">
                <a:solidFill>
                  <a:srgbClr val="FFFFFF"/>
                </a:solidFill>
                <a:latin typeface="Times New Roman" panose="02020603050405020304" pitchFamily="18" charset="0"/>
              </a:rPr>
              <a:t>(いずこ)</a:t>
            </a: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にも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 　喜びて我は向かわん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8226" name="Text Box 1">
            <a:extLst>
              <a:ext uri="{FF2B5EF4-FFF2-40B4-BE49-F238E27FC236}">
                <a16:creationId xmlns:a16="http://schemas.microsoft.com/office/drawing/2014/main" id="{94304966-9559-C103-62C9-90255C4487F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48000" y="0"/>
            <a:ext cx="6248400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4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            </a:t>
            </a: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聖６２２  かなしめるものに</a:t>
            </a:r>
          </a:p>
        </p:txBody>
      </p:sp>
      <p:sp>
        <p:nvSpPr>
          <p:cNvPr id="308227" name="Text Box 2">
            <a:extLst>
              <a:ext uri="{FF2B5EF4-FFF2-40B4-BE49-F238E27FC236}">
                <a16:creationId xmlns:a16="http://schemas.microsoft.com/office/drawing/2014/main" id="{DA9D5736-3EB5-E839-C4B3-2B27BA9E0AE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4300" y="990600"/>
            <a:ext cx="8915400" cy="3886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>
            <a:lvl1pPr marL="858838" indent="-835025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858838" algn="l"/>
                <a:tab pos="1306513" algn="l"/>
                <a:tab pos="1755775" algn="l"/>
                <a:tab pos="2205038" algn="l"/>
                <a:tab pos="2654300" algn="l"/>
                <a:tab pos="3103563" algn="l"/>
                <a:tab pos="3552825" algn="l"/>
                <a:tab pos="4002088" algn="l"/>
                <a:tab pos="4451350" algn="l"/>
                <a:tab pos="4900613" algn="l"/>
                <a:tab pos="5349875" algn="l"/>
                <a:tab pos="5799138" algn="l"/>
                <a:tab pos="6248400" algn="l"/>
                <a:tab pos="6697663" algn="l"/>
                <a:tab pos="7146925" algn="l"/>
                <a:tab pos="7596188" algn="l"/>
                <a:tab pos="8045450" algn="l"/>
                <a:tab pos="8494713" algn="l"/>
                <a:tab pos="8943975" algn="l"/>
                <a:tab pos="9393238" algn="l"/>
                <a:tab pos="9842500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858838" algn="l"/>
                <a:tab pos="1306513" algn="l"/>
                <a:tab pos="1755775" algn="l"/>
                <a:tab pos="2205038" algn="l"/>
                <a:tab pos="2654300" algn="l"/>
                <a:tab pos="3103563" algn="l"/>
                <a:tab pos="3552825" algn="l"/>
                <a:tab pos="4002088" algn="l"/>
                <a:tab pos="4451350" algn="l"/>
                <a:tab pos="4900613" algn="l"/>
                <a:tab pos="5349875" algn="l"/>
                <a:tab pos="5799138" algn="l"/>
                <a:tab pos="6248400" algn="l"/>
                <a:tab pos="6697663" algn="l"/>
                <a:tab pos="7146925" algn="l"/>
                <a:tab pos="7596188" algn="l"/>
                <a:tab pos="8045450" algn="l"/>
                <a:tab pos="8494713" algn="l"/>
                <a:tab pos="8943975" algn="l"/>
                <a:tab pos="9393238" algn="l"/>
                <a:tab pos="9842500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858838" algn="l"/>
                <a:tab pos="1306513" algn="l"/>
                <a:tab pos="1755775" algn="l"/>
                <a:tab pos="2205038" algn="l"/>
                <a:tab pos="2654300" algn="l"/>
                <a:tab pos="3103563" algn="l"/>
                <a:tab pos="3552825" algn="l"/>
                <a:tab pos="4002088" algn="l"/>
                <a:tab pos="4451350" algn="l"/>
                <a:tab pos="4900613" algn="l"/>
                <a:tab pos="5349875" algn="l"/>
                <a:tab pos="5799138" algn="l"/>
                <a:tab pos="6248400" algn="l"/>
                <a:tab pos="6697663" algn="l"/>
                <a:tab pos="7146925" algn="l"/>
                <a:tab pos="7596188" algn="l"/>
                <a:tab pos="8045450" algn="l"/>
                <a:tab pos="8494713" algn="l"/>
                <a:tab pos="8943975" algn="l"/>
                <a:tab pos="9393238" algn="l"/>
                <a:tab pos="9842500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858838" algn="l"/>
                <a:tab pos="1306513" algn="l"/>
                <a:tab pos="1755775" algn="l"/>
                <a:tab pos="2205038" algn="l"/>
                <a:tab pos="2654300" algn="l"/>
                <a:tab pos="3103563" algn="l"/>
                <a:tab pos="3552825" algn="l"/>
                <a:tab pos="4002088" algn="l"/>
                <a:tab pos="4451350" algn="l"/>
                <a:tab pos="4900613" algn="l"/>
                <a:tab pos="5349875" algn="l"/>
                <a:tab pos="5799138" algn="l"/>
                <a:tab pos="6248400" algn="l"/>
                <a:tab pos="6697663" algn="l"/>
                <a:tab pos="7146925" algn="l"/>
                <a:tab pos="7596188" algn="l"/>
                <a:tab pos="8045450" algn="l"/>
                <a:tab pos="8494713" algn="l"/>
                <a:tab pos="8943975" algn="l"/>
                <a:tab pos="9393238" algn="l"/>
                <a:tab pos="984250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858838" algn="l"/>
                <a:tab pos="1306513" algn="l"/>
                <a:tab pos="1755775" algn="l"/>
                <a:tab pos="2205038" algn="l"/>
                <a:tab pos="2654300" algn="l"/>
                <a:tab pos="3103563" algn="l"/>
                <a:tab pos="3552825" algn="l"/>
                <a:tab pos="4002088" algn="l"/>
                <a:tab pos="4451350" algn="l"/>
                <a:tab pos="4900613" algn="l"/>
                <a:tab pos="5349875" algn="l"/>
                <a:tab pos="5799138" algn="l"/>
                <a:tab pos="6248400" algn="l"/>
                <a:tab pos="6697663" algn="l"/>
                <a:tab pos="7146925" algn="l"/>
                <a:tab pos="7596188" algn="l"/>
                <a:tab pos="8045450" algn="l"/>
                <a:tab pos="8494713" algn="l"/>
                <a:tab pos="8943975" algn="l"/>
                <a:tab pos="9393238" algn="l"/>
                <a:tab pos="984250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858838" algn="l"/>
                <a:tab pos="1306513" algn="l"/>
                <a:tab pos="1755775" algn="l"/>
                <a:tab pos="2205038" algn="l"/>
                <a:tab pos="2654300" algn="l"/>
                <a:tab pos="3103563" algn="l"/>
                <a:tab pos="3552825" algn="l"/>
                <a:tab pos="4002088" algn="l"/>
                <a:tab pos="4451350" algn="l"/>
                <a:tab pos="4900613" algn="l"/>
                <a:tab pos="5349875" algn="l"/>
                <a:tab pos="5799138" algn="l"/>
                <a:tab pos="6248400" algn="l"/>
                <a:tab pos="6697663" algn="l"/>
                <a:tab pos="7146925" algn="l"/>
                <a:tab pos="7596188" algn="l"/>
                <a:tab pos="8045450" algn="l"/>
                <a:tab pos="8494713" algn="l"/>
                <a:tab pos="8943975" algn="l"/>
                <a:tab pos="9393238" algn="l"/>
                <a:tab pos="984250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858838" algn="l"/>
                <a:tab pos="1306513" algn="l"/>
                <a:tab pos="1755775" algn="l"/>
                <a:tab pos="2205038" algn="l"/>
                <a:tab pos="2654300" algn="l"/>
                <a:tab pos="3103563" algn="l"/>
                <a:tab pos="3552825" algn="l"/>
                <a:tab pos="4002088" algn="l"/>
                <a:tab pos="4451350" algn="l"/>
                <a:tab pos="4900613" algn="l"/>
                <a:tab pos="5349875" algn="l"/>
                <a:tab pos="5799138" algn="l"/>
                <a:tab pos="6248400" algn="l"/>
                <a:tab pos="6697663" algn="l"/>
                <a:tab pos="7146925" algn="l"/>
                <a:tab pos="7596188" algn="l"/>
                <a:tab pos="8045450" algn="l"/>
                <a:tab pos="8494713" algn="l"/>
                <a:tab pos="8943975" algn="l"/>
                <a:tab pos="9393238" algn="l"/>
                <a:tab pos="984250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858838" algn="l"/>
                <a:tab pos="1306513" algn="l"/>
                <a:tab pos="1755775" algn="l"/>
                <a:tab pos="2205038" algn="l"/>
                <a:tab pos="2654300" algn="l"/>
                <a:tab pos="3103563" algn="l"/>
                <a:tab pos="3552825" algn="l"/>
                <a:tab pos="4002088" algn="l"/>
                <a:tab pos="4451350" algn="l"/>
                <a:tab pos="4900613" algn="l"/>
                <a:tab pos="5349875" algn="l"/>
                <a:tab pos="5799138" algn="l"/>
                <a:tab pos="6248400" algn="l"/>
                <a:tab pos="6697663" algn="l"/>
                <a:tab pos="7146925" algn="l"/>
                <a:tab pos="7596188" algn="l"/>
                <a:tab pos="8045450" algn="l"/>
                <a:tab pos="8494713" algn="l"/>
                <a:tab pos="8943975" algn="l"/>
                <a:tab pos="9393238" algn="l"/>
                <a:tab pos="984250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858838" algn="l"/>
                <a:tab pos="1306513" algn="l"/>
                <a:tab pos="1755775" algn="l"/>
                <a:tab pos="2205038" algn="l"/>
                <a:tab pos="2654300" algn="l"/>
                <a:tab pos="3103563" algn="l"/>
                <a:tab pos="3552825" algn="l"/>
                <a:tab pos="4002088" algn="l"/>
                <a:tab pos="4451350" algn="l"/>
                <a:tab pos="4900613" algn="l"/>
                <a:tab pos="5349875" algn="l"/>
                <a:tab pos="5799138" algn="l"/>
                <a:tab pos="6248400" algn="l"/>
                <a:tab pos="6697663" algn="l"/>
                <a:tab pos="7146925" algn="l"/>
                <a:tab pos="7596188" algn="l"/>
                <a:tab pos="8045450" algn="l"/>
                <a:tab pos="8494713" algn="l"/>
                <a:tab pos="8943975" algn="l"/>
                <a:tab pos="9393238" algn="l"/>
                <a:tab pos="984250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   </a:t>
            </a: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この身この魂を　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   ささげまつれば 主よ受け入れて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　 恵みを取り継ぐ管とし給え　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   滅びゆく者のために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369" name="Text Box 1">
            <a:extLst>
              <a:ext uri="{FF2B5EF4-FFF2-40B4-BE49-F238E27FC236}">
                <a16:creationId xmlns:a16="http://schemas.microsoft.com/office/drawing/2014/main" id="{4CAEBD11-A725-1A6C-5CE0-E16F6A65203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23963" y="188913"/>
            <a:ext cx="7772400" cy="387350"/>
          </a:xfrm>
          <a:prstGeom prst="rect">
            <a:avLst/>
          </a:prstGeom>
          <a:noFill/>
          <a:ln>
            <a:noFill/>
          </a:ln>
          <a:effectLst/>
        </p:spPr>
        <p:txBody>
          <a:bodyPr lIns="92160" tIns="46080" rIns="92160" bIns="4608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buSzPct val="100000"/>
              <a:defRPr/>
            </a:pPr>
            <a:r>
              <a:rPr lang="ja-JP" altLang="ja-JP" sz="2800" b="1">
                <a:solidFill>
                  <a:srgbClr val="FFCC66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　　　　　　　　　　</a:t>
            </a: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聖６０２     みめぐみのたかねに</a:t>
            </a:r>
          </a:p>
        </p:txBody>
      </p:sp>
      <p:sp>
        <p:nvSpPr>
          <p:cNvPr id="70659" name="Text Box 2">
            <a:extLst>
              <a:ext uri="{FF2B5EF4-FFF2-40B4-BE49-F238E27FC236}">
                <a16:creationId xmlns:a16="http://schemas.microsoft.com/office/drawing/2014/main" id="{A690A5DE-DF38-CAF9-3F20-EC9F9703449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4213" y="936625"/>
            <a:ext cx="7772400" cy="51673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/>
              <a:t>①御恵みの高嶺に　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/>
              <a:t>   遂に登りたる身には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/>
              <a:t>　 見渡す限りただ　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/>
              <a:t>   神の御栄えのみ</a:t>
            </a:r>
          </a:p>
          <a:p>
            <a:pPr eaLnBrk="1" hangingPunct="1">
              <a:buClrTx/>
              <a:buSzPct val="80000"/>
              <a:buFontTx/>
              <a:buNone/>
            </a:pPr>
            <a:endParaRPr lang="en-US" altLang="ja-JP" sz="4400"/>
          </a:p>
          <a:p>
            <a:pPr eaLnBrk="1" hangingPunct="1">
              <a:buClrTx/>
              <a:buSzPct val="80000"/>
              <a:buFontTx/>
              <a:buNone/>
            </a:pPr>
            <a:endParaRPr lang="en-US" altLang="ja-JP" sz="4400"/>
          </a:p>
          <a:p>
            <a:pPr eaLnBrk="1" hangingPunct="1">
              <a:buClrTx/>
              <a:buSzPct val="80000"/>
              <a:buFontTx/>
              <a:buNone/>
            </a:pPr>
            <a:endParaRPr lang="en-US" altLang="ja-JP" sz="4400"/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0274" name="Text Box 1">
            <a:extLst>
              <a:ext uri="{FF2B5EF4-FFF2-40B4-BE49-F238E27FC236}">
                <a16:creationId xmlns:a16="http://schemas.microsoft.com/office/drawing/2014/main" id="{C2B4CCEE-5636-8D35-6383-5B6A3875953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48000" y="0"/>
            <a:ext cx="6248400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4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            </a:t>
            </a: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聖６２２  かなしめるものに</a:t>
            </a:r>
          </a:p>
        </p:txBody>
      </p:sp>
      <p:sp>
        <p:nvSpPr>
          <p:cNvPr id="310275" name="Text Box 2">
            <a:extLst>
              <a:ext uri="{FF2B5EF4-FFF2-40B4-BE49-F238E27FC236}">
                <a16:creationId xmlns:a16="http://schemas.microsoft.com/office/drawing/2014/main" id="{28733854-9CC2-CADE-6534-15C9FC90572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4300" y="990600"/>
            <a:ext cx="8915400" cy="3886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>
            <a:lvl1pPr marL="858838" indent="-835025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858838" algn="l"/>
                <a:tab pos="1306513" algn="l"/>
                <a:tab pos="1755775" algn="l"/>
                <a:tab pos="2205038" algn="l"/>
                <a:tab pos="2654300" algn="l"/>
                <a:tab pos="3103563" algn="l"/>
                <a:tab pos="3552825" algn="l"/>
                <a:tab pos="4002088" algn="l"/>
                <a:tab pos="4451350" algn="l"/>
                <a:tab pos="4900613" algn="l"/>
                <a:tab pos="5349875" algn="l"/>
                <a:tab pos="5799138" algn="l"/>
                <a:tab pos="6248400" algn="l"/>
                <a:tab pos="6697663" algn="l"/>
                <a:tab pos="7146925" algn="l"/>
                <a:tab pos="7596188" algn="l"/>
                <a:tab pos="8045450" algn="l"/>
                <a:tab pos="8494713" algn="l"/>
                <a:tab pos="8943975" algn="l"/>
                <a:tab pos="9393238" algn="l"/>
                <a:tab pos="9842500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858838" algn="l"/>
                <a:tab pos="1306513" algn="l"/>
                <a:tab pos="1755775" algn="l"/>
                <a:tab pos="2205038" algn="l"/>
                <a:tab pos="2654300" algn="l"/>
                <a:tab pos="3103563" algn="l"/>
                <a:tab pos="3552825" algn="l"/>
                <a:tab pos="4002088" algn="l"/>
                <a:tab pos="4451350" algn="l"/>
                <a:tab pos="4900613" algn="l"/>
                <a:tab pos="5349875" algn="l"/>
                <a:tab pos="5799138" algn="l"/>
                <a:tab pos="6248400" algn="l"/>
                <a:tab pos="6697663" algn="l"/>
                <a:tab pos="7146925" algn="l"/>
                <a:tab pos="7596188" algn="l"/>
                <a:tab pos="8045450" algn="l"/>
                <a:tab pos="8494713" algn="l"/>
                <a:tab pos="8943975" algn="l"/>
                <a:tab pos="9393238" algn="l"/>
                <a:tab pos="9842500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858838" algn="l"/>
                <a:tab pos="1306513" algn="l"/>
                <a:tab pos="1755775" algn="l"/>
                <a:tab pos="2205038" algn="l"/>
                <a:tab pos="2654300" algn="l"/>
                <a:tab pos="3103563" algn="l"/>
                <a:tab pos="3552825" algn="l"/>
                <a:tab pos="4002088" algn="l"/>
                <a:tab pos="4451350" algn="l"/>
                <a:tab pos="4900613" algn="l"/>
                <a:tab pos="5349875" algn="l"/>
                <a:tab pos="5799138" algn="l"/>
                <a:tab pos="6248400" algn="l"/>
                <a:tab pos="6697663" algn="l"/>
                <a:tab pos="7146925" algn="l"/>
                <a:tab pos="7596188" algn="l"/>
                <a:tab pos="8045450" algn="l"/>
                <a:tab pos="8494713" algn="l"/>
                <a:tab pos="8943975" algn="l"/>
                <a:tab pos="9393238" algn="l"/>
                <a:tab pos="9842500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858838" algn="l"/>
                <a:tab pos="1306513" algn="l"/>
                <a:tab pos="1755775" algn="l"/>
                <a:tab pos="2205038" algn="l"/>
                <a:tab pos="2654300" algn="l"/>
                <a:tab pos="3103563" algn="l"/>
                <a:tab pos="3552825" algn="l"/>
                <a:tab pos="4002088" algn="l"/>
                <a:tab pos="4451350" algn="l"/>
                <a:tab pos="4900613" algn="l"/>
                <a:tab pos="5349875" algn="l"/>
                <a:tab pos="5799138" algn="l"/>
                <a:tab pos="6248400" algn="l"/>
                <a:tab pos="6697663" algn="l"/>
                <a:tab pos="7146925" algn="l"/>
                <a:tab pos="7596188" algn="l"/>
                <a:tab pos="8045450" algn="l"/>
                <a:tab pos="8494713" algn="l"/>
                <a:tab pos="8943975" algn="l"/>
                <a:tab pos="9393238" algn="l"/>
                <a:tab pos="984250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858838" algn="l"/>
                <a:tab pos="1306513" algn="l"/>
                <a:tab pos="1755775" algn="l"/>
                <a:tab pos="2205038" algn="l"/>
                <a:tab pos="2654300" algn="l"/>
                <a:tab pos="3103563" algn="l"/>
                <a:tab pos="3552825" algn="l"/>
                <a:tab pos="4002088" algn="l"/>
                <a:tab pos="4451350" algn="l"/>
                <a:tab pos="4900613" algn="l"/>
                <a:tab pos="5349875" algn="l"/>
                <a:tab pos="5799138" algn="l"/>
                <a:tab pos="6248400" algn="l"/>
                <a:tab pos="6697663" algn="l"/>
                <a:tab pos="7146925" algn="l"/>
                <a:tab pos="7596188" algn="l"/>
                <a:tab pos="8045450" algn="l"/>
                <a:tab pos="8494713" algn="l"/>
                <a:tab pos="8943975" algn="l"/>
                <a:tab pos="9393238" algn="l"/>
                <a:tab pos="984250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858838" algn="l"/>
                <a:tab pos="1306513" algn="l"/>
                <a:tab pos="1755775" algn="l"/>
                <a:tab pos="2205038" algn="l"/>
                <a:tab pos="2654300" algn="l"/>
                <a:tab pos="3103563" algn="l"/>
                <a:tab pos="3552825" algn="l"/>
                <a:tab pos="4002088" algn="l"/>
                <a:tab pos="4451350" algn="l"/>
                <a:tab pos="4900613" algn="l"/>
                <a:tab pos="5349875" algn="l"/>
                <a:tab pos="5799138" algn="l"/>
                <a:tab pos="6248400" algn="l"/>
                <a:tab pos="6697663" algn="l"/>
                <a:tab pos="7146925" algn="l"/>
                <a:tab pos="7596188" algn="l"/>
                <a:tab pos="8045450" algn="l"/>
                <a:tab pos="8494713" algn="l"/>
                <a:tab pos="8943975" algn="l"/>
                <a:tab pos="9393238" algn="l"/>
                <a:tab pos="984250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858838" algn="l"/>
                <a:tab pos="1306513" algn="l"/>
                <a:tab pos="1755775" algn="l"/>
                <a:tab pos="2205038" algn="l"/>
                <a:tab pos="2654300" algn="l"/>
                <a:tab pos="3103563" algn="l"/>
                <a:tab pos="3552825" algn="l"/>
                <a:tab pos="4002088" algn="l"/>
                <a:tab pos="4451350" algn="l"/>
                <a:tab pos="4900613" algn="l"/>
                <a:tab pos="5349875" algn="l"/>
                <a:tab pos="5799138" algn="l"/>
                <a:tab pos="6248400" algn="l"/>
                <a:tab pos="6697663" algn="l"/>
                <a:tab pos="7146925" algn="l"/>
                <a:tab pos="7596188" algn="l"/>
                <a:tab pos="8045450" algn="l"/>
                <a:tab pos="8494713" algn="l"/>
                <a:tab pos="8943975" algn="l"/>
                <a:tab pos="9393238" algn="l"/>
                <a:tab pos="984250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858838" algn="l"/>
                <a:tab pos="1306513" algn="l"/>
                <a:tab pos="1755775" algn="l"/>
                <a:tab pos="2205038" algn="l"/>
                <a:tab pos="2654300" algn="l"/>
                <a:tab pos="3103563" algn="l"/>
                <a:tab pos="3552825" algn="l"/>
                <a:tab pos="4002088" algn="l"/>
                <a:tab pos="4451350" algn="l"/>
                <a:tab pos="4900613" algn="l"/>
                <a:tab pos="5349875" algn="l"/>
                <a:tab pos="5799138" algn="l"/>
                <a:tab pos="6248400" algn="l"/>
                <a:tab pos="6697663" algn="l"/>
                <a:tab pos="7146925" algn="l"/>
                <a:tab pos="7596188" algn="l"/>
                <a:tab pos="8045450" algn="l"/>
                <a:tab pos="8494713" algn="l"/>
                <a:tab pos="8943975" algn="l"/>
                <a:tab pos="9393238" algn="l"/>
                <a:tab pos="984250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858838" algn="l"/>
                <a:tab pos="1306513" algn="l"/>
                <a:tab pos="1755775" algn="l"/>
                <a:tab pos="2205038" algn="l"/>
                <a:tab pos="2654300" algn="l"/>
                <a:tab pos="3103563" algn="l"/>
                <a:tab pos="3552825" algn="l"/>
                <a:tab pos="4002088" algn="l"/>
                <a:tab pos="4451350" algn="l"/>
                <a:tab pos="4900613" algn="l"/>
                <a:tab pos="5349875" algn="l"/>
                <a:tab pos="5799138" algn="l"/>
                <a:tab pos="6248400" algn="l"/>
                <a:tab pos="6697663" algn="l"/>
                <a:tab pos="7146925" algn="l"/>
                <a:tab pos="7596188" algn="l"/>
                <a:tab pos="8045450" algn="l"/>
                <a:tab pos="8494713" algn="l"/>
                <a:tab pos="8943975" algn="l"/>
                <a:tab pos="9393238" algn="l"/>
                <a:tab pos="984250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②</a:t>
            </a: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小暗</a:t>
            </a:r>
            <a:r>
              <a:rPr lang="ja-JP" altLang="ja-JP">
                <a:solidFill>
                  <a:srgbClr val="FFFFFF"/>
                </a:solidFill>
                <a:latin typeface="Times New Roman" panose="02020603050405020304" pitchFamily="18" charset="0"/>
              </a:rPr>
              <a:t>(おぐら)</a:t>
            </a: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き所に我を遣わし　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   照らさしめよ汝</a:t>
            </a:r>
            <a:r>
              <a:rPr lang="ja-JP" altLang="ja-JP">
                <a:solidFill>
                  <a:srgbClr val="FFFFFF"/>
                </a:solidFill>
                <a:latin typeface="Times New Roman" panose="02020603050405020304" pitchFamily="18" charset="0"/>
              </a:rPr>
              <a:t>(な)</a:t>
            </a: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が光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　 御言葉によりて息吹き返す　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   死にかかりし者もあらん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2322" name="Text Box 1">
            <a:extLst>
              <a:ext uri="{FF2B5EF4-FFF2-40B4-BE49-F238E27FC236}">
                <a16:creationId xmlns:a16="http://schemas.microsoft.com/office/drawing/2014/main" id="{C814218A-484D-E4B7-C155-DF0141F1188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48000" y="0"/>
            <a:ext cx="6248400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4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            </a:t>
            </a: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聖６２２  かなしめるものに</a:t>
            </a:r>
          </a:p>
        </p:txBody>
      </p:sp>
      <p:sp>
        <p:nvSpPr>
          <p:cNvPr id="312323" name="Text Box 2">
            <a:extLst>
              <a:ext uri="{FF2B5EF4-FFF2-40B4-BE49-F238E27FC236}">
                <a16:creationId xmlns:a16="http://schemas.microsoft.com/office/drawing/2014/main" id="{3A70C48A-1B66-3CC4-53BA-A5C3A87C209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4300" y="990600"/>
            <a:ext cx="8915400" cy="3886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>
            <a:lvl1pPr marL="858838" indent="-835025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858838" algn="l"/>
                <a:tab pos="1306513" algn="l"/>
                <a:tab pos="1755775" algn="l"/>
                <a:tab pos="2205038" algn="l"/>
                <a:tab pos="2654300" algn="l"/>
                <a:tab pos="3103563" algn="l"/>
                <a:tab pos="3552825" algn="l"/>
                <a:tab pos="4002088" algn="l"/>
                <a:tab pos="4451350" algn="l"/>
                <a:tab pos="4900613" algn="l"/>
                <a:tab pos="5349875" algn="l"/>
                <a:tab pos="5799138" algn="l"/>
                <a:tab pos="6248400" algn="l"/>
                <a:tab pos="6697663" algn="l"/>
                <a:tab pos="7146925" algn="l"/>
                <a:tab pos="7596188" algn="l"/>
                <a:tab pos="8045450" algn="l"/>
                <a:tab pos="8494713" algn="l"/>
                <a:tab pos="8943975" algn="l"/>
                <a:tab pos="9393238" algn="l"/>
                <a:tab pos="9842500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858838" algn="l"/>
                <a:tab pos="1306513" algn="l"/>
                <a:tab pos="1755775" algn="l"/>
                <a:tab pos="2205038" algn="l"/>
                <a:tab pos="2654300" algn="l"/>
                <a:tab pos="3103563" algn="l"/>
                <a:tab pos="3552825" algn="l"/>
                <a:tab pos="4002088" algn="l"/>
                <a:tab pos="4451350" algn="l"/>
                <a:tab pos="4900613" algn="l"/>
                <a:tab pos="5349875" algn="l"/>
                <a:tab pos="5799138" algn="l"/>
                <a:tab pos="6248400" algn="l"/>
                <a:tab pos="6697663" algn="l"/>
                <a:tab pos="7146925" algn="l"/>
                <a:tab pos="7596188" algn="l"/>
                <a:tab pos="8045450" algn="l"/>
                <a:tab pos="8494713" algn="l"/>
                <a:tab pos="8943975" algn="l"/>
                <a:tab pos="9393238" algn="l"/>
                <a:tab pos="9842500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858838" algn="l"/>
                <a:tab pos="1306513" algn="l"/>
                <a:tab pos="1755775" algn="l"/>
                <a:tab pos="2205038" algn="l"/>
                <a:tab pos="2654300" algn="l"/>
                <a:tab pos="3103563" algn="l"/>
                <a:tab pos="3552825" algn="l"/>
                <a:tab pos="4002088" algn="l"/>
                <a:tab pos="4451350" algn="l"/>
                <a:tab pos="4900613" algn="l"/>
                <a:tab pos="5349875" algn="l"/>
                <a:tab pos="5799138" algn="l"/>
                <a:tab pos="6248400" algn="l"/>
                <a:tab pos="6697663" algn="l"/>
                <a:tab pos="7146925" algn="l"/>
                <a:tab pos="7596188" algn="l"/>
                <a:tab pos="8045450" algn="l"/>
                <a:tab pos="8494713" algn="l"/>
                <a:tab pos="8943975" algn="l"/>
                <a:tab pos="9393238" algn="l"/>
                <a:tab pos="9842500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858838" algn="l"/>
                <a:tab pos="1306513" algn="l"/>
                <a:tab pos="1755775" algn="l"/>
                <a:tab pos="2205038" algn="l"/>
                <a:tab pos="2654300" algn="l"/>
                <a:tab pos="3103563" algn="l"/>
                <a:tab pos="3552825" algn="l"/>
                <a:tab pos="4002088" algn="l"/>
                <a:tab pos="4451350" algn="l"/>
                <a:tab pos="4900613" algn="l"/>
                <a:tab pos="5349875" algn="l"/>
                <a:tab pos="5799138" algn="l"/>
                <a:tab pos="6248400" algn="l"/>
                <a:tab pos="6697663" algn="l"/>
                <a:tab pos="7146925" algn="l"/>
                <a:tab pos="7596188" algn="l"/>
                <a:tab pos="8045450" algn="l"/>
                <a:tab pos="8494713" algn="l"/>
                <a:tab pos="8943975" algn="l"/>
                <a:tab pos="9393238" algn="l"/>
                <a:tab pos="984250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858838" algn="l"/>
                <a:tab pos="1306513" algn="l"/>
                <a:tab pos="1755775" algn="l"/>
                <a:tab pos="2205038" algn="l"/>
                <a:tab pos="2654300" algn="l"/>
                <a:tab pos="3103563" algn="l"/>
                <a:tab pos="3552825" algn="l"/>
                <a:tab pos="4002088" algn="l"/>
                <a:tab pos="4451350" algn="l"/>
                <a:tab pos="4900613" algn="l"/>
                <a:tab pos="5349875" algn="l"/>
                <a:tab pos="5799138" algn="l"/>
                <a:tab pos="6248400" algn="l"/>
                <a:tab pos="6697663" algn="l"/>
                <a:tab pos="7146925" algn="l"/>
                <a:tab pos="7596188" algn="l"/>
                <a:tab pos="8045450" algn="l"/>
                <a:tab pos="8494713" algn="l"/>
                <a:tab pos="8943975" algn="l"/>
                <a:tab pos="9393238" algn="l"/>
                <a:tab pos="984250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858838" algn="l"/>
                <a:tab pos="1306513" algn="l"/>
                <a:tab pos="1755775" algn="l"/>
                <a:tab pos="2205038" algn="l"/>
                <a:tab pos="2654300" algn="l"/>
                <a:tab pos="3103563" algn="l"/>
                <a:tab pos="3552825" algn="l"/>
                <a:tab pos="4002088" algn="l"/>
                <a:tab pos="4451350" algn="l"/>
                <a:tab pos="4900613" algn="l"/>
                <a:tab pos="5349875" algn="l"/>
                <a:tab pos="5799138" algn="l"/>
                <a:tab pos="6248400" algn="l"/>
                <a:tab pos="6697663" algn="l"/>
                <a:tab pos="7146925" algn="l"/>
                <a:tab pos="7596188" algn="l"/>
                <a:tab pos="8045450" algn="l"/>
                <a:tab pos="8494713" algn="l"/>
                <a:tab pos="8943975" algn="l"/>
                <a:tab pos="9393238" algn="l"/>
                <a:tab pos="984250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858838" algn="l"/>
                <a:tab pos="1306513" algn="l"/>
                <a:tab pos="1755775" algn="l"/>
                <a:tab pos="2205038" algn="l"/>
                <a:tab pos="2654300" algn="l"/>
                <a:tab pos="3103563" algn="l"/>
                <a:tab pos="3552825" algn="l"/>
                <a:tab pos="4002088" algn="l"/>
                <a:tab pos="4451350" algn="l"/>
                <a:tab pos="4900613" algn="l"/>
                <a:tab pos="5349875" algn="l"/>
                <a:tab pos="5799138" algn="l"/>
                <a:tab pos="6248400" algn="l"/>
                <a:tab pos="6697663" algn="l"/>
                <a:tab pos="7146925" algn="l"/>
                <a:tab pos="7596188" algn="l"/>
                <a:tab pos="8045450" algn="l"/>
                <a:tab pos="8494713" algn="l"/>
                <a:tab pos="8943975" algn="l"/>
                <a:tab pos="9393238" algn="l"/>
                <a:tab pos="984250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858838" algn="l"/>
                <a:tab pos="1306513" algn="l"/>
                <a:tab pos="1755775" algn="l"/>
                <a:tab pos="2205038" algn="l"/>
                <a:tab pos="2654300" algn="l"/>
                <a:tab pos="3103563" algn="l"/>
                <a:tab pos="3552825" algn="l"/>
                <a:tab pos="4002088" algn="l"/>
                <a:tab pos="4451350" algn="l"/>
                <a:tab pos="4900613" algn="l"/>
                <a:tab pos="5349875" algn="l"/>
                <a:tab pos="5799138" algn="l"/>
                <a:tab pos="6248400" algn="l"/>
                <a:tab pos="6697663" algn="l"/>
                <a:tab pos="7146925" algn="l"/>
                <a:tab pos="7596188" algn="l"/>
                <a:tab pos="8045450" algn="l"/>
                <a:tab pos="8494713" algn="l"/>
                <a:tab pos="8943975" algn="l"/>
                <a:tab pos="9393238" algn="l"/>
                <a:tab pos="984250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858838" algn="l"/>
                <a:tab pos="1306513" algn="l"/>
                <a:tab pos="1755775" algn="l"/>
                <a:tab pos="2205038" algn="l"/>
                <a:tab pos="2654300" algn="l"/>
                <a:tab pos="3103563" algn="l"/>
                <a:tab pos="3552825" algn="l"/>
                <a:tab pos="4002088" algn="l"/>
                <a:tab pos="4451350" algn="l"/>
                <a:tab pos="4900613" algn="l"/>
                <a:tab pos="5349875" algn="l"/>
                <a:tab pos="5799138" algn="l"/>
                <a:tab pos="6248400" algn="l"/>
                <a:tab pos="6697663" algn="l"/>
                <a:tab pos="7146925" algn="l"/>
                <a:tab pos="7596188" algn="l"/>
                <a:tab pos="8045450" algn="l"/>
                <a:tab pos="8494713" algn="l"/>
                <a:tab pos="8943975" algn="l"/>
                <a:tab pos="9393238" algn="l"/>
                <a:tab pos="984250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   </a:t>
            </a: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この身この魂を　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   ささげまつれば 主よ受け入れて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　 恵みを取り継ぐ管とし給え　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   滅びゆく者のために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4370" name="Text Box 1">
            <a:extLst>
              <a:ext uri="{FF2B5EF4-FFF2-40B4-BE49-F238E27FC236}">
                <a16:creationId xmlns:a16="http://schemas.microsoft.com/office/drawing/2014/main" id="{5F092F4A-DCF3-9F35-B43B-774FD5D4B59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48000" y="0"/>
            <a:ext cx="6248400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4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            </a:t>
            </a: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聖６２２  かなしめるものに</a:t>
            </a:r>
          </a:p>
        </p:txBody>
      </p:sp>
      <p:sp>
        <p:nvSpPr>
          <p:cNvPr id="314371" name="Text Box 2">
            <a:extLst>
              <a:ext uri="{FF2B5EF4-FFF2-40B4-BE49-F238E27FC236}">
                <a16:creationId xmlns:a16="http://schemas.microsoft.com/office/drawing/2014/main" id="{4A204B25-BCE7-28DC-B3A8-0B8C90455A7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4300" y="990600"/>
            <a:ext cx="8915400" cy="3886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>
            <a:lvl1pPr marL="858838" indent="-835025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858838" algn="l"/>
                <a:tab pos="1306513" algn="l"/>
                <a:tab pos="1755775" algn="l"/>
                <a:tab pos="2205038" algn="l"/>
                <a:tab pos="2654300" algn="l"/>
                <a:tab pos="3103563" algn="l"/>
                <a:tab pos="3552825" algn="l"/>
                <a:tab pos="4002088" algn="l"/>
                <a:tab pos="4451350" algn="l"/>
                <a:tab pos="4900613" algn="l"/>
                <a:tab pos="5349875" algn="l"/>
                <a:tab pos="5799138" algn="l"/>
                <a:tab pos="6248400" algn="l"/>
                <a:tab pos="6697663" algn="l"/>
                <a:tab pos="7146925" algn="l"/>
                <a:tab pos="7596188" algn="l"/>
                <a:tab pos="8045450" algn="l"/>
                <a:tab pos="8494713" algn="l"/>
                <a:tab pos="8943975" algn="l"/>
                <a:tab pos="9393238" algn="l"/>
                <a:tab pos="9842500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858838" algn="l"/>
                <a:tab pos="1306513" algn="l"/>
                <a:tab pos="1755775" algn="l"/>
                <a:tab pos="2205038" algn="l"/>
                <a:tab pos="2654300" algn="l"/>
                <a:tab pos="3103563" algn="l"/>
                <a:tab pos="3552825" algn="l"/>
                <a:tab pos="4002088" algn="l"/>
                <a:tab pos="4451350" algn="l"/>
                <a:tab pos="4900613" algn="l"/>
                <a:tab pos="5349875" algn="l"/>
                <a:tab pos="5799138" algn="l"/>
                <a:tab pos="6248400" algn="l"/>
                <a:tab pos="6697663" algn="l"/>
                <a:tab pos="7146925" algn="l"/>
                <a:tab pos="7596188" algn="l"/>
                <a:tab pos="8045450" algn="l"/>
                <a:tab pos="8494713" algn="l"/>
                <a:tab pos="8943975" algn="l"/>
                <a:tab pos="9393238" algn="l"/>
                <a:tab pos="9842500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858838" algn="l"/>
                <a:tab pos="1306513" algn="l"/>
                <a:tab pos="1755775" algn="l"/>
                <a:tab pos="2205038" algn="l"/>
                <a:tab pos="2654300" algn="l"/>
                <a:tab pos="3103563" algn="l"/>
                <a:tab pos="3552825" algn="l"/>
                <a:tab pos="4002088" algn="l"/>
                <a:tab pos="4451350" algn="l"/>
                <a:tab pos="4900613" algn="l"/>
                <a:tab pos="5349875" algn="l"/>
                <a:tab pos="5799138" algn="l"/>
                <a:tab pos="6248400" algn="l"/>
                <a:tab pos="6697663" algn="l"/>
                <a:tab pos="7146925" algn="l"/>
                <a:tab pos="7596188" algn="l"/>
                <a:tab pos="8045450" algn="l"/>
                <a:tab pos="8494713" algn="l"/>
                <a:tab pos="8943975" algn="l"/>
                <a:tab pos="9393238" algn="l"/>
                <a:tab pos="9842500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858838" algn="l"/>
                <a:tab pos="1306513" algn="l"/>
                <a:tab pos="1755775" algn="l"/>
                <a:tab pos="2205038" algn="l"/>
                <a:tab pos="2654300" algn="l"/>
                <a:tab pos="3103563" algn="l"/>
                <a:tab pos="3552825" algn="l"/>
                <a:tab pos="4002088" algn="l"/>
                <a:tab pos="4451350" algn="l"/>
                <a:tab pos="4900613" algn="l"/>
                <a:tab pos="5349875" algn="l"/>
                <a:tab pos="5799138" algn="l"/>
                <a:tab pos="6248400" algn="l"/>
                <a:tab pos="6697663" algn="l"/>
                <a:tab pos="7146925" algn="l"/>
                <a:tab pos="7596188" algn="l"/>
                <a:tab pos="8045450" algn="l"/>
                <a:tab pos="8494713" algn="l"/>
                <a:tab pos="8943975" algn="l"/>
                <a:tab pos="9393238" algn="l"/>
                <a:tab pos="984250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858838" algn="l"/>
                <a:tab pos="1306513" algn="l"/>
                <a:tab pos="1755775" algn="l"/>
                <a:tab pos="2205038" algn="l"/>
                <a:tab pos="2654300" algn="l"/>
                <a:tab pos="3103563" algn="l"/>
                <a:tab pos="3552825" algn="l"/>
                <a:tab pos="4002088" algn="l"/>
                <a:tab pos="4451350" algn="l"/>
                <a:tab pos="4900613" algn="l"/>
                <a:tab pos="5349875" algn="l"/>
                <a:tab pos="5799138" algn="l"/>
                <a:tab pos="6248400" algn="l"/>
                <a:tab pos="6697663" algn="l"/>
                <a:tab pos="7146925" algn="l"/>
                <a:tab pos="7596188" algn="l"/>
                <a:tab pos="8045450" algn="l"/>
                <a:tab pos="8494713" algn="l"/>
                <a:tab pos="8943975" algn="l"/>
                <a:tab pos="9393238" algn="l"/>
                <a:tab pos="984250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858838" algn="l"/>
                <a:tab pos="1306513" algn="l"/>
                <a:tab pos="1755775" algn="l"/>
                <a:tab pos="2205038" algn="l"/>
                <a:tab pos="2654300" algn="l"/>
                <a:tab pos="3103563" algn="l"/>
                <a:tab pos="3552825" algn="l"/>
                <a:tab pos="4002088" algn="l"/>
                <a:tab pos="4451350" algn="l"/>
                <a:tab pos="4900613" algn="l"/>
                <a:tab pos="5349875" algn="l"/>
                <a:tab pos="5799138" algn="l"/>
                <a:tab pos="6248400" algn="l"/>
                <a:tab pos="6697663" algn="l"/>
                <a:tab pos="7146925" algn="l"/>
                <a:tab pos="7596188" algn="l"/>
                <a:tab pos="8045450" algn="l"/>
                <a:tab pos="8494713" algn="l"/>
                <a:tab pos="8943975" algn="l"/>
                <a:tab pos="9393238" algn="l"/>
                <a:tab pos="984250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858838" algn="l"/>
                <a:tab pos="1306513" algn="l"/>
                <a:tab pos="1755775" algn="l"/>
                <a:tab pos="2205038" algn="l"/>
                <a:tab pos="2654300" algn="l"/>
                <a:tab pos="3103563" algn="l"/>
                <a:tab pos="3552825" algn="l"/>
                <a:tab pos="4002088" algn="l"/>
                <a:tab pos="4451350" algn="l"/>
                <a:tab pos="4900613" algn="l"/>
                <a:tab pos="5349875" algn="l"/>
                <a:tab pos="5799138" algn="l"/>
                <a:tab pos="6248400" algn="l"/>
                <a:tab pos="6697663" algn="l"/>
                <a:tab pos="7146925" algn="l"/>
                <a:tab pos="7596188" algn="l"/>
                <a:tab pos="8045450" algn="l"/>
                <a:tab pos="8494713" algn="l"/>
                <a:tab pos="8943975" algn="l"/>
                <a:tab pos="9393238" algn="l"/>
                <a:tab pos="984250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858838" algn="l"/>
                <a:tab pos="1306513" algn="l"/>
                <a:tab pos="1755775" algn="l"/>
                <a:tab pos="2205038" algn="l"/>
                <a:tab pos="2654300" algn="l"/>
                <a:tab pos="3103563" algn="l"/>
                <a:tab pos="3552825" algn="l"/>
                <a:tab pos="4002088" algn="l"/>
                <a:tab pos="4451350" algn="l"/>
                <a:tab pos="4900613" algn="l"/>
                <a:tab pos="5349875" algn="l"/>
                <a:tab pos="5799138" algn="l"/>
                <a:tab pos="6248400" algn="l"/>
                <a:tab pos="6697663" algn="l"/>
                <a:tab pos="7146925" algn="l"/>
                <a:tab pos="7596188" algn="l"/>
                <a:tab pos="8045450" algn="l"/>
                <a:tab pos="8494713" algn="l"/>
                <a:tab pos="8943975" algn="l"/>
                <a:tab pos="9393238" algn="l"/>
                <a:tab pos="984250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858838" algn="l"/>
                <a:tab pos="1306513" algn="l"/>
                <a:tab pos="1755775" algn="l"/>
                <a:tab pos="2205038" algn="l"/>
                <a:tab pos="2654300" algn="l"/>
                <a:tab pos="3103563" algn="l"/>
                <a:tab pos="3552825" algn="l"/>
                <a:tab pos="4002088" algn="l"/>
                <a:tab pos="4451350" algn="l"/>
                <a:tab pos="4900613" algn="l"/>
                <a:tab pos="5349875" algn="l"/>
                <a:tab pos="5799138" algn="l"/>
                <a:tab pos="6248400" algn="l"/>
                <a:tab pos="6697663" algn="l"/>
                <a:tab pos="7146925" algn="l"/>
                <a:tab pos="7596188" algn="l"/>
                <a:tab pos="8045450" algn="l"/>
                <a:tab pos="8494713" algn="l"/>
                <a:tab pos="8943975" algn="l"/>
                <a:tab pos="9393238" algn="l"/>
                <a:tab pos="984250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③</a:t>
            </a: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色づける畑</a:t>
            </a:r>
            <a:r>
              <a:rPr lang="ja-JP" altLang="ja-JP">
                <a:solidFill>
                  <a:srgbClr val="FFFFFF"/>
                </a:solidFill>
                <a:latin typeface="Times New Roman" panose="02020603050405020304" pitchFamily="18" charset="0"/>
              </a:rPr>
              <a:t>(はた)</a:t>
            </a: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は見よ刈り入るる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   人の来たるをば待てリ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　 刈り入れ場に疾</a:t>
            </a:r>
            <a:r>
              <a:rPr lang="ja-JP" altLang="ja-JP">
                <a:solidFill>
                  <a:srgbClr val="FFFFFF"/>
                </a:solidFill>
                <a:latin typeface="Times New Roman" panose="02020603050405020304" pitchFamily="18" charset="0"/>
              </a:rPr>
              <a:t>(と)</a:t>
            </a: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く我を遣わし　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   用い給え我が君よ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6418" name="Text Box 1">
            <a:extLst>
              <a:ext uri="{FF2B5EF4-FFF2-40B4-BE49-F238E27FC236}">
                <a16:creationId xmlns:a16="http://schemas.microsoft.com/office/drawing/2014/main" id="{6B7F1926-C8C9-0951-BAFE-33ED0F5BF19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48000" y="0"/>
            <a:ext cx="6248400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4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            </a:t>
            </a: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聖６２２  かなしめるものに</a:t>
            </a:r>
          </a:p>
        </p:txBody>
      </p:sp>
      <p:sp>
        <p:nvSpPr>
          <p:cNvPr id="316419" name="Text Box 2">
            <a:extLst>
              <a:ext uri="{FF2B5EF4-FFF2-40B4-BE49-F238E27FC236}">
                <a16:creationId xmlns:a16="http://schemas.microsoft.com/office/drawing/2014/main" id="{BB8A6084-46C6-2F1E-52DC-FE0AA72195B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4300" y="990600"/>
            <a:ext cx="8915400" cy="3886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>
            <a:lvl1pPr marL="858838" indent="-835025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858838" algn="l"/>
                <a:tab pos="1306513" algn="l"/>
                <a:tab pos="1755775" algn="l"/>
                <a:tab pos="2205038" algn="l"/>
                <a:tab pos="2654300" algn="l"/>
                <a:tab pos="3103563" algn="l"/>
                <a:tab pos="3552825" algn="l"/>
                <a:tab pos="4002088" algn="l"/>
                <a:tab pos="4451350" algn="l"/>
                <a:tab pos="4900613" algn="l"/>
                <a:tab pos="5349875" algn="l"/>
                <a:tab pos="5799138" algn="l"/>
                <a:tab pos="6248400" algn="l"/>
                <a:tab pos="6697663" algn="l"/>
                <a:tab pos="7146925" algn="l"/>
                <a:tab pos="7596188" algn="l"/>
                <a:tab pos="8045450" algn="l"/>
                <a:tab pos="8494713" algn="l"/>
                <a:tab pos="8943975" algn="l"/>
                <a:tab pos="9393238" algn="l"/>
                <a:tab pos="9842500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858838" algn="l"/>
                <a:tab pos="1306513" algn="l"/>
                <a:tab pos="1755775" algn="l"/>
                <a:tab pos="2205038" algn="l"/>
                <a:tab pos="2654300" algn="l"/>
                <a:tab pos="3103563" algn="l"/>
                <a:tab pos="3552825" algn="l"/>
                <a:tab pos="4002088" algn="l"/>
                <a:tab pos="4451350" algn="l"/>
                <a:tab pos="4900613" algn="l"/>
                <a:tab pos="5349875" algn="l"/>
                <a:tab pos="5799138" algn="l"/>
                <a:tab pos="6248400" algn="l"/>
                <a:tab pos="6697663" algn="l"/>
                <a:tab pos="7146925" algn="l"/>
                <a:tab pos="7596188" algn="l"/>
                <a:tab pos="8045450" algn="l"/>
                <a:tab pos="8494713" algn="l"/>
                <a:tab pos="8943975" algn="l"/>
                <a:tab pos="9393238" algn="l"/>
                <a:tab pos="9842500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858838" algn="l"/>
                <a:tab pos="1306513" algn="l"/>
                <a:tab pos="1755775" algn="l"/>
                <a:tab pos="2205038" algn="l"/>
                <a:tab pos="2654300" algn="l"/>
                <a:tab pos="3103563" algn="l"/>
                <a:tab pos="3552825" algn="l"/>
                <a:tab pos="4002088" algn="l"/>
                <a:tab pos="4451350" algn="l"/>
                <a:tab pos="4900613" algn="l"/>
                <a:tab pos="5349875" algn="l"/>
                <a:tab pos="5799138" algn="l"/>
                <a:tab pos="6248400" algn="l"/>
                <a:tab pos="6697663" algn="l"/>
                <a:tab pos="7146925" algn="l"/>
                <a:tab pos="7596188" algn="l"/>
                <a:tab pos="8045450" algn="l"/>
                <a:tab pos="8494713" algn="l"/>
                <a:tab pos="8943975" algn="l"/>
                <a:tab pos="9393238" algn="l"/>
                <a:tab pos="9842500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858838" algn="l"/>
                <a:tab pos="1306513" algn="l"/>
                <a:tab pos="1755775" algn="l"/>
                <a:tab pos="2205038" algn="l"/>
                <a:tab pos="2654300" algn="l"/>
                <a:tab pos="3103563" algn="l"/>
                <a:tab pos="3552825" algn="l"/>
                <a:tab pos="4002088" algn="l"/>
                <a:tab pos="4451350" algn="l"/>
                <a:tab pos="4900613" algn="l"/>
                <a:tab pos="5349875" algn="l"/>
                <a:tab pos="5799138" algn="l"/>
                <a:tab pos="6248400" algn="l"/>
                <a:tab pos="6697663" algn="l"/>
                <a:tab pos="7146925" algn="l"/>
                <a:tab pos="7596188" algn="l"/>
                <a:tab pos="8045450" algn="l"/>
                <a:tab pos="8494713" algn="l"/>
                <a:tab pos="8943975" algn="l"/>
                <a:tab pos="9393238" algn="l"/>
                <a:tab pos="984250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858838" algn="l"/>
                <a:tab pos="1306513" algn="l"/>
                <a:tab pos="1755775" algn="l"/>
                <a:tab pos="2205038" algn="l"/>
                <a:tab pos="2654300" algn="l"/>
                <a:tab pos="3103563" algn="l"/>
                <a:tab pos="3552825" algn="l"/>
                <a:tab pos="4002088" algn="l"/>
                <a:tab pos="4451350" algn="l"/>
                <a:tab pos="4900613" algn="l"/>
                <a:tab pos="5349875" algn="l"/>
                <a:tab pos="5799138" algn="l"/>
                <a:tab pos="6248400" algn="l"/>
                <a:tab pos="6697663" algn="l"/>
                <a:tab pos="7146925" algn="l"/>
                <a:tab pos="7596188" algn="l"/>
                <a:tab pos="8045450" algn="l"/>
                <a:tab pos="8494713" algn="l"/>
                <a:tab pos="8943975" algn="l"/>
                <a:tab pos="9393238" algn="l"/>
                <a:tab pos="984250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858838" algn="l"/>
                <a:tab pos="1306513" algn="l"/>
                <a:tab pos="1755775" algn="l"/>
                <a:tab pos="2205038" algn="l"/>
                <a:tab pos="2654300" algn="l"/>
                <a:tab pos="3103563" algn="l"/>
                <a:tab pos="3552825" algn="l"/>
                <a:tab pos="4002088" algn="l"/>
                <a:tab pos="4451350" algn="l"/>
                <a:tab pos="4900613" algn="l"/>
                <a:tab pos="5349875" algn="l"/>
                <a:tab pos="5799138" algn="l"/>
                <a:tab pos="6248400" algn="l"/>
                <a:tab pos="6697663" algn="l"/>
                <a:tab pos="7146925" algn="l"/>
                <a:tab pos="7596188" algn="l"/>
                <a:tab pos="8045450" algn="l"/>
                <a:tab pos="8494713" algn="l"/>
                <a:tab pos="8943975" algn="l"/>
                <a:tab pos="9393238" algn="l"/>
                <a:tab pos="984250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858838" algn="l"/>
                <a:tab pos="1306513" algn="l"/>
                <a:tab pos="1755775" algn="l"/>
                <a:tab pos="2205038" algn="l"/>
                <a:tab pos="2654300" algn="l"/>
                <a:tab pos="3103563" algn="l"/>
                <a:tab pos="3552825" algn="l"/>
                <a:tab pos="4002088" algn="l"/>
                <a:tab pos="4451350" algn="l"/>
                <a:tab pos="4900613" algn="l"/>
                <a:tab pos="5349875" algn="l"/>
                <a:tab pos="5799138" algn="l"/>
                <a:tab pos="6248400" algn="l"/>
                <a:tab pos="6697663" algn="l"/>
                <a:tab pos="7146925" algn="l"/>
                <a:tab pos="7596188" algn="l"/>
                <a:tab pos="8045450" algn="l"/>
                <a:tab pos="8494713" algn="l"/>
                <a:tab pos="8943975" algn="l"/>
                <a:tab pos="9393238" algn="l"/>
                <a:tab pos="984250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858838" algn="l"/>
                <a:tab pos="1306513" algn="l"/>
                <a:tab pos="1755775" algn="l"/>
                <a:tab pos="2205038" algn="l"/>
                <a:tab pos="2654300" algn="l"/>
                <a:tab pos="3103563" algn="l"/>
                <a:tab pos="3552825" algn="l"/>
                <a:tab pos="4002088" algn="l"/>
                <a:tab pos="4451350" algn="l"/>
                <a:tab pos="4900613" algn="l"/>
                <a:tab pos="5349875" algn="l"/>
                <a:tab pos="5799138" algn="l"/>
                <a:tab pos="6248400" algn="l"/>
                <a:tab pos="6697663" algn="l"/>
                <a:tab pos="7146925" algn="l"/>
                <a:tab pos="7596188" algn="l"/>
                <a:tab pos="8045450" algn="l"/>
                <a:tab pos="8494713" algn="l"/>
                <a:tab pos="8943975" algn="l"/>
                <a:tab pos="9393238" algn="l"/>
                <a:tab pos="984250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858838" algn="l"/>
                <a:tab pos="1306513" algn="l"/>
                <a:tab pos="1755775" algn="l"/>
                <a:tab pos="2205038" algn="l"/>
                <a:tab pos="2654300" algn="l"/>
                <a:tab pos="3103563" algn="l"/>
                <a:tab pos="3552825" algn="l"/>
                <a:tab pos="4002088" algn="l"/>
                <a:tab pos="4451350" algn="l"/>
                <a:tab pos="4900613" algn="l"/>
                <a:tab pos="5349875" algn="l"/>
                <a:tab pos="5799138" algn="l"/>
                <a:tab pos="6248400" algn="l"/>
                <a:tab pos="6697663" algn="l"/>
                <a:tab pos="7146925" algn="l"/>
                <a:tab pos="7596188" algn="l"/>
                <a:tab pos="8045450" algn="l"/>
                <a:tab pos="8494713" algn="l"/>
                <a:tab pos="8943975" algn="l"/>
                <a:tab pos="9393238" algn="l"/>
                <a:tab pos="984250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   </a:t>
            </a: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この身この魂を　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   ささげまつれば 主よ受け入れて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　 恵みを取り継ぐ管とし給え　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   滅びゆく者のために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8466" name="Text Box 1">
            <a:extLst>
              <a:ext uri="{FF2B5EF4-FFF2-40B4-BE49-F238E27FC236}">
                <a16:creationId xmlns:a16="http://schemas.microsoft.com/office/drawing/2014/main" id="{267ADF1E-3DDC-8B78-184D-D7740E9B059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48000" y="0"/>
            <a:ext cx="6248400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4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            </a:t>
            </a: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聖６２２  かなしめるものに</a:t>
            </a:r>
          </a:p>
        </p:txBody>
      </p:sp>
      <p:sp>
        <p:nvSpPr>
          <p:cNvPr id="318467" name="Text Box 2">
            <a:extLst>
              <a:ext uri="{FF2B5EF4-FFF2-40B4-BE49-F238E27FC236}">
                <a16:creationId xmlns:a16="http://schemas.microsoft.com/office/drawing/2014/main" id="{6A75B30D-659F-6ED8-9CD4-2873EEEB068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4300" y="990600"/>
            <a:ext cx="8915400" cy="3886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>
            <a:lvl1pPr marL="858838" indent="-835025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858838" algn="l"/>
                <a:tab pos="1306513" algn="l"/>
                <a:tab pos="1755775" algn="l"/>
                <a:tab pos="2205038" algn="l"/>
                <a:tab pos="2654300" algn="l"/>
                <a:tab pos="3103563" algn="l"/>
                <a:tab pos="3552825" algn="l"/>
                <a:tab pos="4002088" algn="l"/>
                <a:tab pos="4451350" algn="l"/>
                <a:tab pos="4900613" algn="l"/>
                <a:tab pos="5349875" algn="l"/>
                <a:tab pos="5799138" algn="l"/>
                <a:tab pos="6248400" algn="l"/>
                <a:tab pos="6697663" algn="l"/>
                <a:tab pos="7146925" algn="l"/>
                <a:tab pos="7596188" algn="l"/>
                <a:tab pos="8045450" algn="l"/>
                <a:tab pos="8494713" algn="l"/>
                <a:tab pos="8943975" algn="l"/>
                <a:tab pos="9393238" algn="l"/>
                <a:tab pos="9842500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858838" algn="l"/>
                <a:tab pos="1306513" algn="l"/>
                <a:tab pos="1755775" algn="l"/>
                <a:tab pos="2205038" algn="l"/>
                <a:tab pos="2654300" algn="l"/>
                <a:tab pos="3103563" algn="l"/>
                <a:tab pos="3552825" algn="l"/>
                <a:tab pos="4002088" algn="l"/>
                <a:tab pos="4451350" algn="l"/>
                <a:tab pos="4900613" algn="l"/>
                <a:tab pos="5349875" algn="l"/>
                <a:tab pos="5799138" algn="l"/>
                <a:tab pos="6248400" algn="l"/>
                <a:tab pos="6697663" algn="l"/>
                <a:tab pos="7146925" algn="l"/>
                <a:tab pos="7596188" algn="l"/>
                <a:tab pos="8045450" algn="l"/>
                <a:tab pos="8494713" algn="l"/>
                <a:tab pos="8943975" algn="l"/>
                <a:tab pos="9393238" algn="l"/>
                <a:tab pos="9842500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858838" algn="l"/>
                <a:tab pos="1306513" algn="l"/>
                <a:tab pos="1755775" algn="l"/>
                <a:tab pos="2205038" algn="l"/>
                <a:tab pos="2654300" algn="l"/>
                <a:tab pos="3103563" algn="l"/>
                <a:tab pos="3552825" algn="l"/>
                <a:tab pos="4002088" algn="l"/>
                <a:tab pos="4451350" algn="l"/>
                <a:tab pos="4900613" algn="l"/>
                <a:tab pos="5349875" algn="l"/>
                <a:tab pos="5799138" algn="l"/>
                <a:tab pos="6248400" algn="l"/>
                <a:tab pos="6697663" algn="l"/>
                <a:tab pos="7146925" algn="l"/>
                <a:tab pos="7596188" algn="l"/>
                <a:tab pos="8045450" algn="l"/>
                <a:tab pos="8494713" algn="l"/>
                <a:tab pos="8943975" algn="l"/>
                <a:tab pos="9393238" algn="l"/>
                <a:tab pos="9842500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858838" algn="l"/>
                <a:tab pos="1306513" algn="l"/>
                <a:tab pos="1755775" algn="l"/>
                <a:tab pos="2205038" algn="l"/>
                <a:tab pos="2654300" algn="l"/>
                <a:tab pos="3103563" algn="l"/>
                <a:tab pos="3552825" algn="l"/>
                <a:tab pos="4002088" algn="l"/>
                <a:tab pos="4451350" algn="l"/>
                <a:tab pos="4900613" algn="l"/>
                <a:tab pos="5349875" algn="l"/>
                <a:tab pos="5799138" algn="l"/>
                <a:tab pos="6248400" algn="l"/>
                <a:tab pos="6697663" algn="l"/>
                <a:tab pos="7146925" algn="l"/>
                <a:tab pos="7596188" algn="l"/>
                <a:tab pos="8045450" algn="l"/>
                <a:tab pos="8494713" algn="l"/>
                <a:tab pos="8943975" algn="l"/>
                <a:tab pos="9393238" algn="l"/>
                <a:tab pos="984250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858838" algn="l"/>
                <a:tab pos="1306513" algn="l"/>
                <a:tab pos="1755775" algn="l"/>
                <a:tab pos="2205038" algn="l"/>
                <a:tab pos="2654300" algn="l"/>
                <a:tab pos="3103563" algn="l"/>
                <a:tab pos="3552825" algn="l"/>
                <a:tab pos="4002088" algn="l"/>
                <a:tab pos="4451350" algn="l"/>
                <a:tab pos="4900613" algn="l"/>
                <a:tab pos="5349875" algn="l"/>
                <a:tab pos="5799138" algn="l"/>
                <a:tab pos="6248400" algn="l"/>
                <a:tab pos="6697663" algn="l"/>
                <a:tab pos="7146925" algn="l"/>
                <a:tab pos="7596188" algn="l"/>
                <a:tab pos="8045450" algn="l"/>
                <a:tab pos="8494713" algn="l"/>
                <a:tab pos="8943975" algn="l"/>
                <a:tab pos="9393238" algn="l"/>
                <a:tab pos="984250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858838" algn="l"/>
                <a:tab pos="1306513" algn="l"/>
                <a:tab pos="1755775" algn="l"/>
                <a:tab pos="2205038" algn="l"/>
                <a:tab pos="2654300" algn="l"/>
                <a:tab pos="3103563" algn="l"/>
                <a:tab pos="3552825" algn="l"/>
                <a:tab pos="4002088" algn="l"/>
                <a:tab pos="4451350" algn="l"/>
                <a:tab pos="4900613" algn="l"/>
                <a:tab pos="5349875" algn="l"/>
                <a:tab pos="5799138" algn="l"/>
                <a:tab pos="6248400" algn="l"/>
                <a:tab pos="6697663" algn="l"/>
                <a:tab pos="7146925" algn="l"/>
                <a:tab pos="7596188" algn="l"/>
                <a:tab pos="8045450" algn="l"/>
                <a:tab pos="8494713" algn="l"/>
                <a:tab pos="8943975" algn="l"/>
                <a:tab pos="9393238" algn="l"/>
                <a:tab pos="984250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858838" algn="l"/>
                <a:tab pos="1306513" algn="l"/>
                <a:tab pos="1755775" algn="l"/>
                <a:tab pos="2205038" algn="l"/>
                <a:tab pos="2654300" algn="l"/>
                <a:tab pos="3103563" algn="l"/>
                <a:tab pos="3552825" algn="l"/>
                <a:tab pos="4002088" algn="l"/>
                <a:tab pos="4451350" algn="l"/>
                <a:tab pos="4900613" algn="l"/>
                <a:tab pos="5349875" algn="l"/>
                <a:tab pos="5799138" algn="l"/>
                <a:tab pos="6248400" algn="l"/>
                <a:tab pos="6697663" algn="l"/>
                <a:tab pos="7146925" algn="l"/>
                <a:tab pos="7596188" algn="l"/>
                <a:tab pos="8045450" algn="l"/>
                <a:tab pos="8494713" algn="l"/>
                <a:tab pos="8943975" algn="l"/>
                <a:tab pos="9393238" algn="l"/>
                <a:tab pos="984250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858838" algn="l"/>
                <a:tab pos="1306513" algn="l"/>
                <a:tab pos="1755775" algn="l"/>
                <a:tab pos="2205038" algn="l"/>
                <a:tab pos="2654300" algn="l"/>
                <a:tab pos="3103563" algn="l"/>
                <a:tab pos="3552825" algn="l"/>
                <a:tab pos="4002088" algn="l"/>
                <a:tab pos="4451350" algn="l"/>
                <a:tab pos="4900613" algn="l"/>
                <a:tab pos="5349875" algn="l"/>
                <a:tab pos="5799138" algn="l"/>
                <a:tab pos="6248400" algn="l"/>
                <a:tab pos="6697663" algn="l"/>
                <a:tab pos="7146925" algn="l"/>
                <a:tab pos="7596188" algn="l"/>
                <a:tab pos="8045450" algn="l"/>
                <a:tab pos="8494713" algn="l"/>
                <a:tab pos="8943975" algn="l"/>
                <a:tab pos="9393238" algn="l"/>
                <a:tab pos="984250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858838" algn="l"/>
                <a:tab pos="1306513" algn="l"/>
                <a:tab pos="1755775" algn="l"/>
                <a:tab pos="2205038" algn="l"/>
                <a:tab pos="2654300" algn="l"/>
                <a:tab pos="3103563" algn="l"/>
                <a:tab pos="3552825" algn="l"/>
                <a:tab pos="4002088" algn="l"/>
                <a:tab pos="4451350" algn="l"/>
                <a:tab pos="4900613" algn="l"/>
                <a:tab pos="5349875" algn="l"/>
                <a:tab pos="5799138" algn="l"/>
                <a:tab pos="6248400" algn="l"/>
                <a:tab pos="6697663" algn="l"/>
                <a:tab pos="7146925" algn="l"/>
                <a:tab pos="7596188" algn="l"/>
                <a:tab pos="8045450" algn="l"/>
                <a:tab pos="8494713" algn="l"/>
                <a:tab pos="8943975" algn="l"/>
                <a:tab pos="9393238" algn="l"/>
                <a:tab pos="984250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④</a:t>
            </a: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いかでか我のみ　手をこまねきて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　 空しく立ちつくすべき　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   召さるるをば待ち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　 我ここにあり　遣わし給えこの身を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0514" name="Text Box 1">
            <a:extLst>
              <a:ext uri="{FF2B5EF4-FFF2-40B4-BE49-F238E27FC236}">
                <a16:creationId xmlns:a16="http://schemas.microsoft.com/office/drawing/2014/main" id="{A05B68B1-DC71-0D83-6FA1-ED875E54899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48000" y="0"/>
            <a:ext cx="6248400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4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            </a:t>
            </a: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聖６２２  かなしめるものに</a:t>
            </a:r>
          </a:p>
        </p:txBody>
      </p:sp>
      <p:sp>
        <p:nvSpPr>
          <p:cNvPr id="320515" name="Text Box 2">
            <a:extLst>
              <a:ext uri="{FF2B5EF4-FFF2-40B4-BE49-F238E27FC236}">
                <a16:creationId xmlns:a16="http://schemas.microsoft.com/office/drawing/2014/main" id="{50B07323-AFD6-5A54-463E-CD4121F9718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4300" y="990600"/>
            <a:ext cx="8915400" cy="3886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>
            <a:lvl1pPr marL="858838" indent="-835025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858838" algn="l"/>
                <a:tab pos="1306513" algn="l"/>
                <a:tab pos="1755775" algn="l"/>
                <a:tab pos="2205038" algn="l"/>
                <a:tab pos="2654300" algn="l"/>
                <a:tab pos="3103563" algn="l"/>
                <a:tab pos="3552825" algn="l"/>
                <a:tab pos="4002088" algn="l"/>
                <a:tab pos="4451350" algn="l"/>
                <a:tab pos="4900613" algn="l"/>
                <a:tab pos="5349875" algn="l"/>
                <a:tab pos="5799138" algn="l"/>
                <a:tab pos="6248400" algn="l"/>
                <a:tab pos="6697663" algn="l"/>
                <a:tab pos="7146925" algn="l"/>
                <a:tab pos="7596188" algn="l"/>
                <a:tab pos="8045450" algn="l"/>
                <a:tab pos="8494713" algn="l"/>
                <a:tab pos="8943975" algn="l"/>
                <a:tab pos="9393238" algn="l"/>
                <a:tab pos="9842500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858838" algn="l"/>
                <a:tab pos="1306513" algn="l"/>
                <a:tab pos="1755775" algn="l"/>
                <a:tab pos="2205038" algn="l"/>
                <a:tab pos="2654300" algn="l"/>
                <a:tab pos="3103563" algn="l"/>
                <a:tab pos="3552825" algn="l"/>
                <a:tab pos="4002088" algn="l"/>
                <a:tab pos="4451350" algn="l"/>
                <a:tab pos="4900613" algn="l"/>
                <a:tab pos="5349875" algn="l"/>
                <a:tab pos="5799138" algn="l"/>
                <a:tab pos="6248400" algn="l"/>
                <a:tab pos="6697663" algn="l"/>
                <a:tab pos="7146925" algn="l"/>
                <a:tab pos="7596188" algn="l"/>
                <a:tab pos="8045450" algn="l"/>
                <a:tab pos="8494713" algn="l"/>
                <a:tab pos="8943975" algn="l"/>
                <a:tab pos="9393238" algn="l"/>
                <a:tab pos="9842500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858838" algn="l"/>
                <a:tab pos="1306513" algn="l"/>
                <a:tab pos="1755775" algn="l"/>
                <a:tab pos="2205038" algn="l"/>
                <a:tab pos="2654300" algn="l"/>
                <a:tab pos="3103563" algn="l"/>
                <a:tab pos="3552825" algn="l"/>
                <a:tab pos="4002088" algn="l"/>
                <a:tab pos="4451350" algn="l"/>
                <a:tab pos="4900613" algn="l"/>
                <a:tab pos="5349875" algn="l"/>
                <a:tab pos="5799138" algn="l"/>
                <a:tab pos="6248400" algn="l"/>
                <a:tab pos="6697663" algn="l"/>
                <a:tab pos="7146925" algn="l"/>
                <a:tab pos="7596188" algn="l"/>
                <a:tab pos="8045450" algn="l"/>
                <a:tab pos="8494713" algn="l"/>
                <a:tab pos="8943975" algn="l"/>
                <a:tab pos="9393238" algn="l"/>
                <a:tab pos="9842500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858838" algn="l"/>
                <a:tab pos="1306513" algn="l"/>
                <a:tab pos="1755775" algn="l"/>
                <a:tab pos="2205038" algn="l"/>
                <a:tab pos="2654300" algn="l"/>
                <a:tab pos="3103563" algn="l"/>
                <a:tab pos="3552825" algn="l"/>
                <a:tab pos="4002088" algn="l"/>
                <a:tab pos="4451350" algn="l"/>
                <a:tab pos="4900613" algn="l"/>
                <a:tab pos="5349875" algn="l"/>
                <a:tab pos="5799138" algn="l"/>
                <a:tab pos="6248400" algn="l"/>
                <a:tab pos="6697663" algn="l"/>
                <a:tab pos="7146925" algn="l"/>
                <a:tab pos="7596188" algn="l"/>
                <a:tab pos="8045450" algn="l"/>
                <a:tab pos="8494713" algn="l"/>
                <a:tab pos="8943975" algn="l"/>
                <a:tab pos="9393238" algn="l"/>
                <a:tab pos="984250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858838" algn="l"/>
                <a:tab pos="1306513" algn="l"/>
                <a:tab pos="1755775" algn="l"/>
                <a:tab pos="2205038" algn="l"/>
                <a:tab pos="2654300" algn="l"/>
                <a:tab pos="3103563" algn="l"/>
                <a:tab pos="3552825" algn="l"/>
                <a:tab pos="4002088" algn="l"/>
                <a:tab pos="4451350" algn="l"/>
                <a:tab pos="4900613" algn="l"/>
                <a:tab pos="5349875" algn="l"/>
                <a:tab pos="5799138" algn="l"/>
                <a:tab pos="6248400" algn="l"/>
                <a:tab pos="6697663" algn="l"/>
                <a:tab pos="7146925" algn="l"/>
                <a:tab pos="7596188" algn="l"/>
                <a:tab pos="8045450" algn="l"/>
                <a:tab pos="8494713" algn="l"/>
                <a:tab pos="8943975" algn="l"/>
                <a:tab pos="9393238" algn="l"/>
                <a:tab pos="984250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858838" algn="l"/>
                <a:tab pos="1306513" algn="l"/>
                <a:tab pos="1755775" algn="l"/>
                <a:tab pos="2205038" algn="l"/>
                <a:tab pos="2654300" algn="l"/>
                <a:tab pos="3103563" algn="l"/>
                <a:tab pos="3552825" algn="l"/>
                <a:tab pos="4002088" algn="l"/>
                <a:tab pos="4451350" algn="l"/>
                <a:tab pos="4900613" algn="l"/>
                <a:tab pos="5349875" algn="l"/>
                <a:tab pos="5799138" algn="l"/>
                <a:tab pos="6248400" algn="l"/>
                <a:tab pos="6697663" algn="l"/>
                <a:tab pos="7146925" algn="l"/>
                <a:tab pos="7596188" algn="l"/>
                <a:tab pos="8045450" algn="l"/>
                <a:tab pos="8494713" algn="l"/>
                <a:tab pos="8943975" algn="l"/>
                <a:tab pos="9393238" algn="l"/>
                <a:tab pos="984250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858838" algn="l"/>
                <a:tab pos="1306513" algn="l"/>
                <a:tab pos="1755775" algn="l"/>
                <a:tab pos="2205038" algn="l"/>
                <a:tab pos="2654300" algn="l"/>
                <a:tab pos="3103563" algn="l"/>
                <a:tab pos="3552825" algn="l"/>
                <a:tab pos="4002088" algn="l"/>
                <a:tab pos="4451350" algn="l"/>
                <a:tab pos="4900613" algn="l"/>
                <a:tab pos="5349875" algn="l"/>
                <a:tab pos="5799138" algn="l"/>
                <a:tab pos="6248400" algn="l"/>
                <a:tab pos="6697663" algn="l"/>
                <a:tab pos="7146925" algn="l"/>
                <a:tab pos="7596188" algn="l"/>
                <a:tab pos="8045450" algn="l"/>
                <a:tab pos="8494713" algn="l"/>
                <a:tab pos="8943975" algn="l"/>
                <a:tab pos="9393238" algn="l"/>
                <a:tab pos="984250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858838" algn="l"/>
                <a:tab pos="1306513" algn="l"/>
                <a:tab pos="1755775" algn="l"/>
                <a:tab pos="2205038" algn="l"/>
                <a:tab pos="2654300" algn="l"/>
                <a:tab pos="3103563" algn="l"/>
                <a:tab pos="3552825" algn="l"/>
                <a:tab pos="4002088" algn="l"/>
                <a:tab pos="4451350" algn="l"/>
                <a:tab pos="4900613" algn="l"/>
                <a:tab pos="5349875" algn="l"/>
                <a:tab pos="5799138" algn="l"/>
                <a:tab pos="6248400" algn="l"/>
                <a:tab pos="6697663" algn="l"/>
                <a:tab pos="7146925" algn="l"/>
                <a:tab pos="7596188" algn="l"/>
                <a:tab pos="8045450" algn="l"/>
                <a:tab pos="8494713" algn="l"/>
                <a:tab pos="8943975" algn="l"/>
                <a:tab pos="9393238" algn="l"/>
                <a:tab pos="984250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858838" algn="l"/>
                <a:tab pos="1306513" algn="l"/>
                <a:tab pos="1755775" algn="l"/>
                <a:tab pos="2205038" algn="l"/>
                <a:tab pos="2654300" algn="l"/>
                <a:tab pos="3103563" algn="l"/>
                <a:tab pos="3552825" algn="l"/>
                <a:tab pos="4002088" algn="l"/>
                <a:tab pos="4451350" algn="l"/>
                <a:tab pos="4900613" algn="l"/>
                <a:tab pos="5349875" algn="l"/>
                <a:tab pos="5799138" algn="l"/>
                <a:tab pos="6248400" algn="l"/>
                <a:tab pos="6697663" algn="l"/>
                <a:tab pos="7146925" algn="l"/>
                <a:tab pos="7596188" algn="l"/>
                <a:tab pos="8045450" algn="l"/>
                <a:tab pos="8494713" algn="l"/>
                <a:tab pos="8943975" algn="l"/>
                <a:tab pos="9393238" algn="l"/>
                <a:tab pos="984250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   </a:t>
            </a: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この身この魂を　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   ささげまつれば 主よ受け入れて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　 恵みを取り継ぐ管とし給え　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   滅びゆく者のために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2562" name="Text Box 1">
            <a:extLst>
              <a:ext uri="{FF2B5EF4-FFF2-40B4-BE49-F238E27FC236}">
                <a16:creationId xmlns:a16="http://schemas.microsoft.com/office/drawing/2014/main" id="{61405C59-3E64-4DDC-E91E-6E43661AAB0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9613" y="71438"/>
            <a:ext cx="84582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聖６２３　み神よわがたま</a:t>
            </a:r>
          </a:p>
        </p:txBody>
      </p:sp>
      <p:sp>
        <p:nvSpPr>
          <p:cNvPr id="322563" name="Text Box 2">
            <a:extLst>
              <a:ext uri="{FF2B5EF4-FFF2-40B4-BE49-F238E27FC236}">
                <a16:creationId xmlns:a16="http://schemas.microsoft.com/office/drawing/2014/main" id="{2B2D35B4-426A-0EDC-96CF-CDAA414D86E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378000" tIns="730800"/>
          <a:lstStyle>
            <a:lvl1pPr marL="565150" indent="-541338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565150" algn="l"/>
                <a:tab pos="1012825" algn="l"/>
                <a:tab pos="1462088" algn="l"/>
                <a:tab pos="1911350" algn="l"/>
                <a:tab pos="2360613" algn="l"/>
                <a:tab pos="2809875" algn="l"/>
                <a:tab pos="3259138" algn="l"/>
                <a:tab pos="3708400" algn="l"/>
                <a:tab pos="4157663" algn="l"/>
                <a:tab pos="4606925" algn="l"/>
                <a:tab pos="5056188" algn="l"/>
                <a:tab pos="5505450" algn="l"/>
                <a:tab pos="5954713" algn="l"/>
                <a:tab pos="6403975" algn="l"/>
                <a:tab pos="6853238" algn="l"/>
                <a:tab pos="7302500" algn="l"/>
                <a:tab pos="7751763" algn="l"/>
                <a:tab pos="8201025" algn="l"/>
                <a:tab pos="8650288" algn="l"/>
                <a:tab pos="9099550" algn="l"/>
                <a:tab pos="954881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565150" algn="l"/>
                <a:tab pos="1012825" algn="l"/>
                <a:tab pos="1462088" algn="l"/>
                <a:tab pos="1911350" algn="l"/>
                <a:tab pos="2360613" algn="l"/>
                <a:tab pos="2809875" algn="l"/>
                <a:tab pos="3259138" algn="l"/>
                <a:tab pos="3708400" algn="l"/>
                <a:tab pos="4157663" algn="l"/>
                <a:tab pos="4606925" algn="l"/>
                <a:tab pos="5056188" algn="l"/>
                <a:tab pos="5505450" algn="l"/>
                <a:tab pos="5954713" algn="l"/>
                <a:tab pos="6403975" algn="l"/>
                <a:tab pos="6853238" algn="l"/>
                <a:tab pos="7302500" algn="l"/>
                <a:tab pos="7751763" algn="l"/>
                <a:tab pos="8201025" algn="l"/>
                <a:tab pos="8650288" algn="l"/>
                <a:tab pos="9099550" algn="l"/>
                <a:tab pos="954881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565150" algn="l"/>
                <a:tab pos="1012825" algn="l"/>
                <a:tab pos="1462088" algn="l"/>
                <a:tab pos="1911350" algn="l"/>
                <a:tab pos="2360613" algn="l"/>
                <a:tab pos="2809875" algn="l"/>
                <a:tab pos="3259138" algn="l"/>
                <a:tab pos="3708400" algn="l"/>
                <a:tab pos="4157663" algn="l"/>
                <a:tab pos="4606925" algn="l"/>
                <a:tab pos="5056188" algn="l"/>
                <a:tab pos="5505450" algn="l"/>
                <a:tab pos="5954713" algn="l"/>
                <a:tab pos="6403975" algn="l"/>
                <a:tab pos="6853238" algn="l"/>
                <a:tab pos="7302500" algn="l"/>
                <a:tab pos="7751763" algn="l"/>
                <a:tab pos="8201025" algn="l"/>
                <a:tab pos="8650288" algn="l"/>
                <a:tab pos="9099550" algn="l"/>
                <a:tab pos="954881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565150" algn="l"/>
                <a:tab pos="1012825" algn="l"/>
                <a:tab pos="1462088" algn="l"/>
                <a:tab pos="1911350" algn="l"/>
                <a:tab pos="2360613" algn="l"/>
                <a:tab pos="2809875" algn="l"/>
                <a:tab pos="3259138" algn="l"/>
                <a:tab pos="3708400" algn="l"/>
                <a:tab pos="4157663" algn="l"/>
                <a:tab pos="4606925" algn="l"/>
                <a:tab pos="5056188" algn="l"/>
                <a:tab pos="5505450" algn="l"/>
                <a:tab pos="5954713" algn="l"/>
                <a:tab pos="6403975" algn="l"/>
                <a:tab pos="6853238" algn="l"/>
                <a:tab pos="7302500" algn="l"/>
                <a:tab pos="7751763" algn="l"/>
                <a:tab pos="8201025" algn="l"/>
                <a:tab pos="8650288" algn="l"/>
                <a:tab pos="9099550" algn="l"/>
                <a:tab pos="95488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565150" algn="l"/>
                <a:tab pos="1012825" algn="l"/>
                <a:tab pos="1462088" algn="l"/>
                <a:tab pos="1911350" algn="l"/>
                <a:tab pos="2360613" algn="l"/>
                <a:tab pos="2809875" algn="l"/>
                <a:tab pos="3259138" algn="l"/>
                <a:tab pos="3708400" algn="l"/>
                <a:tab pos="4157663" algn="l"/>
                <a:tab pos="4606925" algn="l"/>
                <a:tab pos="5056188" algn="l"/>
                <a:tab pos="5505450" algn="l"/>
                <a:tab pos="5954713" algn="l"/>
                <a:tab pos="6403975" algn="l"/>
                <a:tab pos="6853238" algn="l"/>
                <a:tab pos="7302500" algn="l"/>
                <a:tab pos="7751763" algn="l"/>
                <a:tab pos="8201025" algn="l"/>
                <a:tab pos="8650288" algn="l"/>
                <a:tab pos="9099550" algn="l"/>
                <a:tab pos="95488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565150" algn="l"/>
                <a:tab pos="1012825" algn="l"/>
                <a:tab pos="1462088" algn="l"/>
                <a:tab pos="1911350" algn="l"/>
                <a:tab pos="2360613" algn="l"/>
                <a:tab pos="2809875" algn="l"/>
                <a:tab pos="3259138" algn="l"/>
                <a:tab pos="3708400" algn="l"/>
                <a:tab pos="4157663" algn="l"/>
                <a:tab pos="4606925" algn="l"/>
                <a:tab pos="5056188" algn="l"/>
                <a:tab pos="5505450" algn="l"/>
                <a:tab pos="5954713" algn="l"/>
                <a:tab pos="6403975" algn="l"/>
                <a:tab pos="6853238" algn="l"/>
                <a:tab pos="7302500" algn="l"/>
                <a:tab pos="7751763" algn="l"/>
                <a:tab pos="8201025" algn="l"/>
                <a:tab pos="8650288" algn="l"/>
                <a:tab pos="9099550" algn="l"/>
                <a:tab pos="95488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565150" algn="l"/>
                <a:tab pos="1012825" algn="l"/>
                <a:tab pos="1462088" algn="l"/>
                <a:tab pos="1911350" algn="l"/>
                <a:tab pos="2360613" algn="l"/>
                <a:tab pos="2809875" algn="l"/>
                <a:tab pos="3259138" algn="l"/>
                <a:tab pos="3708400" algn="l"/>
                <a:tab pos="4157663" algn="l"/>
                <a:tab pos="4606925" algn="l"/>
                <a:tab pos="5056188" algn="l"/>
                <a:tab pos="5505450" algn="l"/>
                <a:tab pos="5954713" algn="l"/>
                <a:tab pos="6403975" algn="l"/>
                <a:tab pos="6853238" algn="l"/>
                <a:tab pos="7302500" algn="l"/>
                <a:tab pos="7751763" algn="l"/>
                <a:tab pos="8201025" algn="l"/>
                <a:tab pos="8650288" algn="l"/>
                <a:tab pos="9099550" algn="l"/>
                <a:tab pos="95488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565150" algn="l"/>
                <a:tab pos="1012825" algn="l"/>
                <a:tab pos="1462088" algn="l"/>
                <a:tab pos="1911350" algn="l"/>
                <a:tab pos="2360613" algn="l"/>
                <a:tab pos="2809875" algn="l"/>
                <a:tab pos="3259138" algn="l"/>
                <a:tab pos="3708400" algn="l"/>
                <a:tab pos="4157663" algn="l"/>
                <a:tab pos="4606925" algn="l"/>
                <a:tab pos="5056188" algn="l"/>
                <a:tab pos="5505450" algn="l"/>
                <a:tab pos="5954713" algn="l"/>
                <a:tab pos="6403975" algn="l"/>
                <a:tab pos="6853238" algn="l"/>
                <a:tab pos="7302500" algn="l"/>
                <a:tab pos="7751763" algn="l"/>
                <a:tab pos="8201025" algn="l"/>
                <a:tab pos="8650288" algn="l"/>
                <a:tab pos="9099550" algn="l"/>
                <a:tab pos="95488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565150" algn="l"/>
                <a:tab pos="1012825" algn="l"/>
                <a:tab pos="1462088" algn="l"/>
                <a:tab pos="1911350" algn="l"/>
                <a:tab pos="2360613" algn="l"/>
                <a:tab pos="2809875" algn="l"/>
                <a:tab pos="3259138" algn="l"/>
                <a:tab pos="3708400" algn="l"/>
                <a:tab pos="4157663" algn="l"/>
                <a:tab pos="4606925" algn="l"/>
                <a:tab pos="5056188" algn="l"/>
                <a:tab pos="5505450" algn="l"/>
                <a:tab pos="5954713" algn="l"/>
                <a:tab pos="6403975" algn="l"/>
                <a:tab pos="6853238" algn="l"/>
                <a:tab pos="7302500" algn="l"/>
                <a:tab pos="7751763" algn="l"/>
                <a:tab pos="8201025" algn="l"/>
                <a:tab pos="8650288" algn="l"/>
                <a:tab pos="9099550" algn="l"/>
                <a:tab pos="95488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lnSpc>
                <a:spcPct val="120000"/>
              </a:lnSpc>
              <a:spcBef>
                <a:spcPts val="110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①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御神よ我が魂</a:t>
            </a:r>
            <a:r>
              <a:rPr lang="ja-JP" altLang="ja-JP">
                <a:solidFill>
                  <a:srgbClr val="FFFFFF"/>
                </a:solidFill>
                <a:latin typeface="ＭＳ Ｐゴシック" panose="020B0600070205080204" pitchFamily="50" charset="-128"/>
              </a:rPr>
              <a:t>(たま)　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受け入れませ</a:t>
            </a:r>
          </a:p>
          <a:p>
            <a:pPr eaLnBrk="1" hangingPunct="1">
              <a:lnSpc>
                <a:spcPct val="120000"/>
              </a:lnSpc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全てを御前に　献ぐる今</a:t>
            </a:r>
          </a:p>
          <a:p>
            <a:pPr eaLnBrk="1" hangingPunct="1">
              <a:lnSpc>
                <a:spcPct val="120000"/>
              </a:lnSpc>
              <a:spcBef>
                <a:spcPts val="1100"/>
              </a:spcBef>
              <a:buClrTx/>
              <a:buFontTx/>
              <a:buNone/>
            </a:pPr>
            <a:endParaRPr lang="ja-JP" altLang="ja-JP">
              <a:solidFill>
                <a:srgbClr val="FFFFFF"/>
              </a:solidFill>
              <a:latin typeface="ＭＳ Ｐゴシック" panose="020B0600070205080204" pitchFamily="50" charset="-128"/>
            </a:endParaRPr>
          </a:p>
          <a:p>
            <a:pPr eaLnBrk="1" hangingPunct="1">
              <a:lnSpc>
                <a:spcPct val="120000"/>
              </a:lnSpc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②汚れし我が身を　十字架につけ</a:t>
            </a:r>
          </a:p>
          <a:p>
            <a:pPr eaLnBrk="1" hangingPunct="1">
              <a:lnSpc>
                <a:spcPct val="120000"/>
              </a:lnSpc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ただ主に生き得る　身とし給え</a:t>
            </a:r>
          </a:p>
          <a:p>
            <a:pPr eaLnBrk="1" hangingPunct="1">
              <a:lnSpc>
                <a:spcPct val="120000"/>
              </a:lnSpc>
              <a:spcBef>
                <a:spcPts val="1100"/>
              </a:spcBef>
              <a:buClrTx/>
              <a:buFontTx/>
              <a:buNone/>
            </a:pPr>
            <a:endParaRPr lang="ja-JP" altLang="ja-JP" sz="4400">
              <a:solidFill>
                <a:srgbClr val="FFFFFF"/>
              </a:solidFill>
              <a:latin typeface="Century" panose="02040604050505020304" pitchFamily="18" charset="0"/>
              <a:ea typeface="ＤＦＧ中太丸ゴシック体"/>
              <a:cs typeface="ＤＦＧ中太丸ゴシック体"/>
            </a:endParaRPr>
          </a:p>
          <a:p>
            <a:pPr eaLnBrk="1" hangingPunct="1">
              <a:lnSpc>
                <a:spcPct val="120000"/>
              </a:lnSpc>
              <a:spcBef>
                <a:spcPts val="1100"/>
              </a:spcBef>
              <a:buClrTx/>
              <a:buFontTx/>
              <a:buNone/>
            </a:pPr>
            <a:endParaRPr lang="ja-JP" altLang="ja-JP" sz="4400">
              <a:solidFill>
                <a:srgbClr val="FFFFFF"/>
              </a:solidFill>
              <a:latin typeface="Century" panose="02040604050505020304" pitchFamily="18" charset="0"/>
              <a:ea typeface="ＤＦＧ中太丸ゴシック体"/>
              <a:cs typeface="ＤＦＧ中太丸ゴシック体"/>
            </a:endParaRP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4610" name="Text Box 1">
            <a:extLst>
              <a:ext uri="{FF2B5EF4-FFF2-40B4-BE49-F238E27FC236}">
                <a16:creationId xmlns:a16="http://schemas.microsoft.com/office/drawing/2014/main" id="{636A1462-3599-4F94-3761-89F33A98CE5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9613" y="71438"/>
            <a:ext cx="84582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聖６２３　み神よわがたま</a:t>
            </a:r>
          </a:p>
        </p:txBody>
      </p:sp>
      <p:sp>
        <p:nvSpPr>
          <p:cNvPr id="324611" name="Text Box 2">
            <a:extLst>
              <a:ext uri="{FF2B5EF4-FFF2-40B4-BE49-F238E27FC236}">
                <a16:creationId xmlns:a16="http://schemas.microsoft.com/office/drawing/2014/main" id="{7849FB8B-26E3-9803-CA8C-7A3B6471397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378000" tIns="730800"/>
          <a:lstStyle>
            <a:lvl1pPr marL="565150" indent="-541338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565150" algn="l"/>
                <a:tab pos="1012825" algn="l"/>
                <a:tab pos="1462088" algn="l"/>
                <a:tab pos="1911350" algn="l"/>
                <a:tab pos="2360613" algn="l"/>
                <a:tab pos="2809875" algn="l"/>
                <a:tab pos="3259138" algn="l"/>
                <a:tab pos="3708400" algn="l"/>
                <a:tab pos="4157663" algn="l"/>
                <a:tab pos="4606925" algn="l"/>
                <a:tab pos="5056188" algn="l"/>
                <a:tab pos="5505450" algn="l"/>
                <a:tab pos="5954713" algn="l"/>
                <a:tab pos="6403975" algn="l"/>
                <a:tab pos="6853238" algn="l"/>
                <a:tab pos="7302500" algn="l"/>
                <a:tab pos="7751763" algn="l"/>
                <a:tab pos="8201025" algn="l"/>
                <a:tab pos="8650288" algn="l"/>
                <a:tab pos="9099550" algn="l"/>
                <a:tab pos="954881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565150" algn="l"/>
                <a:tab pos="1012825" algn="l"/>
                <a:tab pos="1462088" algn="l"/>
                <a:tab pos="1911350" algn="l"/>
                <a:tab pos="2360613" algn="l"/>
                <a:tab pos="2809875" algn="l"/>
                <a:tab pos="3259138" algn="l"/>
                <a:tab pos="3708400" algn="l"/>
                <a:tab pos="4157663" algn="l"/>
                <a:tab pos="4606925" algn="l"/>
                <a:tab pos="5056188" algn="l"/>
                <a:tab pos="5505450" algn="l"/>
                <a:tab pos="5954713" algn="l"/>
                <a:tab pos="6403975" algn="l"/>
                <a:tab pos="6853238" algn="l"/>
                <a:tab pos="7302500" algn="l"/>
                <a:tab pos="7751763" algn="l"/>
                <a:tab pos="8201025" algn="l"/>
                <a:tab pos="8650288" algn="l"/>
                <a:tab pos="9099550" algn="l"/>
                <a:tab pos="954881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565150" algn="l"/>
                <a:tab pos="1012825" algn="l"/>
                <a:tab pos="1462088" algn="l"/>
                <a:tab pos="1911350" algn="l"/>
                <a:tab pos="2360613" algn="l"/>
                <a:tab pos="2809875" algn="l"/>
                <a:tab pos="3259138" algn="l"/>
                <a:tab pos="3708400" algn="l"/>
                <a:tab pos="4157663" algn="l"/>
                <a:tab pos="4606925" algn="l"/>
                <a:tab pos="5056188" algn="l"/>
                <a:tab pos="5505450" algn="l"/>
                <a:tab pos="5954713" algn="l"/>
                <a:tab pos="6403975" algn="l"/>
                <a:tab pos="6853238" algn="l"/>
                <a:tab pos="7302500" algn="l"/>
                <a:tab pos="7751763" algn="l"/>
                <a:tab pos="8201025" algn="l"/>
                <a:tab pos="8650288" algn="l"/>
                <a:tab pos="9099550" algn="l"/>
                <a:tab pos="954881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565150" algn="l"/>
                <a:tab pos="1012825" algn="l"/>
                <a:tab pos="1462088" algn="l"/>
                <a:tab pos="1911350" algn="l"/>
                <a:tab pos="2360613" algn="l"/>
                <a:tab pos="2809875" algn="l"/>
                <a:tab pos="3259138" algn="l"/>
                <a:tab pos="3708400" algn="l"/>
                <a:tab pos="4157663" algn="l"/>
                <a:tab pos="4606925" algn="l"/>
                <a:tab pos="5056188" algn="l"/>
                <a:tab pos="5505450" algn="l"/>
                <a:tab pos="5954713" algn="l"/>
                <a:tab pos="6403975" algn="l"/>
                <a:tab pos="6853238" algn="l"/>
                <a:tab pos="7302500" algn="l"/>
                <a:tab pos="7751763" algn="l"/>
                <a:tab pos="8201025" algn="l"/>
                <a:tab pos="8650288" algn="l"/>
                <a:tab pos="9099550" algn="l"/>
                <a:tab pos="95488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565150" algn="l"/>
                <a:tab pos="1012825" algn="l"/>
                <a:tab pos="1462088" algn="l"/>
                <a:tab pos="1911350" algn="l"/>
                <a:tab pos="2360613" algn="l"/>
                <a:tab pos="2809875" algn="l"/>
                <a:tab pos="3259138" algn="l"/>
                <a:tab pos="3708400" algn="l"/>
                <a:tab pos="4157663" algn="l"/>
                <a:tab pos="4606925" algn="l"/>
                <a:tab pos="5056188" algn="l"/>
                <a:tab pos="5505450" algn="l"/>
                <a:tab pos="5954713" algn="l"/>
                <a:tab pos="6403975" algn="l"/>
                <a:tab pos="6853238" algn="l"/>
                <a:tab pos="7302500" algn="l"/>
                <a:tab pos="7751763" algn="l"/>
                <a:tab pos="8201025" algn="l"/>
                <a:tab pos="8650288" algn="l"/>
                <a:tab pos="9099550" algn="l"/>
                <a:tab pos="95488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565150" algn="l"/>
                <a:tab pos="1012825" algn="l"/>
                <a:tab pos="1462088" algn="l"/>
                <a:tab pos="1911350" algn="l"/>
                <a:tab pos="2360613" algn="l"/>
                <a:tab pos="2809875" algn="l"/>
                <a:tab pos="3259138" algn="l"/>
                <a:tab pos="3708400" algn="l"/>
                <a:tab pos="4157663" algn="l"/>
                <a:tab pos="4606925" algn="l"/>
                <a:tab pos="5056188" algn="l"/>
                <a:tab pos="5505450" algn="l"/>
                <a:tab pos="5954713" algn="l"/>
                <a:tab pos="6403975" algn="l"/>
                <a:tab pos="6853238" algn="l"/>
                <a:tab pos="7302500" algn="l"/>
                <a:tab pos="7751763" algn="l"/>
                <a:tab pos="8201025" algn="l"/>
                <a:tab pos="8650288" algn="l"/>
                <a:tab pos="9099550" algn="l"/>
                <a:tab pos="95488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565150" algn="l"/>
                <a:tab pos="1012825" algn="l"/>
                <a:tab pos="1462088" algn="l"/>
                <a:tab pos="1911350" algn="l"/>
                <a:tab pos="2360613" algn="l"/>
                <a:tab pos="2809875" algn="l"/>
                <a:tab pos="3259138" algn="l"/>
                <a:tab pos="3708400" algn="l"/>
                <a:tab pos="4157663" algn="l"/>
                <a:tab pos="4606925" algn="l"/>
                <a:tab pos="5056188" algn="l"/>
                <a:tab pos="5505450" algn="l"/>
                <a:tab pos="5954713" algn="l"/>
                <a:tab pos="6403975" algn="l"/>
                <a:tab pos="6853238" algn="l"/>
                <a:tab pos="7302500" algn="l"/>
                <a:tab pos="7751763" algn="l"/>
                <a:tab pos="8201025" algn="l"/>
                <a:tab pos="8650288" algn="l"/>
                <a:tab pos="9099550" algn="l"/>
                <a:tab pos="95488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565150" algn="l"/>
                <a:tab pos="1012825" algn="l"/>
                <a:tab pos="1462088" algn="l"/>
                <a:tab pos="1911350" algn="l"/>
                <a:tab pos="2360613" algn="l"/>
                <a:tab pos="2809875" algn="l"/>
                <a:tab pos="3259138" algn="l"/>
                <a:tab pos="3708400" algn="l"/>
                <a:tab pos="4157663" algn="l"/>
                <a:tab pos="4606925" algn="l"/>
                <a:tab pos="5056188" algn="l"/>
                <a:tab pos="5505450" algn="l"/>
                <a:tab pos="5954713" algn="l"/>
                <a:tab pos="6403975" algn="l"/>
                <a:tab pos="6853238" algn="l"/>
                <a:tab pos="7302500" algn="l"/>
                <a:tab pos="7751763" algn="l"/>
                <a:tab pos="8201025" algn="l"/>
                <a:tab pos="8650288" algn="l"/>
                <a:tab pos="9099550" algn="l"/>
                <a:tab pos="95488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565150" algn="l"/>
                <a:tab pos="1012825" algn="l"/>
                <a:tab pos="1462088" algn="l"/>
                <a:tab pos="1911350" algn="l"/>
                <a:tab pos="2360613" algn="l"/>
                <a:tab pos="2809875" algn="l"/>
                <a:tab pos="3259138" algn="l"/>
                <a:tab pos="3708400" algn="l"/>
                <a:tab pos="4157663" algn="l"/>
                <a:tab pos="4606925" algn="l"/>
                <a:tab pos="5056188" algn="l"/>
                <a:tab pos="5505450" algn="l"/>
                <a:tab pos="5954713" algn="l"/>
                <a:tab pos="6403975" algn="l"/>
                <a:tab pos="6853238" algn="l"/>
                <a:tab pos="7302500" algn="l"/>
                <a:tab pos="7751763" algn="l"/>
                <a:tab pos="8201025" algn="l"/>
                <a:tab pos="8650288" algn="l"/>
                <a:tab pos="9099550" algn="l"/>
                <a:tab pos="95488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lnSpc>
                <a:spcPct val="120000"/>
              </a:lnSpc>
              <a:spcBef>
                <a:spcPts val="110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③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我が思い我が手　我が唇</a:t>
            </a:r>
            <a:r>
              <a:rPr lang="ja-JP" altLang="ja-JP">
                <a:solidFill>
                  <a:srgbClr val="FFFFFF"/>
                </a:solidFill>
                <a:latin typeface="ＭＳ Ｐゴシック" panose="020B0600070205080204" pitchFamily="50" charset="-128"/>
              </a:rPr>
              <a:t>(くちびる)</a:t>
            </a:r>
          </a:p>
          <a:p>
            <a:pPr eaLnBrk="1" hangingPunct="1">
              <a:lnSpc>
                <a:spcPct val="120000"/>
              </a:lnSpc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全てを聖めて　用い給え</a:t>
            </a:r>
          </a:p>
          <a:p>
            <a:pPr eaLnBrk="1" hangingPunct="1">
              <a:lnSpc>
                <a:spcPct val="120000"/>
              </a:lnSpc>
              <a:spcBef>
                <a:spcPts val="1100"/>
              </a:spcBef>
              <a:buClrTx/>
              <a:buFontTx/>
              <a:buNone/>
            </a:pPr>
            <a:endParaRPr lang="ja-JP" altLang="ja-JP" sz="4400">
              <a:solidFill>
                <a:srgbClr val="FFFFFF"/>
              </a:solidFill>
              <a:latin typeface="Century" panose="02040604050505020304" pitchFamily="18" charset="0"/>
              <a:ea typeface="ＤＦＧ中太丸ゴシック体"/>
              <a:cs typeface="ＤＦＧ中太丸ゴシック体"/>
            </a:endParaRPr>
          </a:p>
          <a:p>
            <a:pPr eaLnBrk="1" hangingPunct="1">
              <a:lnSpc>
                <a:spcPct val="120000"/>
              </a:lnSpc>
              <a:spcBef>
                <a:spcPts val="1100"/>
              </a:spcBef>
              <a:buClrTx/>
              <a:buFontTx/>
              <a:buNone/>
            </a:pPr>
            <a:endParaRPr lang="ja-JP" altLang="ja-JP" sz="4400">
              <a:solidFill>
                <a:srgbClr val="FFFFFF"/>
              </a:solidFill>
              <a:latin typeface="Century" panose="02040604050505020304" pitchFamily="18" charset="0"/>
              <a:ea typeface="ＤＦＧ中太丸ゴシック体"/>
              <a:cs typeface="ＤＦＧ中太丸ゴシック体"/>
            </a:endParaRP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6658" name="Text Box 1">
            <a:extLst>
              <a:ext uri="{FF2B5EF4-FFF2-40B4-BE49-F238E27FC236}">
                <a16:creationId xmlns:a16="http://schemas.microsoft.com/office/drawing/2014/main" id="{67D7A22E-ADF1-1FB2-B800-E9F19EF0953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9613" y="71438"/>
            <a:ext cx="84582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聖６２４　信仰あたえられ</a:t>
            </a:r>
          </a:p>
        </p:txBody>
      </p:sp>
      <p:sp>
        <p:nvSpPr>
          <p:cNvPr id="326659" name="Text Box 2">
            <a:extLst>
              <a:ext uri="{FF2B5EF4-FFF2-40B4-BE49-F238E27FC236}">
                <a16:creationId xmlns:a16="http://schemas.microsoft.com/office/drawing/2014/main" id="{173FC73F-ACC0-AFEF-1D68-03245785D8E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378000" tIns="730800"/>
          <a:lstStyle>
            <a:lvl1pPr marL="565150" indent="-541338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565150" algn="l"/>
                <a:tab pos="1012825" algn="l"/>
                <a:tab pos="1462088" algn="l"/>
                <a:tab pos="1911350" algn="l"/>
                <a:tab pos="2360613" algn="l"/>
                <a:tab pos="2809875" algn="l"/>
                <a:tab pos="3259138" algn="l"/>
                <a:tab pos="3708400" algn="l"/>
                <a:tab pos="4157663" algn="l"/>
                <a:tab pos="4606925" algn="l"/>
                <a:tab pos="5056188" algn="l"/>
                <a:tab pos="5505450" algn="l"/>
                <a:tab pos="5954713" algn="l"/>
                <a:tab pos="6403975" algn="l"/>
                <a:tab pos="6853238" algn="l"/>
                <a:tab pos="7302500" algn="l"/>
                <a:tab pos="7751763" algn="l"/>
                <a:tab pos="8201025" algn="l"/>
                <a:tab pos="8650288" algn="l"/>
                <a:tab pos="9099550" algn="l"/>
                <a:tab pos="954881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565150" algn="l"/>
                <a:tab pos="1012825" algn="l"/>
                <a:tab pos="1462088" algn="l"/>
                <a:tab pos="1911350" algn="l"/>
                <a:tab pos="2360613" algn="l"/>
                <a:tab pos="2809875" algn="l"/>
                <a:tab pos="3259138" algn="l"/>
                <a:tab pos="3708400" algn="l"/>
                <a:tab pos="4157663" algn="l"/>
                <a:tab pos="4606925" algn="l"/>
                <a:tab pos="5056188" algn="l"/>
                <a:tab pos="5505450" algn="l"/>
                <a:tab pos="5954713" algn="l"/>
                <a:tab pos="6403975" algn="l"/>
                <a:tab pos="6853238" algn="l"/>
                <a:tab pos="7302500" algn="l"/>
                <a:tab pos="7751763" algn="l"/>
                <a:tab pos="8201025" algn="l"/>
                <a:tab pos="8650288" algn="l"/>
                <a:tab pos="9099550" algn="l"/>
                <a:tab pos="954881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565150" algn="l"/>
                <a:tab pos="1012825" algn="l"/>
                <a:tab pos="1462088" algn="l"/>
                <a:tab pos="1911350" algn="l"/>
                <a:tab pos="2360613" algn="l"/>
                <a:tab pos="2809875" algn="l"/>
                <a:tab pos="3259138" algn="l"/>
                <a:tab pos="3708400" algn="l"/>
                <a:tab pos="4157663" algn="l"/>
                <a:tab pos="4606925" algn="l"/>
                <a:tab pos="5056188" algn="l"/>
                <a:tab pos="5505450" algn="l"/>
                <a:tab pos="5954713" algn="l"/>
                <a:tab pos="6403975" algn="l"/>
                <a:tab pos="6853238" algn="l"/>
                <a:tab pos="7302500" algn="l"/>
                <a:tab pos="7751763" algn="l"/>
                <a:tab pos="8201025" algn="l"/>
                <a:tab pos="8650288" algn="l"/>
                <a:tab pos="9099550" algn="l"/>
                <a:tab pos="954881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565150" algn="l"/>
                <a:tab pos="1012825" algn="l"/>
                <a:tab pos="1462088" algn="l"/>
                <a:tab pos="1911350" algn="l"/>
                <a:tab pos="2360613" algn="l"/>
                <a:tab pos="2809875" algn="l"/>
                <a:tab pos="3259138" algn="l"/>
                <a:tab pos="3708400" algn="l"/>
                <a:tab pos="4157663" algn="l"/>
                <a:tab pos="4606925" algn="l"/>
                <a:tab pos="5056188" algn="l"/>
                <a:tab pos="5505450" algn="l"/>
                <a:tab pos="5954713" algn="l"/>
                <a:tab pos="6403975" algn="l"/>
                <a:tab pos="6853238" algn="l"/>
                <a:tab pos="7302500" algn="l"/>
                <a:tab pos="7751763" algn="l"/>
                <a:tab pos="8201025" algn="l"/>
                <a:tab pos="8650288" algn="l"/>
                <a:tab pos="9099550" algn="l"/>
                <a:tab pos="95488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565150" algn="l"/>
                <a:tab pos="1012825" algn="l"/>
                <a:tab pos="1462088" algn="l"/>
                <a:tab pos="1911350" algn="l"/>
                <a:tab pos="2360613" algn="l"/>
                <a:tab pos="2809875" algn="l"/>
                <a:tab pos="3259138" algn="l"/>
                <a:tab pos="3708400" algn="l"/>
                <a:tab pos="4157663" algn="l"/>
                <a:tab pos="4606925" algn="l"/>
                <a:tab pos="5056188" algn="l"/>
                <a:tab pos="5505450" algn="l"/>
                <a:tab pos="5954713" algn="l"/>
                <a:tab pos="6403975" algn="l"/>
                <a:tab pos="6853238" algn="l"/>
                <a:tab pos="7302500" algn="l"/>
                <a:tab pos="7751763" algn="l"/>
                <a:tab pos="8201025" algn="l"/>
                <a:tab pos="8650288" algn="l"/>
                <a:tab pos="9099550" algn="l"/>
                <a:tab pos="95488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565150" algn="l"/>
                <a:tab pos="1012825" algn="l"/>
                <a:tab pos="1462088" algn="l"/>
                <a:tab pos="1911350" algn="l"/>
                <a:tab pos="2360613" algn="l"/>
                <a:tab pos="2809875" algn="l"/>
                <a:tab pos="3259138" algn="l"/>
                <a:tab pos="3708400" algn="l"/>
                <a:tab pos="4157663" algn="l"/>
                <a:tab pos="4606925" algn="l"/>
                <a:tab pos="5056188" algn="l"/>
                <a:tab pos="5505450" algn="l"/>
                <a:tab pos="5954713" algn="l"/>
                <a:tab pos="6403975" algn="l"/>
                <a:tab pos="6853238" algn="l"/>
                <a:tab pos="7302500" algn="l"/>
                <a:tab pos="7751763" algn="l"/>
                <a:tab pos="8201025" algn="l"/>
                <a:tab pos="8650288" algn="l"/>
                <a:tab pos="9099550" algn="l"/>
                <a:tab pos="95488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565150" algn="l"/>
                <a:tab pos="1012825" algn="l"/>
                <a:tab pos="1462088" algn="l"/>
                <a:tab pos="1911350" algn="l"/>
                <a:tab pos="2360613" algn="l"/>
                <a:tab pos="2809875" algn="l"/>
                <a:tab pos="3259138" algn="l"/>
                <a:tab pos="3708400" algn="l"/>
                <a:tab pos="4157663" algn="l"/>
                <a:tab pos="4606925" algn="l"/>
                <a:tab pos="5056188" algn="l"/>
                <a:tab pos="5505450" algn="l"/>
                <a:tab pos="5954713" algn="l"/>
                <a:tab pos="6403975" algn="l"/>
                <a:tab pos="6853238" algn="l"/>
                <a:tab pos="7302500" algn="l"/>
                <a:tab pos="7751763" algn="l"/>
                <a:tab pos="8201025" algn="l"/>
                <a:tab pos="8650288" algn="l"/>
                <a:tab pos="9099550" algn="l"/>
                <a:tab pos="95488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565150" algn="l"/>
                <a:tab pos="1012825" algn="l"/>
                <a:tab pos="1462088" algn="l"/>
                <a:tab pos="1911350" algn="l"/>
                <a:tab pos="2360613" algn="l"/>
                <a:tab pos="2809875" algn="l"/>
                <a:tab pos="3259138" algn="l"/>
                <a:tab pos="3708400" algn="l"/>
                <a:tab pos="4157663" algn="l"/>
                <a:tab pos="4606925" algn="l"/>
                <a:tab pos="5056188" algn="l"/>
                <a:tab pos="5505450" algn="l"/>
                <a:tab pos="5954713" algn="l"/>
                <a:tab pos="6403975" algn="l"/>
                <a:tab pos="6853238" algn="l"/>
                <a:tab pos="7302500" algn="l"/>
                <a:tab pos="7751763" algn="l"/>
                <a:tab pos="8201025" algn="l"/>
                <a:tab pos="8650288" algn="l"/>
                <a:tab pos="9099550" algn="l"/>
                <a:tab pos="95488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565150" algn="l"/>
                <a:tab pos="1012825" algn="l"/>
                <a:tab pos="1462088" algn="l"/>
                <a:tab pos="1911350" algn="l"/>
                <a:tab pos="2360613" algn="l"/>
                <a:tab pos="2809875" algn="l"/>
                <a:tab pos="3259138" algn="l"/>
                <a:tab pos="3708400" algn="l"/>
                <a:tab pos="4157663" algn="l"/>
                <a:tab pos="4606925" algn="l"/>
                <a:tab pos="5056188" algn="l"/>
                <a:tab pos="5505450" algn="l"/>
                <a:tab pos="5954713" algn="l"/>
                <a:tab pos="6403975" algn="l"/>
                <a:tab pos="6853238" algn="l"/>
                <a:tab pos="7302500" algn="l"/>
                <a:tab pos="7751763" algn="l"/>
                <a:tab pos="8201025" algn="l"/>
                <a:tab pos="8650288" algn="l"/>
                <a:tab pos="9099550" algn="l"/>
                <a:tab pos="95488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lnSpc>
                <a:spcPct val="120000"/>
              </a:lnSpc>
              <a:spcBef>
                <a:spcPts val="110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①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信仰与えられ　</a:t>
            </a:r>
          </a:p>
          <a:p>
            <a:pPr eaLnBrk="1" hangingPunct="1">
              <a:lnSpc>
                <a:spcPct val="120000"/>
              </a:lnSpc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献身しました</a:t>
            </a:r>
          </a:p>
          <a:p>
            <a:pPr eaLnBrk="1" hangingPunct="1">
              <a:lnSpc>
                <a:spcPct val="120000"/>
              </a:lnSpc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　ゲッセマネの主よ　</a:t>
            </a:r>
          </a:p>
          <a:p>
            <a:pPr eaLnBrk="1" hangingPunct="1">
              <a:lnSpc>
                <a:spcPct val="120000"/>
              </a:lnSpc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カルバリの主よ</a:t>
            </a:r>
          </a:p>
          <a:p>
            <a:pPr eaLnBrk="1" hangingPunct="1">
              <a:lnSpc>
                <a:spcPct val="120000"/>
              </a:lnSpc>
              <a:spcBef>
                <a:spcPts val="1100"/>
              </a:spcBef>
              <a:buClrTx/>
              <a:buFontTx/>
              <a:buNone/>
            </a:pPr>
            <a:endParaRPr lang="ja-JP" altLang="ja-JP" sz="4400">
              <a:solidFill>
                <a:srgbClr val="FFFFFF"/>
              </a:solidFill>
              <a:latin typeface="ＭＳ Ｐゴシック" panose="020B0600070205080204" pitchFamily="50" charset="-128"/>
            </a:endParaRP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8706" name="Text Box 1">
            <a:extLst>
              <a:ext uri="{FF2B5EF4-FFF2-40B4-BE49-F238E27FC236}">
                <a16:creationId xmlns:a16="http://schemas.microsoft.com/office/drawing/2014/main" id="{35BB845B-4EB9-95C1-55D0-B0EE979981F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9613" y="71438"/>
            <a:ext cx="84582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聖６２４　信仰あたえられ</a:t>
            </a:r>
          </a:p>
        </p:txBody>
      </p:sp>
      <p:sp>
        <p:nvSpPr>
          <p:cNvPr id="328707" name="Text Box 2">
            <a:extLst>
              <a:ext uri="{FF2B5EF4-FFF2-40B4-BE49-F238E27FC236}">
                <a16:creationId xmlns:a16="http://schemas.microsoft.com/office/drawing/2014/main" id="{64BF1784-776E-F640-13E8-18F9F137F7E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378000" tIns="730800"/>
          <a:lstStyle>
            <a:lvl1pPr marL="565150" indent="-541338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565150" algn="l"/>
                <a:tab pos="1012825" algn="l"/>
                <a:tab pos="1462088" algn="l"/>
                <a:tab pos="1911350" algn="l"/>
                <a:tab pos="2360613" algn="l"/>
                <a:tab pos="2809875" algn="l"/>
                <a:tab pos="3259138" algn="l"/>
                <a:tab pos="3708400" algn="l"/>
                <a:tab pos="4157663" algn="l"/>
                <a:tab pos="4606925" algn="l"/>
                <a:tab pos="5056188" algn="l"/>
                <a:tab pos="5505450" algn="l"/>
                <a:tab pos="5954713" algn="l"/>
                <a:tab pos="6403975" algn="l"/>
                <a:tab pos="6853238" algn="l"/>
                <a:tab pos="7302500" algn="l"/>
                <a:tab pos="7751763" algn="l"/>
                <a:tab pos="8201025" algn="l"/>
                <a:tab pos="8650288" algn="l"/>
                <a:tab pos="9099550" algn="l"/>
                <a:tab pos="954881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565150" algn="l"/>
                <a:tab pos="1012825" algn="l"/>
                <a:tab pos="1462088" algn="l"/>
                <a:tab pos="1911350" algn="l"/>
                <a:tab pos="2360613" algn="l"/>
                <a:tab pos="2809875" algn="l"/>
                <a:tab pos="3259138" algn="l"/>
                <a:tab pos="3708400" algn="l"/>
                <a:tab pos="4157663" algn="l"/>
                <a:tab pos="4606925" algn="l"/>
                <a:tab pos="5056188" algn="l"/>
                <a:tab pos="5505450" algn="l"/>
                <a:tab pos="5954713" algn="l"/>
                <a:tab pos="6403975" algn="l"/>
                <a:tab pos="6853238" algn="l"/>
                <a:tab pos="7302500" algn="l"/>
                <a:tab pos="7751763" algn="l"/>
                <a:tab pos="8201025" algn="l"/>
                <a:tab pos="8650288" algn="l"/>
                <a:tab pos="9099550" algn="l"/>
                <a:tab pos="954881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565150" algn="l"/>
                <a:tab pos="1012825" algn="l"/>
                <a:tab pos="1462088" algn="l"/>
                <a:tab pos="1911350" algn="l"/>
                <a:tab pos="2360613" algn="l"/>
                <a:tab pos="2809875" algn="l"/>
                <a:tab pos="3259138" algn="l"/>
                <a:tab pos="3708400" algn="l"/>
                <a:tab pos="4157663" algn="l"/>
                <a:tab pos="4606925" algn="l"/>
                <a:tab pos="5056188" algn="l"/>
                <a:tab pos="5505450" algn="l"/>
                <a:tab pos="5954713" algn="l"/>
                <a:tab pos="6403975" algn="l"/>
                <a:tab pos="6853238" algn="l"/>
                <a:tab pos="7302500" algn="l"/>
                <a:tab pos="7751763" algn="l"/>
                <a:tab pos="8201025" algn="l"/>
                <a:tab pos="8650288" algn="l"/>
                <a:tab pos="9099550" algn="l"/>
                <a:tab pos="954881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565150" algn="l"/>
                <a:tab pos="1012825" algn="l"/>
                <a:tab pos="1462088" algn="l"/>
                <a:tab pos="1911350" algn="l"/>
                <a:tab pos="2360613" algn="l"/>
                <a:tab pos="2809875" algn="l"/>
                <a:tab pos="3259138" algn="l"/>
                <a:tab pos="3708400" algn="l"/>
                <a:tab pos="4157663" algn="l"/>
                <a:tab pos="4606925" algn="l"/>
                <a:tab pos="5056188" algn="l"/>
                <a:tab pos="5505450" algn="l"/>
                <a:tab pos="5954713" algn="l"/>
                <a:tab pos="6403975" algn="l"/>
                <a:tab pos="6853238" algn="l"/>
                <a:tab pos="7302500" algn="l"/>
                <a:tab pos="7751763" algn="l"/>
                <a:tab pos="8201025" algn="l"/>
                <a:tab pos="8650288" algn="l"/>
                <a:tab pos="9099550" algn="l"/>
                <a:tab pos="95488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565150" algn="l"/>
                <a:tab pos="1012825" algn="l"/>
                <a:tab pos="1462088" algn="l"/>
                <a:tab pos="1911350" algn="l"/>
                <a:tab pos="2360613" algn="l"/>
                <a:tab pos="2809875" algn="l"/>
                <a:tab pos="3259138" algn="l"/>
                <a:tab pos="3708400" algn="l"/>
                <a:tab pos="4157663" algn="l"/>
                <a:tab pos="4606925" algn="l"/>
                <a:tab pos="5056188" algn="l"/>
                <a:tab pos="5505450" algn="l"/>
                <a:tab pos="5954713" algn="l"/>
                <a:tab pos="6403975" algn="l"/>
                <a:tab pos="6853238" algn="l"/>
                <a:tab pos="7302500" algn="l"/>
                <a:tab pos="7751763" algn="l"/>
                <a:tab pos="8201025" algn="l"/>
                <a:tab pos="8650288" algn="l"/>
                <a:tab pos="9099550" algn="l"/>
                <a:tab pos="95488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565150" algn="l"/>
                <a:tab pos="1012825" algn="l"/>
                <a:tab pos="1462088" algn="l"/>
                <a:tab pos="1911350" algn="l"/>
                <a:tab pos="2360613" algn="l"/>
                <a:tab pos="2809875" algn="l"/>
                <a:tab pos="3259138" algn="l"/>
                <a:tab pos="3708400" algn="l"/>
                <a:tab pos="4157663" algn="l"/>
                <a:tab pos="4606925" algn="l"/>
                <a:tab pos="5056188" algn="l"/>
                <a:tab pos="5505450" algn="l"/>
                <a:tab pos="5954713" algn="l"/>
                <a:tab pos="6403975" algn="l"/>
                <a:tab pos="6853238" algn="l"/>
                <a:tab pos="7302500" algn="l"/>
                <a:tab pos="7751763" algn="l"/>
                <a:tab pos="8201025" algn="l"/>
                <a:tab pos="8650288" algn="l"/>
                <a:tab pos="9099550" algn="l"/>
                <a:tab pos="95488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565150" algn="l"/>
                <a:tab pos="1012825" algn="l"/>
                <a:tab pos="1462088" algn="l"/>
                <a:tab pos="1911350" algn="l"/>
                <a:tab pos="2360613" algn="l"/>
                <a:tab pos="2809875" algn="l"/>
                <a:tab pos="3259138" algn="l"/>
                <a:tab pos="3708400" algn="l"/>
                <a:tab pos="4157663" algn="l"/>
                <a:tab pos="4606925" algn="l"/>
                <a:tab pos="5056188" algn="l"/>
                <a:tab pos="5505450" algn="l"/>
                <a:tab pos="5954713" algn="l"/>
                <a:tab pos="6403975" algn="l"/>
                <a:tab pos="6853238" algn="l"/>
                <a:tab pos="7302500" algn="l"/>
                <a:tab pos="7751763" algn="l"/>
                <a:tab pos="8201025" algn="l"/>
                <a:tab pos="8650288" algn="l"/>
                <a:tab pos="9099550" algn="l"/>
                <a:tab pos="95488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565150" algn="l"/>
                <a:tab pos="1012825" algn="l"/>
                <a:tab pos="1462088" algn="l"/>
                <a:tab pos="1911350" algn="l"/>
                <a:tab pos="2360613" algn="l"/>
                <a:tab pos="2809875" algn="l"/>
                <a:tab pos="3259138" algn="l"/>
                <a:tab pos="3708400" algn="l"/>
                <a:tab pos="4157663" algn="l"/>
                <a:tab pos="4606925" algn="l"/>
                <a:tab pos="5056188" algn="l"/>
                <a:tab pos="5505450" algn="l"/>
                <a:tab pos="5954713" algn="l"/>
                <a:tab pos="6403975" algn="l"/>
                <a:tab pos="6853238" algn="l"/>
                <a:tab pos="7302500" algn="l"/>
                <a:tab pos="7751763" algn="l"/>
                <a:tab pos="8201025" algn="l"/>
                <a:tab pos="8650288" algn="l"/>
                <a:tab pos="9099550" algn="l"/>
                <a:tab pos="95488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565150" algn="l"/>
                <a:tab pos="1012825" algn="l"/>
                <a:tab pos="1462088" algn="l"/>
                <a:tab pos="1911350" algn="l"/>
                <a:tab pos="2360613" algn="l"/>
                <a:tab pos="2809875" algn="l"/>
                <a:tab pos="3259138" algn="l"/>
                <a:tab pos="3708400" algn="l"/>
                <a:tab pos="4157663" algn="l"/>
                <a:tab pos="4606925" algn="l"/>
                <a:tab pos="5056188" algn="l"/>
                <a:tab pos="5505450" algn="l"/>
                <a:tab pos="5954713" algn="l"/>
                <a:tab pos="6403975" algn="l"/>
                <a:tab pos="6853238" algn="l"/>
                <a:tab pos="7302500" algn="l"/>
                <a:tab pos="7751763" algn="l"/>
                <a:tab pos="8201025" algn="l"/>
                <a:tab pos="8650288" algn="l"/>
                <a:tab pos="9099550" algn="l"/>
                <a:tab pos="95488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lnSpc>
                <a:spcPct val="120000"/>
              </a:lnSpc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　主の御手の内にあれば　</a:t>
            </a:r>
          </a:p>
          <a:p>
            <a:pPr eaLnBrk="1" hangingPunct="1">
              <a:lnSpc>
                <a:spcPct val="120000"/>
              </a:lnSpc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私にもできます</a:t>
            </a:r>
          </a:p>
          <a:p>
            <a:pPr eaLnBrk="1" hangingPunct="1">
              <a:lnSpc>
                <a:spcPct val="120000"/>
              </a:lnSpc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どうぞ使って下さいませ　</a:t>
            </a:r>
          </a:p>
          <a:p>
            <a:pPr eaLnBrk="1" hangingPunct="1">
              <a:lnSpc>
                <a:spcPct val="120000"/>
              </a:lnSpc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主の側で いつまでも</a:t>
            </a:r>
          </a:p>
          <a:p>
            <a:pPr eaLnBrk="1" hangingPunct="1">
              <a:lnSpc>
                <a:spcPct val="120000"/>
              </a:lnSpc>
              <a:spcBef>
                <a:spcPts val="1100"/>
              </a:spcBef>
              <a:buClrTx/>
              <a:buFontTx/>
              <a:buNone/>
            </a:pPr>
            <a:endParaRPr lang="ja-JP" altLang="ja-JP" sz="4400">
              <a:solidFill>
                <a:srgbClr val="FFFFFF"/>
              </a:solidFill>
              <a:latin typeface="ＭＳ Ｐゴシック" panose="020B0600070205080204" pitchFamily="50" charset="-128"/>
            </a:endParaRPr>
          </a:p>
          <a:p>
            <a:pPr eaLnBrk="1" hangingPunct="1">
              <a:lnSpc>
                <a:spcPct val="120000"/>
              </a:lnSpc>
              <a:spcBef>
                <a:spcPts val="1100"/>
              </a:spcBef>
              <a:buClrTx/>
              <a:buFontTx/>
              <a:buNone/>
            </a:pPr>
            <a:endParaRPr lang="ja-JP" altLang="ja-JP" sz="4400">
              <a:solidFill>
                <a:srgbClr val="FFFFFF"/>
              </a:solidFill>
              <a:latin typeface="ＭＳ Ｐゴシック" panose="020B0600070205080204" pitchFamily="50" charset="-128"/>
            </a:endParaRPr>
          </a:p>
          <a:p>
            <a:pPr eaLnBrk="1" hangingPunct="1">
              <a:lnSpc>
                <a:spcPct val="120000"/>
              </a:lnSpc>
              <a:spcBef>
                <a:spcPts val="1100"/>
              </a:spcBef>
              <a:buClrTx/>
              <a:buFontTx/>
              <a:buNone/>
            </a:pPr>
            <a:endParaRPr lang="ja-JP" altLang="ja-JP" sz="4400">
              <a:solidFill>
                <a:srgbClr val="FFFFFF"/>
              </a:solidFill>
              <a:latin typeface="Century" panose="02040604050505020304" pitchFamily="18" charset="0"/>
              <a:ea typeface="ＤＦＧ中太丸ゴシック体"/>
              <a:cs typeface="ＤＦＧ中太丸ゴシック体"/>
            </a:endParaRPr>
          </a:p>
          <a:p>
            <a:pPr eaLnBrk="1" hangingPunct="1">
              <a:lnSpc>
                <a:spcPct val="120000"/>
              </a:lnSpc>
              <a:spcBef>
                <a:spcPts val="1100"/>
              </a:spcBef>
              <a:buClrTx/>
              <a:buFontTx/>
              <a:buNone/>
            </a:pPr>
            <a:endParaRPr lang="ja-JP" altLang="ja-JP" sz="4400">
              <a:solidFill>
                <a:srgbClr val="FFFFFF"/>
              </a:solidFill>
              <a:latin typeface="Century" panose="02040604050505020304" pitchFamily="18" charset="0"/>
              <a:ea typeface="ＤＦＧ中太丸ゴシック体"/>
              <a:cs typeface="ＤＦＧ中太丸ゴシック体"/>
            </a:endParaRP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393" name="Text Box 1">
            <a:extLst>
              <a:ext uri="{FF2B5EF4-FFF2-40B4-BE49-F238E27FC236}">
                <a16:creationId xmlns:a16="http://schemas.microsoft.com/office/drawing/2014/main" id="{8A319AE2-50C9-EFFF-0A22-C088AB36A48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23963" y="188913"/>
            <a:ext cx="7772400" cy="387350"/>
          </a:xfrm>
          <a:prstGeom prst="rect">
            <a:avLst/>
          </a:prstGeom>
          <a:noFill/>
          <a:ln>
            <a:noFill/>
          </a:ln>
          <a:effectLst/>
        </p:spPr>
        <p:txBody>
          <a:bodyPr lIns="92160" tIns="46080" rIns="92160" bIns="4608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buSzPct val="100000"/>
              <a:defRPr/>
            </a:pPr>
            <a:r>
              <a:rPr lang="ja-JP" altLang="ja-JP" sz="2800" b="1">
                <a:solidFill>
                  <a:srgbClr val="FFCC66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　　　　　　　　　　</a:t>
            </a: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聖６０２     みめぐみのたかねに</a:t>
            </a:r>
          </a:p>
        </p:txBody>
      </p:sp>
      <p:sp>
        <p:nvSpPr>
          <p:cNvPr id="72707" name="Text Box 2">
            <a:extLst>
              <a:ext uri="{FF2B5EF4-FFF2-40B4-BE49-F238E27FC236}">
                <a16:creationId xmlns:a16="http://schemas.microsoft.com/office/drawing/2014/main" id="{B21F4BEE-7FC9-F016-DD07-7078051A70D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4213" y="936625"/>
            <a:ext cx="7772400" cy="51673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/>
              <a:t>   心は燃ゆ心は燃ゆ　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/>
              <a:t>　 御霊の火にて燃ゆ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/>
              <a:t>　 心は燃ゆ心は燃ゆ　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/>
              <a:t>   御霊の火にて燃ゆ</a:t>
            </a:r>
          </a:p>
          <a:p>
            <a:pPr eaLnBrk="1" hangingPunct="1">
              <a:buClrTx/>
              <a:buSzPct val="80000"/>
              <a:buFontTx/>
              <a:buNone/>
            </a:pPr>
            <a:endParaRPr lang="en-US" altLang="ja-JP" sz="4400"/>
          </a:p>
          <a:p>
            <a:pPr eaLnBrk="1" hangingPunct="1">
              <a:buClrTx/>
              <a:buSzPct val="80000"/>
              <a:buFontTx/>
              <a:buNone/>
            </a:pPr>
            <a:endParaRPr lang="en-US" altLang="ja-JP" sz="4400"/>
          </a:p>
          <a:p>
            <a:pPr eaLnBrk="1" hangingPunct="1">
              <a:buClrTx/>
              <a:buSzPct val="80000"/>
              <a:buFontTx/>
              <a:buNone/>
            </a:pPr>
            <a:endParaRPr lang="en-US" altLang="ja-JP" sz="4400"/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0754" name="Text Box 1">
            <a:extLst>
              <a:ext uri="{FF2B5EF4-FFF2-40B4-BE49-F238E27FC236}">
                <a16:creationId xmlns:a16="http://schemas.microsoft.com/office/drawing/2014/main" id="{8873AAB0-7659-CEEC-1605-973BA287E75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9613" y="71438"/>
            <a:ext cx="84582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聖６２４　信仰あたえられ</a:t>
            </a:r>
          </a:p>
        </p:txBody>
      </p:sp>
      <p:sp>
        <p:nvSpPr>
          <p:cNvPr id="330755" name="Text Box 2">
            <a:extLst>
              <a:ext uri="{FF2B5EF4-FFF2-40B4-BE49-F238E27FC236}">
                <a16:creationId xmlns:a16="http://schemas.microsoft.com/office/drawing/2014/main" id="{684AE9F6-E366-808C-CA8B-2DAC053047F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378000" tIns="730800"/>
          <a:lstStyle>
            <a:lvl1pPr marL="565150" indent="-541338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565150" algn="l"/>
                <a:tab pos="1012825" algn="l"/>
                <a:tab pos="1462088" algn="l"/>
                <a:tab pos="1911350" algn="l"/>
                <a:tab pos="2360613" algn="l"/>
                <a:tab pos="2809875" algn="l"/>
                <a:tab pos="3259138" algn="l"/>
                <a:tab pos="3708400" algn="l"/>
                <a:tab pos="4157663" algn="l"/>
                <a:tab pos="4606925" algn="l"/>
                <a:tab pos="5056188" algn="l"/>
                <a:tab pos="5505450" algn="l"/>
                <a:tab pos="5954713" algn="l"/>
                <a:tab pos="6403975" algn="l"/>
                <a:tab pos="6853238" algn="l"/>
                <a:tab pos="7302500" algn="l"/>
                <a:tab pos="7751763" algn="l"/>
                <a:tab pos="8201025" algn="l"/>
                <a:tab pos="8650288" algn="l"/>
                <a:tab pos="9099550" algn="l"/>
                <a:tab pos="954881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565150" algn="l"/>
                <a:tab pos="1012825" algn="l"/>
                <a:tab pos="1462088" algn="l"/>
                <a:tab pos="1911350" algn="l"/>
                <a:tab pos="2360613" algn="l"/>
                <a:tab pos="2809875" algn="l"/>
                <a:tab pos="3259138" algn="l"/>
                <a:tab pos="3708400" algn="l"/>
                <a:tab pos="4157663" algn="l"/>
                <a:tab pos="4606925" algn="l"/>
                <a:tab pos="5056188" algn="l"/>
                <a:tab pos="5505450" algn="l"/>
                <a:tab pos="5954713" algn="l"/>
                <a:tab pos="6403975" algn="l"/>
                <a:tab pos="6853238" algn="l"/>
                <a:tab pos="7302500" algn="l"/>
                <a:tab pos="7751763" algn="l"/>
                <a:tab pos="8201025" algn="l"/>
                <a:tab pos="8650288" algn="l"/>
                <a:tab pos="9099550" algn="l"/>
                <a:tab pos="954881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565150" algn="l"/>
                <a:tab pos="1012825" algn="l"/>
                <a:tab pos="1462088" algn="l"/>
                <a:tab pos="1911350" algn="l"/>
                <a:tab pos="2360613" algn="l"/>
                <a:tab pos="2809875" algn="l"/>
                <a:tab pos="3259138" algn="l"/>
                <a:tab pos="3708400" algn="l"/>
                <a:tab pos="4157663" algn="l"/>
                <a:tab pos="4606925" algn="l"/>
                <a:tab pos="5056188" algn="l"/>
                <a:tab pos="5505450" algn="l"/>
                <a:tab pos="5954713" algn="l"/>
                <a:tab pos="6403975" algn="l"/>
                <a:tab pos="6853238" algn="l"/>
                <a:tab pos="7302500" algn="l"/>
                <a:tab pos="7751763" algn="l"/>
                <a:tab pos="8201025" algn="l"/>
                <a:tab pos="8650288" algn="l"/>
                <a:tab pos="9099550" algn="l"/>
                <a:tab pos="954881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565150" algn="l"/>
                <a:tab pos="1012825" algn="l"/>
                <a:tab pos="1462088" algn="l"/>
                <a:tab pos="1911350" algn="l"/>
                <a:tab pos="2360613" algn="l"/>
                <a:tab pos="2809875" algn="l"/>
                <a:tab pos="3259138" algn="l"/>
                <a:tab pos="3708400" algn="l"/>
                <a:tab pos="4157663" algn="l"/>
                <a:tab pos="4606925" algn="l"/>
                <a:tab pos="5056188" algn="l"/>
                <a:tab pos="5505450" algn="l"/>
                <a:tab pos="5954713" algn="l"/>
                <a:tab pos="6403975" algn="l"/>
                <a:tab pos="6853238" algn="l"/>
                <a:tab pos="7302500" algn="l"/>
                <a:tab pos="7751763" algn="l"/>
                <a:tab pos="8201025" algn="l"/>
                <a:tab pos="8650288" algn="l"/>
                <a:tab pos="9099550" algn="l"/>
                <a:tab pos="95488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565150" algn="l"/>
                <a:tab pos="1012825" algn="l"/>
                <a:tab pos="1462088" algn="l"/>
                <a:tab pos="1911350" algn="l"/>
                <a:tab pos="2360613" algn="l"/>
                <a:tab pos="2809875" algn="l"/>
                <a:tab pos="3259138" algn="l"/>
                <a:tab pos="3708400" algn="l"/>
                <a:tab pos="4157663" algn="l"/>
                <a:tab pos="4606925" algn="l"/>
                <a:tab pos="5056188" algn="l"/>
                <a:tab pos="5505450" algn="l"/>
                <a:tab pos="5954713" algn="l"/>
                <a:tab pos="6403975" algn="l"/>
                <a:tab pos="6853238" algn="l"/>
                <a:tab pos="7302500" algn="l"/>
                <a:tab pos="7751763" algn="l"/>
                <a:tab pos="8201025" algn="l"/>
                <a:tab pos="8650288" algn="l"/>
                <a:tab pos="9099550" algn="l"/>
                <a:tab pos="95488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565150" algn="l"/>
                <a:tab pos="1012825" algn="l"/>
                <a:tab pos="1462088" algn="l"/>
                <a:tab pos="1911350" algn="l"/>
                <a:tab pos="2360613" algn="l"/>
                <a:tab pos="2809875" algn="l"/>
                <a:tab pos="3259138" algn="l"/>
                <a:tab pos="3708400" algn="l"/>
                <a:tab pos="4157663" algn="l"/>
                <a:tab pos="4606925" algn="l"/>
                <a:tab pos="5056188" algn="l"/>
                <a:tab pos="5505450" algn="l"/>
                <a:tab pos="5954713" algn="l"/>
                <a:tab pos="6403975" algn="l"/>
                <a:tab pos="6853238" algn="l"/>
                <a:tab pos="7302500" algn="l"/>
                <a:tab pos="7751763" algn="l"/>
                <a:tab pos="8201025" algn="l"/>
                <a:tab pos="8650288" algn="l"/>
                <a:tab pos="9099550" algn="l"/>
                <a:tab pos="95488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565150" algn="l"/>
                <a:tab pos="1012825" algn="l"/>
                <a:tab pos="1462088" algn="l"/>
                <a:tab pos="1911350" algn="l"/>
                <a:tab pos="2360613" algn="l"/>
                <a:tab pos="2809875" algn="l"/>
                <a:tab pos="3259138" algn="l"/>
                <a:tab pos="3708400" algn="l"/>
                <a:tab pos="4157663" algn="l"/>
                <a:tab pos="4606925" algn="l"/>
                <a:tab pos="5056188" algn="l"/>
                <a:tab pos="5505450" algn="l"/>
                <a:tab pos="5954713" algn="l"/>
                <a:tab pos="6403975" algn="l"/>
                <a:tab pos="6853238" algn="l"/>
                <a:tab pos="7302500" algn="l"/>
                <a:tab pos="7751763" algn="l"/>
                <a:tab pos="8201025" algn="l"/>
                <a:tab pos="8650288" algn="l"/>
                <a:tab pos="9099550" algn="l"/>
                <a:tab pos="95488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565150" algn="l"/>
                <a:tab pos="1012825" algn="l"/>
                <a:tab pos="1462088" algn="l"/>
                <a:tab pos="1911350" algn="l"/>
                <a:tab pos="2360613" algn="l"/>
                <a:tab pos="2809875" algn="l"/>
                <a:tab pos="3259138" algn="l"/>
                <a:tab pos="3708400" algn="l"/>
                <a:tab pos="4157663" algn="l"/>
                <a:tab pos="4606925" algn="l"/>
                <a:tab pos="5056188" algn="l"/>
                <a:tab pos="5505450" algn="l"/>
                <a:tab pos="5954713" algn="l"/>
                <a:tab pos="6403975" algn="l"/>
                <a:tab pos="6853238" algn="l"/>
                <a:tab pos="7302500" algn="l"/>
                <a:tab pos="7751763" algn="l"/>
                <a:tab pos="8201025" algn="l"/>
                <a:tab pos="8650288" algn="l"/>
                <a:tab pos="9099550" algn="l"/>
                <a:tab pos="95488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565150" algn="l"/>
                <a:tab pos="1012825" algn="l"/>
                <a:tab pos="1462088" algn="l"/>
                <a:tab pos="1911350" algn="l"/>
                <a:tab pos="2360613" algn="l"/>
                <a:tab pos="2809875" algn="l"/>
                <a:tab pos="3259138" algn="l"/>
                <a:tab pos="3708400" algn="l"/>
                <a:tab pos="4157663" algn="l"/>
                <a:tab pos="4606925" algn="l"/>
                <a:tab pos="5056188" algn="l"/>
                <a:tab pos="5505450" algn="l"/>
                <a:tab pos="5954713" algn="l"/>
                <a:tab pos="6403975" algn="l"/>
                <a:tab pos="6853238" algn="l"/>
                <a:tab pos="7302500" algn="l"/>
                <a:tab pos="7751763" algn="l"/>
                <a:tab pos="8201025" algn="l"/>
                <a:tab pos="8650288" algn="l"/>
                <a:tab pos="9099550" algn="l"/>
                <a:tab pos="95488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lnSpc>
                <a:spcPct val="120000"/>
              </a:lnSpc>
              <a:spcBef>
                <a:spcPts val="110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②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感謝して受けよう　</a:t>
            </a:r>
          </a:p>
          <a:p>
            <a:pPr eaLnBrk="1" hangingPunct="1">
              <a:lnSpc>
                <a:spcPct val="120000"/>
              </a:lnSpc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主の十字架を</a:t>
            </a:r>
          </a:p>
          <a:p>
            <a:pPr eaLnBrk="1" hangingPunct="1">
              <a:lnSpc>
                <a:spcPct val="120000"/>
              </a:lnSpc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主は天の国に　</a:t>
            </a:r>
          </a:p>
          <a:p>
            <a:pPr eaLnBrk="1" hangingPunct="1">
              <a:lnSpc>
                <a:spcPct val="120000"/>
              </a:lnSpc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入れて下さる</a:t>
            </a:r>
          </a:p>
          <a:p>
            <a:pPr eaLnBrk="1" hangingPunct="1">
              <a:lnSpc>
                <a:spcPct val="120000"/>
              </a:lnSpc>
              <a:spcBef>
                <a:spcPts val="1100"/>
              </a:spcBef>
              <a:buClrTx/>
              <a:buFontTx/>
              <a:buNone/>
            </a:pPr>
            <a:endParaRPr lang="ja-JP" altLang="ja-JP" sz="4400">
              <a:solidFill>
                <a:srgbClr val="FFFFFF"/>
              </a:solidFill>
              <a:latin typeface="ＭＳ Ｐゴシック" panose="020B0600070205080204" pitchFamily="50" charset="-128"/>
            </a:endParaRP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2802" name="Text Box 1">
            <a:extLst>
              <a:ext uri="{FF2B5EF4-FFF2-40B4-BE49-F238E27FC236}">
                <a16:creationId xmlns:a16="http://schemas.microsoft.com/office/drawing/2014/main" id="{2EED709C-B0E9-0415-8EBC-5877D3B28FA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9613" y="71438"/>
            <a:ext cx="84582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聖６２４　信仰あたえられ</a:t>
            </a:r>
          </a:p>
        </p:txBody>
      </p:sp>
      <p:sp>
        <p:nvSpPr>
          <p:cNvPr id="332803" name="Text Box 2">
            <a:extLst>
              <a:ext uri="{FF2B5EF4-FFF2-40B4-BE49-F238E27FC236}">
                <a16:creationId xmlns:a16="http://schemas.microsoft.com/office/drawing/2014/main" id="{A0C9AA07-7D2C-EB9B-DF3D-22329254572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378000" tIns="730800"/>
          <a:lstStyle>
            <a:lvl1pPr marL="565150" indent="-541338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565150" algn="l"/>
                <a:tab pos="1012825" algn="l"/>
                <a:tab pos="1462088" algn="l"/>
                <a:tab pos="1911350" algn="l"/>
                <a:tab pos="2360613" algn="l"/>
                <a:tab pos="2809875" algn="l"/>
                <a:tab pos="3259138" algn="l"/>
                <a:tab pos="3708400" algn="l"/>
                <a:tab pos="4157663" algn="l"/>
                <a:tab pos="4606925" algn="l"/>
                <a:tab pos="5056188" algn="l"/>
                <a:tab pos="5505450" algn="l"/>
                <a:tab pos="5954713" algn="l"/>
                <a:tab pos="6403975" algn="l"/>
                <a:tab pos="6853238" algn="l"/>
                <a:tab pos="7302500" algn="l"/>
                <a:tab pos="7751763" algn="l"/>
                <a:tab pos="8201025" algn="l"/>
                <a:tab pos="8650288" algn="l"/>
                <a:tab pos="9099550" algn="l"/>
                <a:tab pos="954881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565150" algn="l"/>
                <a:tab pos="1012825" algn="l"/>
                <a:tab pos="1462088" algn="l"/>
                <a:tab pos="1911350" algn="l"/>
                <a:tab pos="2360613" algn="l"/>
                <a:tab pos="2809875" algn="l"/>
                <a:tab pos="3259138" algn="l"/>
                <a:tab pos="3708400" algn="l"/>
                <a:tab pos="4157663" algn="l"/>
                <a:tab pos="4606925" algn="l"/>
                <a:tab pos="5056188" algn="l"/>
                <a:tab pos="5505450" algn="l"/>
                <a:tab pos="5954713" algn="l"/>
                <a:tab pos="6403975" algn="l"/>
                <a:tab pos="6853238" algn="l"/>
                <a:tab pos="7302500" algn="l"/>
                <a:tab pos="7751763" algn="l"/>
                <a:tab pos="8201025" algn="l"/>
                <a:tab pos="8650288" algn="l"/>
                <a:tab pos="9099550" algn="l"/>
                <a:tab pos="954881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565150" algn="l"/>
                <a:tab pos="1012825" algn="l"/>
                <a:tab pos="1462088" algn="l"/>
                <a:tab pos="1911350" algn="l"/>
                <a:tab pos="2360613" algn="l"/>
                <a:tab pos="2809875" algn="l"/>
                <a:tab pos="3259138" algn="l"/>
                <a:tab pos="3708400" algn="l"/>
                <a:tab pos="4157663" algn="l"/>
                <a:tab pos="4606925" algn="l"/>
                <a:tab pos="5056188" algn="l"/>
                <a:tab pos="5505450" algn="l"/>
                <a:tab pos="5954713" algn="l"/>
                <a:tab pos="6403975" algn="l"/>
                <a:tab pos="6853238" algn="l"/>
                <a:tab pos="7302500" algn="l"/>
                <a:tab pos="7751763" algn="l"/>
                <a:tab pos="8201025" algn="l"/>
                <a:tab pos="8650288" algn="l"/>
                <a:tab pos="9099550" algn="l"/>
                <a:tab pos="954881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565150" algn="l"/>
                <a:tab pos="1012825" algn="l"/>
                <a:tab pos="1462088" algn="l"/>
                <a:tab pos="1911350" algn="l"/>
                <a:tab pos="2360613" algn="l"/>
                <a:tab pos="2809875" algn="l"/>
                <a:tab pos="3259138" algn="l"/>
                <a:tab pos="3708400" algn="l"/>
                <a:tab pos="4157663" algn="l"/>
                <a:tab pos="4606925" algn="l"/>
                <a:tab pos="5056188" algn="l"/>
                <a:tab pos="5505450" algn="l"/>
                <a:tab pos="5954713" algn="l"/>
                <a:tab pos="6403975" algn="l"/>
                <a:tab pos="6853238" algn="l"/>
                <a:tab pos="7302500" algn="l"/>
                <a:tab pos="7751763" algn="l"/>
                <a:tab pos="8201025" algn="l"/>
                <a:tab pos="8650288" algn="l"/>
                <a:tab pos="9099550" algn="l"/>
                <a:tab pos="95488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565150" algn="l"/>
                <a:tab pos="1012825" algn="l"/>
                <a:tab pos="1462088" algn="l"/>
                <a:tab pos="1911350" algn="l"/>
                <a:tab pos="2360613" algn="l"/>
                <a:tab pos="2809875" algn="l"/>
                <a:tab pos="3259138" algn="l"/>
                <a:tab pos="3708400" algn="l"/>
                <a:tab pos="4157663" algn="l"/>
                <a:tab pos="4606925" algn="l"/>
                <a:tab pos="5056188" algn="l"/>
                <a:tab pos="5505450" algn="l"/>
                <a:tab pos="5954713" algn="l"/>
                <a:tab pos="6403975" algn="l"/>
                <a:tab pos="6853238" algn="l"/>
                <a:tab pos="7302500" algn="l"/>
                <a:tab pos="7751763" algn="l"/>
                <a:tab pos="8201025" algn="l"/>
                <a:tab pos="8650288" algn="l"/>
                <a:tab pos="9099550" algn="l"/>
                <a:tab pos="95488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565150" algn="l"/>
                <a:tab pos="1012825" algn="l"/>
                <a:tab pos="1462088" algn="l"/>
                <a:tab pos="1911350" algn="l"/>
                <a:tab pos="2360613" algn="l"/>
                <a:tab pos="2809875" algn="l"/>
                <a:tab pos="3259138" algn="l"/>
                <a:tab pos="3708400" algn="l"/>
                <a:tab pos="4157663" algn="l"/>
                <a:tab pos="4606925" algn="l"/>
                <a:tab pos="5056188" algn="l"/>
                <a:tab pos="5505450" algn="l"/>
                <a:tab pos="5954713" algn="l"/>
                <a:tab pos="6403975" algn="l"/>
                <a:tab pos="6853238" algn="l"/>
                <a:tab pos="7302500" algn="l"/>
                <a:tab pos="7751763" algn="l"/>
                <a:tab pos="8201025" algn="l"/>
                <a:tab pos="8650288" algn="l"/>
                <a:tab pos="9099550" algn="l"/>
                <a:tab pos="95488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565150" algn="l"/>
                <a:tab pos="1012825" algn="l"/>
                <a:tab pos="1462088" algn="l"/>
                <a:tab pos="1911350" algn="l"/>
                <a:tab pos="2360613" algn="l"/>
                <a:tab pos="2809875" algn="l"/>
                <a:tab pos="3259138" algn="l"/>
                <a:tab pos="3708400" algn="l"/>
                <a:tab pos="4157663" algn="l"/>
                <a:tab pos="4606925" algn="l"/>
                <a:tab pos="5056188" algn="l"/>
                <a:tab pos="5505450" algn="l"/>
                <a:tab pos="5954713" algn="l"/>
                <a:tab pos="6403975" algn="l"/>
                <a:tab pos="6853238" algn="l"/>
                <a:tab pos="7302500" algn="l"/>
                <a:tab pos="7751763" algn="l"/>
                <a:tab pos="8201025" algn="l"/>
                <a:tab pos="8650288" algn="l"/>
                <a:tab pos="9099550" algn="l"/>
                <a:tab pos="95488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565150" algn="l"/>
                <a:tab pos="1012825" algn="l"/>
                <a:tab pos="1462088" algn="l"/>
                <a:tab pos="1911350" algn="l"/>
                <a:tab pos="2360613" algn="l"/>
                <a:tab pos="2809875" algn="l"/>
                <a:tab pos="3259138" algn="l"/>
                <a:tab pos="3708400" algn="l"/>
                <a:tab pos="4157663" algn="l"/>
                <a:tab pos="4606925" algn="l"/>
                <a:tab pos="5056188" algn="l"/>
                <a:tab pos="5505450" algn="l"/>
                <a:tab pos="5954713" algn="l"/>
                <a:tab pos="6403975" algn="l"/>
                <a:tab pos="6853238" algn="l"/>
                <a:tab pos="7302500" algn="l"/>
                <a:tab pos="7751763" algn="l"/>
                <a:tab pos="8201025" algn="l"/>
                <a:tab pos="8650288" algn="l"/>
                <a:tab pos="9099550" algn="l"/>
                <a:tab pos="95488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565150" algn="l"/>
                <a:tab pos="1012825" algn="l"/>
                <a:tab pos="1462088" algn="l"/>
                <a:tab pos="1911350" algn="l"/>
                <a:tab pos="2360613" algn="l"/>
                <a:tab pos="2809875" algn="l"/>
                <a:tab pos="3259138" algn="l"/>
                <a:tab pos="3708400" algn="l"/>
                <a:tab pos="4157663" algn="l"/>
                <a:tab pos="4606925" algn="l"/>
                <a:tab pos="5056188" algn="l"/>
                <a:tab pos="5505450" algn="l"/>
                <a:tab pos="5954713" algn="l"/>
                <a:tab pos="6403975" algn="l"/>
                <a:tab pos="6853238" algn="l"/>
                <a:tab pos="7302500" algn="l"/>
                <a:tab pos="7751763" algn="l"/>
                <a:tab pos="8201025" algn="l"/>
                <a:tab pos="8650288" algn="l"/>
                <a:tab pos="9099550" algn="l"/>
                <a:tab pos="95488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lnSpc>
                <a:spcPct val="120000"/>
              </a:lnSpc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　主の御手の内にあれば　</a:t>
            </a:r>
          </a:p>
          <a:p>
            <a:pPr eaLnBrk="1" hangingPunct="1">
              <a:lnSpc>
                <a:spcPct val="120000"/>
              </a:lnSpc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私にもできます</a:t>
            </a:r>
          </a:p>
          <a:p>
            <a:pPr eaLnBrk="1" hangingPunct="1">
              <a:lnSpc>
                <a:spcPct val="120000"/>
              </a:lnSpc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どうぞ使って下さいませ　</a:t>
            </a:r>
          </a:p>
          <a:p>
            <a:pPr eaLnBrk="1" hangingPunct="1">
              <a:lnSpc>
                <a:spcPct val="120000"/>
              </a:lnSpc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主の側で いつまでも</a:t>
            </a:r>
          </a:p>
          <a:p>
            <a:pPr eaLnBrk="1" hangingPunct="1">
              <a:lnSpc>
                <a:spcPct val="120000"/>
              </a:lnSpc>
              <a:spcBef>
                <a:spcPts val="1100"/>
              </a:spcBef>
              <a:buClrTx/>
              <a:buFontTx/>
              <a:buNone/>
            </a:pPr>
            <a:endParaRPr lang="ja-JP" altLang="ja-JP" sz="4400">
              <a:solidFill>
                <a:srgbClr val="FFFFFF"/>
              </a:solidFill>
              <a:latin typeface="ＭＳ Ｐゴシック" panose="020B0600070205080204" pitchFamily="50" charset="-128"/>
            </a:endParaRPr>
          </a:p>
          <a:p>
            <a:pPr eaLnBrk="1" hangingPunct="1">
              <a:lnSpc>
                <a:spcPct val="120000"/>
              </a:lnSpc>
              <a:spcBef>
                <a:spcPts val="1100"/>
              </a:spcBef>
              <a:buClrTx/>
              <a:buFontTx/>
              <a:buNone/>
            </a:pPr>
            <a:endParaRPr lang="ja-JP" altLang="ja-JP" sz="4400">
              <a:solidFill>
                <a:srgbClr val="FFFFFF"/>
              </a:solidFill>
              <a:latin typeface="ＭＳ Ｐゴシック" panose="020B0600070205080204" pitchFamily="50" charset="-128"/>
            </a:endParaRPr>
          </a:p>
          <a:p>
            <a:pPr eaLnBrk="1" hangingPunct="1">
              <a:lnSpc>
                <a:spcPct val="120000"/>
              </a:lnSpc>
              <a:spcBef>
                <a:spcPts val="1100"/>
              </a:spcBef>
              <a:buClrTx/>
              <a:buFontTx/>
              <a:buNone/>
            </a:pPr>
            <a:endParaRPr lang="ja-JP" altLang="ja-JP" sz="4400">
              <a:solidFill>
                <a:srgbClr val="FFFFFF"/>
              </a:solidFill>
              <a:latin typeface="Century" panose="02040604050505020304" pitchFamily="18" charset="0"/>
              <a:ea typeface="ＤＦＧ中太丸ゴシック体"/>
              <a:cs typeface="ＤＦＧ中太丸ゴシック体"/>
            </a:endParaRPr>
          </a:p>
          <a:p>
            <a:pPr eaLnBrk="1" hangingPunct="1">
              <a:lnSpc>
                <a:spcPct val="120000"/>
              </a:lnSpc>
              <a:spcBef>
                <a:spcPts val="1100"/>
              </a:spcBef>
              <a:buClrTx/>
              <a:buFontTx/>
              <a:buNone/>
            </a:pPr>
            <a:endParaRPr lang="ja-JP" altLang="ja-JP" sz="4400">
              <a:solidFill>
                <a:srgbClr val="FFFFFF"/>
              </a:solidFill>
              <a:latin typeface="Century" panose="02040604050505020304" pitchFamily="18" charset="0"/>
              <a:ea typeface="ＤＦＧ中太丸ゴシック体"/>
              <a:cs typeface="ＤＦＧ中太丸ゴシック体"/>
            </a:endParaRP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4850" name="Text Box 1">
            <a:extLst>
              <a:ext uri="{FF2B5EF4-FFF2-40B4-BE49-F238E27FC236}">
                <a16:creationId xmlns:a16="http://schemas.microsoft.com/office/drawing/2014/main" id="{B56BC081-110F-13A7-0E4D-476442269F8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9613" y="71438"/>
            <a:ext cx="84582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聖６２４　信仰あたえられ</a:t>
            </a:r>
          </a:p>
        </p:txBody>
      </p:sp>
      <p:sp>
        <p:nvSpPr>
          <p:cNvPr id="334851" name="Text Box 2">
            <a:extLst>
              <a:ext uri="{FF2B5EF4-FFF2-40B4-BE49-F238E27FC236}">
                <a16:creationId xmlns:a16="http://schemas.microsoft.com/office/drawing/2014/main" id="{B7D64651-503F-D88C-E684-B4B16F4B9DC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378000" tIns="730800"/>
          <a:lstStyle>
            <a:lvl1pPr marL="565150" indent="-541338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565150" algn="l"/>
                <a:tab pos="1012825" algn="l"/>
                <a:tab pos="1462088" algn="l"/>
                <a:tab pos="1911350" algn="l"/>
                <a:tab pos="2360613" algn="l"/>
                <a:tab pos="2809875" algn="l"/>
                <a:tab pos="3259138" algn="l"/>
                <a:tab pos="3708400" algn="l"/>
                <a:tab pos="4157663" algn="l"/>
                <a:tab pos="4606925" algn="l"/>
                <a:tab pos="5056188" algn="l"/>
                <a:tab pos="5505450" algn="l"/>
                <a:tab pos="5954713" algn="l"/>
                <a:tab pos="6403975" algn="l"/>
                <a:tab pos="6853238" algn="l"/>
                <a:tab pos="7302500" algn="l"/>
                <a:tab pos="7751763" algn="l"/>
                <a:tab pos="8201025" algn="l"/>
                <a:tab pos="8650288" algn="l"/>
                <a:tab pos="9099550" algn="l"/>
                <a:tab pos="954881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565150" algn="l"/>
                <a:tab pos="1012825" algn="l"/>
                <a:tab pos="1462088" algn="l"/>
                <a:tab pos="1911350" algn="l"/>
                <a:tab pos="2360613" algn="l"/>
                <a:tab pos="2809875" algn="l"/>
                <a:tab pos="3259138" algn="l"/>
                <a:tab pos="3708400" algn="l"/>
                <a:tab pos="4157663" algn="l"/>
                <a:tab pos="4606925" algn="l"/>
                <a:tab pos="5056188" algn="l"/>
                <a:tab pos="5505450" algn="l"/>
                <a:tab pos="5954713" algn="l"/>
                <a:tab pos="6403975" algn="l"/>
                <a:tab pos="6853238" algn="l"/>
                <a:tab pos="7302500" algn="l"/>
                <a:tab pos="7751763" algn="l"/>
                <a:tab pos="8201025" algn="l"/>
                <a:tab pos="8650288" algn="l"/>
                <a:tab pos="9099550" algn="l"/>
                <a:tab pos="954881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565150" algn="l"/>
                <a:tab pos="1012825" algn="l"/>
                <a:tab pos="1462088" algn="l"/>
                <a:tab pos="1911350" algn="l"/>
                <a:tab pos="2360613" algn="l"/>
                <a:tab pos="2809875" algn="l"/>
                <a:tab pos="3259138" algn="l"/>
                <a:tab pos="3708400" algn="l"/>
                <a:tab pos="4157663" algn="l"/>
                <a:tab pos="4606925" algn="l"/>
                <a:tab pos="5056188" algn="l"/>
                <a:tab pos="5505450" algn="l"/>
                <a:tab pos="5954713" algn="l"/>
                <a:tab pos="6403975" algn="l"/>
                <a:tab pos="6853238" algn="l"/>
                <a:tab pos="7302500" algn="l"/>
                <a:tab pos="7751763" algn="l"/>
                <a:tab pos="8201025" algn="l"/>
                <a:tab pos="8650288" algn="l"/>
                <a:tab pos="9099550" algn="l"/>
                <a:tab pos="954881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565150" algn="l"/>
                <a:tab pos="1012825" algn="l"/>
                <a:tab pos="1462088" algn="l"/>
                <a:tab pos="1911350" algn="l"/>
                <a:tab pos="2360613" algn="l"/>
                <a:tab pos="2809875" algn="l"/>
                <a:tab pos="3259138" algn="l"/>
                <a:tab pos="3708400" algn="l"/>
                <a:tab pos="4157663" algn="l"/>
                <a:tab pos="4606925" algn="l"/>
                <a:tab pos="5056188" algn="l"/>
                <a:tab pos="5505450" algn="l"/>
                <a:tab pos="5954713" algn="l"/>
                <a:tab pos="6403975" algn="l"/>
                <a:tab pos="6853238" algn="l"/>
                <a:tab pos="7302500" algn="l"/>
                <a:tab pos="7751763" algn="l"/>
                <a:tab pos="8201025" algn="l"/>
                <a:tab pos="8650288" algn="l"/>
                <a:tab pos="9099550" algn="l"/>
                <a:tab pos="95488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565150" algn="l"/>
                <a:tab pos="1012825" algn="l"/>
                <a:tab pos="1462088" algn="l"/>
                <a:tab pos="1911350" algn="l"/>
                <a:tab pos="2360613" algn="l"/>
                <a:tab pos="2809875" algn="l"/>
                <a:tab pos="3259138" algn="l"/>
                <a:tab pos="3708400" algn="l"/>
                <a:tab pos="4157663" algn="l"/>
                <a:tab pos="4606925" algn="l"/>
                <a:tab pos="5056188" algn="l"/>
                <a:tab pos="5505450" algn="l"/>
                <a:tab pos="5954713" algn="l"/>
                <a:tab pos="6403975" algn="l"/>
                <a:tab pos="6853238" algn="l"/>
                <a:tab pos="7302500" algn="l"/>
                <a:tab pos="7751763" algn="l"/>
                <a:tab pos="8201025" algn="l"/>
                <a:tab pos="8650288" algn="l"/>
                <a:tab pos="9099550" algn="l"/>
                <a:tab pos="95488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565150" algn="l"/>
                <a:tab pos="1012825" algn="l"/>
                <a:tab pos="1462088" algn="l"/>
                <a:tab pos="1911350" algn="l"/>
                <a:tab pos="2360613" algn="l"/>
                <a:tab pos="2809875" algn="l"/>
                <a:tab pos="3259138" algn="l"/>
                <a:tab pos="3708400" algn="l"/>
                <a:tab pos="4157663" algn="l"/>
                <a:tab pos="4606925" algn="l"/>
                <a:tab pos="5056188" algn="l"/>
                <a:tab pos="5505450" algn="l"/>
                <a:tab pos="5954713" algn="l"/>
                <a:tab pos="6403975" algn="l"/>
                <a:tab pos="6853238" algn="l"/>
                <a:tab pos="7302500" algn="l"/>
                <a:tab pos="7751763" algn="l"/>
                <a:tab pos="8201025" algn="l"/>
                <a:tab pos="8650288" algn="l"/>
                <a:tab pos="9099550" algn="l"/>
                <a:tab pos="95488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565150" algn="l"/>
                <a:tab pos="1012825" algn="l"/>
                <a:tab pos="1462088" algn="l"/>
                <a:tab pos="1911350" algn="l"/>
                <a:tab pos="2360613" algn="l"/>
                <a:tab pos="2809875" algn="l"/>
                <a:tab pos="3259138" algn="l"/>
                <a:tab pos="3708400" algn="l"/>
                <a:tab pos="4157663" algn="l"/>
                <a:tab pos="4606925" algn="l"/>
                <a:tab pos="5056188" algn="l"/>
                <a:tab pos="5505450" algn="l"/>
                <a:tab pos="5954713" algn="l"/>
                <a:tab pos="6403975" algn="l"/>
                <a:tab pos="6853238" algn="l"/>
                <a:tab pos="7302500" algn="l"/>
                <a:tab pos="7751763" algn="l"/>
                <a:tab pos="8201025" algn="l"/>
                <a:tab pos="8650288" algn="l"/>
                <a:tab pos="9099550" algn="l"/>
                <a:tab pos="95488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565150" algn="l"/>
                <a:tab pos="1012825" algn="l"/>
                <a:tab pos="1462088" algn="l"/>
                <a:tab pos="1911350" algn="l"/>
                <a:tab pos="2360613" algn="l"/>
                <a:tab pos="2809875" algn="l"/>
                <a:tab pos="3259138" algn="l"/>
                <a:tab pos="3708400" algn="l"/>
                <a:tab pos="4157663" algn="l"/>
                <a:tab pos="4606925" algn="l"/>
                <a:tab pos="5056188" algn="l"/>
                <a:tab pos="5505450" algn="l"/>
                <a:tab pos="5954713" algn="l"/>
                <a:tab pos="6403975" algn="l"/>
                <a:tab pos="6853238" algn="l"/>
                <a:tab pos="7302500" algn="l"/>
                <a:tab pos="7751763" algn="l"/>
                <a:tab pos="8201025" algn="l"/>
                <a:tab pos="8650288" algn="l"/>
                <a:tab pos="9099550" algn="l"/>
                <a:tab pos="95488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565150" algn="l"/>
                <a:tab pos="1012825" algn="l"/>
                <a:tab pos="1462088" algn="l"/>
                <a:tab pos="1911350" algn="l"/>
                <a:tab pos="2360613" algn="l"/>
                <a:tab pos="2809875" algn="l"/>
                <a:tab pos="3259138" algn="l"/>
                <a:tab pos="3708400" algn="l"/>
                <a:tab pos="4157663" algn="l"/>
                <a:tab pos="4606925" algn="l"/>
                <a:tab pos="5056188" algn="l"/>
                <a:tab pos="5505450" algn="l"/>
                <a:tab pos="5954713" algn="l"/>
                <a:tab pos="6403975" algn="l"/>
                <a:tab pos="6853238" algn="l"/>
                <a:tab pos="7302500" algn="l"/>
                <a:tab pos="7751763" algn="l"/>
                <a:tab pos="8201025" algn="l"/>
                <a:tab pos="8650288" algn="l"/>
                <a:tab pos="9099550" algn="l"/>
                <a:tab pos="95488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lnSpc>
                <a:spcPct val="120000"/>
              </a:lnSpc>
              <a:spcBef>
                <a:spcPts val="110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③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死の陰の谷も　</a:t>
            </a:r>
          </a:p>
          <a:p>
            <a:pPr eaLnBrk="1" hangingPunct="1">
              <a:lnSpc>
                <a:spcPct val="120000"/>
              </a:lnSpc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恐ろしくない</a:t>
            </a:r>
          </a:p>
          <a:p>
            <a:pPr eaLnBrk="1" hangingPunct="1">
              <a:lnSpc>
                <a:spcPct val="120000"/>
              </a:lnSpc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私のいのちは　</a:t>
            </a:r>
          </a:p>
          <a:p>
            <a:pPr eaLnBrk="1" hangingPunct="1">
              <a:lnSpc>
                <a:spcPct val="120000"/>
              </a:lnSpc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神の手にある</a:t>
            </a:r>
          </a:p>
          <a:p>
            <a:pPr eaLnBrk="1" hangingPunct="1">
              <a:lnSpc>
                <a:spcPct val="120000"/>
              </a:lnSpc>
              <a:spcBef>
                <a:spcPts val="1100"/>
              </a:spcBef>
              <a:buClrTx/>
              <a:buFontTx/>
              <a:buNone/>
            </a:pPr>
            <a:endParaRPr lang="ja-JP" altLang="ja-JP" sz="4400">
              <a:solidFill>
                <a:srgbClr val="FFFFFF"/>
              </a:solidFill>
              <a:latin typeface="ＭＳ Ｐゴシック" panose="020B0600070205080204" pitchFamily="50" charset="-128"/>
            </a:endParaRP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6898" name="Text Box 1">
            <a:extLst>
              <a:ext uri="{FF2B5EF4-FFF2-40B4-BE49-F238E27FC236}">
                <a16:creationId xmlns:a16="http://schemas.microsoft.com/office/drawing/2014/main" id="{27A5B533-DBFD-8599-3C74-8985C6A3002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9613" y="71438"/>
            <a:ext cx="84582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聖６２４　信仰あたえられ</a:t>
            </a:r>
          </a:p>
        </p:txBody>
      </p:sp>
      <p:sp>
        <p:nvSpPr>
          <p:cNvPr id="336899" name="Text Box 2">
            <a:extLst>
              <a:ext uri="{FF2B5EF4-FFF2-40B4-BE49-F238E27FC236}">
                <a16:creationId xmlns:a16="http://schemas.microsoft.com/office/drawing/2014/main" id="{5C30021E-4F7C-DA1C-286C-0E94D5352E5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378000" tIns="730800"/>
          <a:lstStyle>
            <a:lvl1pPr marL="565150" indent="-541338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565150" algn="l"/>
                <a:tab pos="1012825" algn="l"/>
                <a:tab pos="1462088" algn="l"/>
                <a:tab pos="1911350" algn="l"/>
                <a:tab pos="2360613" algn="l"/>
                <a:tab pos="2809875" algn="l"/>
                <a:tab pos="3259138" algn="l"/>
                <a:tab pos="3708400" algn="l"/>
                <a:tab pos="4157663" algn="l"/>
                <a:tab pos="4606925" algn="l"/>
                <a:tab pos="5056188" algn="l"/>
                <a:tab pos="5505450" algn="l"/>
                <a:tab pos="5954713" algn="l"/>
                <a:tab pos="6403975" algn="l"/>
                <a:tab pos="6853238" algn="l"/>
                <a:tab pos="7302500" algn="l"/>
                <a:tab pos="7751763" algn="l"/>
                <a:tab pos="8201025" algn="l"/>
                <a:tab pos="8650288" algn="l"/>
                <a:tab pos="9099550" algn="l"/>
                <a:tab pos="954881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565150" algn="l"/>
                <a:tab pos="1012825" algn="l"/>
                <a:tab pos="1462088" algn="l"/>
                <a:tab pos="1911350" algn="l"/>
                <a:tab pos="2360613" algn="l"/>
                <a:tab pos="2809875" algn="l"/>
                <a:tab pos="3259138" algn="l"/>
                <a:tab pos="3708400" algn="l"/>
                <a:tab pos="4157663" algn="l"/>
                <a:tab pos="4606925" algn="l"/>
                <a:tab pos="5056188" algn="l"/>
                <a:tab pos="5505450" algn="l"/>
                <a:tab pos="5954713" algn="l"/>
                <a:tab pos="6403975" algn="l"/>
                <a:tab pos="6853238" algn="l"/>
                <a:tab pos="7302500" algn="l"/>
                <a:tab pos="7751763" algn="l"/>
                <a:tab pos="8201025" algn="l"/>
                <a:tab pos="8650288" algn="l"/>
                <a:tab pos="9099550" algn="l"/>
                <a:tab pos="954881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565150" algn="l"/>
                <a:tab pos="1012825" algn="l"/>
                <a:tab pos="1462088" algn="l"/>
                <a:tab pos="1911350" algn="l"/>
                <a:tab pos="2360613" algn="l"/>
                <a:tab pos="2809875" algn="l"/>
                <a:tab pos="3259138" algn="l"/>
                <a:tab pos="3708400" algn="l"/>
                <a:tab pos="4157663" algn="l"/>
                <a:tab pos="4606925" algn="l"/>
                <a:tab pos="5056188" algn="l"/>
                <a:tab pos="5505450" algn="l"/>
                <a:tab pos="5954713" algn="l"/>
                <a:tab pos="6403975" algn="l"/>
                <a:tab pos="6853238" algn="l"/>
                <a:tab pos="7302500" algn="l"/>
                <a:tab pos="7751763" algn="l"/>
                <a:tab pos="8201025" algn="l"/>
                <a:tab pos="8650288" algn="l"/>
                <a:tab pos="9099550" algn="l"/>
                <a:tab pos="954881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565150" algn="l"/>
                <a:tab pos="1012825" algn="l"/>
                <a:tab pos="1462088" algn="l"/>
                <a:tab pos="1911350" algn="l"/>
                <a:tab pos="2360613" algn="l"/>
                <a:tab pos="2809875" algn="l"/>
                <a:tab pos="3259138" algn="l"/>
                <a:tab pos="3708400" algn="l"/>
                <a:tab pos="4157663" algn="l"/>
                <a:tab pos="4606925" algn="l"/>
                <a:tab pos="5056188" algn="l"/>
                <a:tab pos="5505450" algn="l"/>
                <a:tab pos="5954713" algn="l"/>
                <a:tab pos="6403975" algn="l"/>
                <a:tab pos="6853238" algn="l"/>
                <a:tab pos="7302500" algn="l"/>
                <a:tab pos="7751763" algn="l"/>
                <a:tab pos="8201025" algn="l"/>
                <a:tab pos="8650288" algn="l"/>
                <a:tab pos="9099550" algn="l"/>
                <a:tab pos="95488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565150" algn="l"/>
                <a:tab pos="1012825" algn="l"/>
                <a:tab pos="1462088" algn="l"/>
                <a:tab pos="1911350" algn="l"/>
                <a:tab pos="2360613" algn="l"/>
                <a:tab pos="2809875" algn="l"/>
                <a:tab pos="3259138" algn="l"/>
                <a:tab pos="3708400" algn="l"/>
                <a:tab pos="4157663" algn="l"/>
                <a:tab pos="4606925" algn="l"/>
                <a:tab pos="5056188" algn="l"/>
                <a:tab pos="5505450" algn="l"/>
                <a:tab pos="5954713" algn="l"/>
                <a:tab pos="6403975" algn="l"/>
                <a:tab pos="6853238" algn="l"/>
                <a:tab pos="7302500" algn="l"/>
                <a:tab pos="7751763" algn="l"/>
                <a:tab pos="8201025" algn="l"/>
                <a:tab pos="8650288" algn="l"/>
                <a:tab pos="9099550" algn="l"/>
                <a:tab pos="95488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565150" algn="l"/>
                <a:tab pos="1012825" algn="l"/>
                <a:tab pos="1462088" algn="l"/>
                <a:tab pos="1911350" algn="l"/>
                <a:tab pos="2360613" algn="l"/>
                <a:tab pos="2809875" algn="l"/>
                <a:tab pos="3259138" algn="l"/>
                <a:tab pos="3708400" algn="l"/>
                <a:tab pos="4157663" algn="l"/>
                <a:tab pos="4606925" algn="l"/>
                <a:tab pos="5056188" algn="l"/>
                <a:tab pos="5505450" algn="l"/>
                <a:tab pos="5954713" algn="l"/>
                <a:tab pos="6403975" algn="l"/>
                <a:tab pos="6853238" algn="l"/>
                <a:tab pos="7302500" algn="l"/>
                <a:tab pos="7751763" algn="l"/>
                <a:tab pos="8201025" algn="l"/>
                <a:tab pos="8650288" algn="l"/>
                <a:tab pos="9099550" algn="l"/>
                <a:tab pos="95488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565150" algn="l"/>
                <a:tab pos="1012825" algn="l"/>
                <a:tab pos="1462088" algn="l"/>
                <a:tab pos="1911350" algn="l"/>
                <a:tab pos="2360613" algn="l"/>
                <a:tab pos="2809875" algn="l"/>
                <a:tab pos="3259138" algn="l"/>
                <a:tab pos="3708400" algn="l"/>
                <a:tab pos="4157663" algn="l"/>
                <a:tab pos="4606925" algn="l"/>
                <a:tab pos="5056188" algn="l"/>
                <a:tab pos="5505450" algn="l"/>
                <a:tab pos="5954713" algn="l"/>
                <a:tab pos="6403975" algn="l"/>
                <a:tab pos="6853238" algn="l"/>
                <a:tab pos="7302500" algn="l"/>
                <a:tab pos="7751763" algn="l"/>
                <a:tab pos="8201025" algn="l"/>
                <a:tab pos="8650288" algn="l"/>
                <a:tab pos="9099550" algn="l"/>
                <a:tab pos="95488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565150" algn="l"/>
                <a:tab pos="1012825" algn="l"/>
                <a:tab pos="1462088" algn="l"/>
                <a:tab pos="1911350" algn="l"/>
                <a:tab pos="2360613" algn="l"/>
                <a:tab pos="2809875" algn="l"/>
                <a:tab pos="3259138" algn="l"/>
                <a:tab pos="3708400" algn="l"/>
                <a:tab pos="4157663" algn="l"/>
                <a:tab pos="4606925" algn="l"/>
                <a:tab pos="5056188" algn="l"/>
                <a:tab pos="5505450" algn="l"/>
                <a:tab pos="5954713" algn="l"/>
                <a:tab pos="6403975" algn="l"/>
                <a:tab pos="6853238" algn="l"/>
                <a:tab pos="7302500" algn="l"/>
                <a:tab pos="7751763" algn="l"/>
                <a:tab pos="8201025" algn="l"/>
                <a:tab pos="8650288" algn="l"/>
                <a:tab pos="9099550" algn="l"/>
                <a:tab pos="95488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565150" algn="l"/>
                <a:tab pos="1012825" algn="l"/>
                <a:tab pos="1462088" algn="l"/>
                <a:tab pos="1911350" algn="l"/>
                <a:tab pos="2360613" algn="l"/>
                <a:tab pos="2809875" algn="l"/>
                <a:tab pos="3259138" algn="l"/>
                <a:tab pos="3708400" algn="l"/>
                <a:tab pos="4157663" algn="l"/>
                <a:tab pos="4606925" algn="l"/>
                <a:tab pos="5056188" algn="l"/>
                <a:tab pos="5505450" algn="l"/>
                <a:tab pos="5954713" algn="l"/>
                <a:tab pos="6403975" algn="l"/>
                <a:tab pos="6853238" algn="l"/>
                <a:tab pos="7302500" algn="l"/>
                <a:tab pos="7751763" algn="l"/>
                <a:tab pos="8201025" algn="l"/>
                <a:tab pos="8650288" algn="l"/>
                <a:tab pos="9099550" algn="l"/>
                <a:tab pos="95488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lnSpc>
                <a:spcPct val="120000"/>
              </a:lnSpc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　主の御手の内にあれば　</a:t>
            </a:r>
          </a:p>
          <a:p>
            <a:pPr eaLnBrk="1" hangingPunct="1">
              <a:lnSpc>
                <a:spcPct val="120000"/>
              </a:lnSpc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私にもできます</a:t>
            </a:r>
          </a:p>
          <a:p>
            <a:pPr eaLnBrk="1" hangingPunct="1">
              <a:lnSpc>
                <a:spcPct val="120000"/>
              </a:lnSpc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どうぞ使って下さいませ　</a:t>
            </a:r>
          </a:p>
          <a:p>
            <a:pPr eaLnBrk="1" hangingPunct="1">
              <a:lnSpc>
                <a:spcPct val="120000"/>
              </a:lnSpc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主の側で いつまでも</a:t>
            </a:r>
          </a:p>
          <a:p>
            <a:pPr eaLnBrk="1" hangingPunct="1">
              <a:lnSpc>
                <a:spcPct val="120000"/>
              </a:lnSpc>
              <a:spcBef>
                <a:spcPts val="1100"/>
              </a:spcBef>
              <a:buClrTx/>
              <a:buFontTx/>
              <a:buNone/>
            </a:pPr>
            <a:endParaRPr lang="ja-JP" altLang="ja-JP" sz="4400">
              <a:solidFill>
                <a:srgbClr val="FFFFFF"/>
              </a:solidFill>
              <a:latin typeface="ＭＳ Ｐゴシック" panose="020B0600070205080204" pitchFamily="50" charset="-128"/>
            </a:endParaRPr>
          </a:p>
          <a:p>
            <a:pPr eaLnBrk="1" hangingPunct="1">
              <a:lnSpc>
                <a:spcPct val="120000"/>
              </a:lnSpc>
              <a:spcBef>
                <a:spcPts val="1100"/>
              </a:spcBef>
              <a:buClrTx/>
              <a:buFontTx/>
              <a:buNone/>
            </a:pPr>
            <a:endParaRPr lang="ja-JP" altLang="ja-JP" sz="4400">
              <a:solidFill>
                <a:srgbClr val="FFFFFF"/>
              </a:solidFill>
              <a:latin typeface="ＭＳ Ｐゴシック" panose="020B0600070205080204" pitchFamily="50" charset="-128"/>
            </a:endParaRPr>
          </a:p>
          <a:p>
            <a:pPr eaLnBrk="1" hangingPunct="1">
              <a:lnSpc>
                <a:spcPct val="120000"/>
              </a:lnSpc>
              <a:spcBef>
                <a:spcPts val="1100"/>
              </a:spcBef>
              <a:buClrTx/>
              <a:buFontTx/>
              <a:buNone/>
            </a:pPr>
            <a:endParaRPr lang="ja-JP" altLang="ja-JP" sz="4400">
              <a:solidFill>
                <a:srgbClr val="FFFFFF"/>
              </a:solidFill>
              <a:latin typeface="Century" panose="02040604050505020304" pitchFamily="18" charset="0"/>
              <a:ea typeface="ＤＦＧ中太丸ゴシック体"/>
              <a:cs typeface="ＤＦＧ中太丸ゴシック体"/>
            </a:endParaRPr>
          </a:p>
          <a:p>
            <a:pPr eaLnBrk="1" hangingPunct="1">
              <a:lnSpc>
                <a:spcPct val="120000"/>
              </a:lnSpc>
              <a:spcBef>
                <a:spcPts val="1100"/>
              </a:spcBef>
              <a:buClrTx/>
              <a:buFontTx/>
              <a:buNone/>
            </a:pPr>
            <a:endParaRPr lang="ja-JP" altLang="ja-JP" sz="4400">
              <a:solidFill>
                <a:srgbClr val="FFFFFF"/>
              </a:solidFill>
              <a:latin typeface="Century" panose="02040604050505020304" pitchFamily="18" charset="0"/>
              <a:ea typeface="ＤＦＧ中太丸ゴシック体"/>
              <a:cs typeface="ＤＦＧ中太丸ゴシック体"/>
            </a:endParaRP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8946" name="Text Box 1">
            <a:extLst>
              <a:ext uri="{FF2B5EF4-FFF2-40B4-BE49-F238E27FC236}">
                <a16:creationId xmlns:a16="http://schemas.microsoft.com/office/drawing/2014/main" id="{F0C3E9EC-D9EB-0F23-AD08-B73F7614A63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9613" y="71438"/>
            <a:ext cx="84582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聖６２４　信仰あたえられ</a:t>
            </a:r>
          </a:p>
        </p:txBody>
      </p:sp>
      <p:sp>
        <p:nvSpPr>
          <p:cNvPr id="338947" name="Text Box 2">
            <a:extLst>
              <a:ext uri="{FF2B5EF4-FFF2-40B4-BE49-F238E27FC236}">
                <a16:creationId xmlns:a16="http://schemas.microsoft.com/office/drawing/2014/main" id="{3A7AC987-D60E-175C-E797-786ADD7E823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378000" tIns="730800"/>
          <a:lstStyle>
            <a:lvl1pPr marL="565150" indent="-541338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565150" algn="l"/>
                <a:tab pos="1012825" algn="l"/>
                <a:tab pos="1462088" algn="l"/>
                <a:tab pos="1911350" algn="l"/>
                <a:tab pos="2360613" algn="l"/>
                <a:tab pos="2809875" algn="l"/>
                <a:tab pos="3259138" algn="l"/>
                <a:tab pos="3708400" algn="l"/>
                <a:tab pos="4157663" algn="l"/>
                <a:tab pos="4606925" algn="l"/>
                <a:tab pos="5056188" algn="l"/>
                <a:tab pos="5505450" algn="l"/>
                <a:tab pos="5954713" algn="l"/>
                <a:tab pos="6403975" algn="l"/>
                <a:tab pos="6853238" algn="l"/>
                <a:tab pos="7302500" algn="l"/>
                <a:tab pos="7751763" algn="l"/>
                <a:tab pos="8201025" algn="l"/>
                <a:tab pos="8650288" algn="l"/>
                <a:tab pos="9099550" algn="l"/>
                <a:tab pos="954881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565150" algn="l"/>
                <a:tab pos="1012825" algn="l"/>
                <a:tab pos="1462088" algn="l"/>
                <a:tab pos="1911350" algn="l"/>
                <a:tab pos="2360613" algn="l"/>
                <a:tab pos="2809875" algn="l"/>
                <a:tab pos="3259138" algn="l"/>
                <a:tab pos="3708400" algn="l"/>
                <a:tab pos="4157663" algn="l"/>
                <a:tab pos="4606925" algn="l"/>
                <a:tab pos="5056188" algn="l"/>
                <a:tab pos="5505450" algn="l"/>
                <a:tab pos="5954713" algn="l"/>
                <a:tab pos="6403975" algn="l"/>
                <a:tab pos="6853238" algn="l"/>
                <a:tab pos="7302500" algn="l"/>
                <a:tab pos="7751763" algn="l"/>
                <a:tab pos="8201025" algn="l"/>
                <a:tab pos="8650288" algn="l"/>
                <a:tab pos="9099550" algn="l"/>
                <a:tab pos="954881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565150" algn="l"/>
                <a:tab pos="1012825" algn="l"/>
                <a:tab pos="1462088" algn="l"/>
                <a:tab pos="1911350" algn="l"/>
                <a:tab pos="2360613" algn="l"/>
                <a:tab pos="2809875" algn="l"/>
                <a:tab pos="3259138" algn="l"/>
                <a:tab pos="3708400" algn="l"/>
                <a:tab pos="4157663" algn="l"/>
                <a:tab pos="4606925" algn="l"/>
                <a:tab pos="5056188" algn="l"/>
                <a:tab pos="5505450" algn="l"/>
                <a:tab pos="5954713" algn="l"/>
                <a:tab pos="6403975" algn="l"/>
                <a:tab pos="6853238" algn="l"/>
                <a:tab pos="7302500" algn="l"/>
                <a:tab pos="7751763" algn="l"/>
                <a:tab pos="8201025" algn="l"/>
                <a:tab pos="8650288" algn="l"/>
                <a:tab pos="9099550" algn="l"/>
                <a:tab pos="954881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565150" algn="l"/>
                <a:tab pos="1012825" algn="l"/>
                <a:tab pos="1462088" algn="l"/>
                <a:tab pos="1911350" algn="l"/>
                <a:tab pos="2360613" algn="l"/>
                <a:tab pos="2809875" algn="l"/>
                <a:tab pos="3259138" algn="l"/>
                <a:tab pos="3708400" algn="l"/>
                <a:tab pos="4157663" algn="l"/>
                <a:tab pos="4606925" algn="l"/>
                <a:tab pos="5056188" algn="l"/>
                <a:tab pos="5505450" algn="l"/>
                <a:tab pos="5954713" algn="l"/>
                <a:tab pos="6403975" algn="l"/>
                <a:tab pos="6853238" algn="l"/>
                <a:tab pos="7302500" algn="l"/>
                <a:tab pos="7751763" algn="l"/>
                <a:tab pos="8201025" algn="l"/>
                <a:tab pos="8650288" algn="l"/>
                <a:tab pos="9099550" algn="l"/>
                <a:tab pos="95488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565150" algn="l"/>
                <a:tab pos="1012825" algn="l"/>
                <a:tab pos="1462088" algn="l"/>
                <a:tab pos="1911350" algn="l"/>
                <a:tab pos="2360613" algn="l"/>
                <a:tab pos="2809875" algn="l"/>
                <a:tab pos="3259138" algn="l"/>
                <a:tab pos="3708400" algn="l"/>
                <a:tab pos="4157663" algn="l"/>
                <a:tab pos="4606925" algn="l"/>
                <a:tab pos="5056188" algn="l"/>
                <a:tab pos="5505450" algn="l"/>
                <a:tab pos="5954713" algn="l"/>
                <a:tab pos="6403975" algn="l"/>
                <a:tab pos="6853238" algn="l"/>
                <a:tab pos="7302500" algn="l"/>
                <a:tab pos="7751763" algn="l"/>
                <a:tab pos="8201025" algn="l"/>
                <a:tab pos="8650288" algn="l"/>
                <a:tab pos="9099550" algn="l"/>
                <a:tab pos="95488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565150" algn="l"/>
                <a:tab pos="1012825" algn="l"/>
                <a:tab pos="1462088" algn="l"/>
                <a:tab pos="1911350" algn="l"/>
                <a:tab pos="2360613" algn="l"/>
                <a:tab pos="2809875" algn="l"/>
                <a:tab pos="3259138" algn="l"/>
                <a:tab pos="3708400" algn="l"/>
                <a:tab pos="4157663" algn="l"/>
                <a:tab pos="4606925" algn="l"/>
                <a:tab pos="5056188" algn="l"/>
                <a:tab pos="5505450" algn="l"/>
                <a:tab pos="5954713" algn="l"/>
                <a:tab pos="6403975" algn="l"/>
                <a:tab pos="6853238" algn="l"/>
                <a:tab pos="7302500" algn="l"/>
                <a:tab pos="7751763" algn="l"/>
                <a:tab pos="8201025" algn="l"/>
                <a:tab pos="8650288" algn="l"/>
                <a:tab pos="9099550" algn="l"/>
                <a:tab pos="95488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565150" algn="l"/>
                <a:tab pos="1012825" algn="l"/>
                <a:tab pos="1462088" algn="l"/>
                <a:tab pos="1911350" algn="l"/>
                <a:tab pos="2360613" algn="l"/>
                <a:tab pos="2809875" algn="l"/>
                <a:tab pos="3259138" algn="l"/>
                <a:tab pos="3708400" algn="l"/>
                <a:tab pos="4157663" algn="l"/>
                <a:tab pos="4606925" algn="l"/>
                <a:tab pos="5056188" algn="l"/>
                <a:tab pos="5505450" algn="l"/>
                <a:tab pos="5954713" algn="l"/>
                <a:tab pos="6403975" algn="l"/>
                <a:tab pos="6853238" algn="l"/>
                <a:tab pos="7302500" algn="l"/>
                <a:tab pos="7751763" algn="l"/>
                <a:tab pos="8201025" algn="l"/>
                <a:tab pos="8650288" algn="l"/>
                <a:tab pos="9099550" algn="l"/>
                <a:tab pos="95488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565150" algn="l"/>
                <a:tab pos="1012825" algn="l"/>
                <a:tab pos="1462088" algn="l"/>
                <a:tab pos="1911350" algn="l"/>
                <a:tab pos="2360613" algn="l"/>
                <a:tab pos="2809875" algn="l"/>
                <a:tab pos="3259138" algn="l"/>
                <a:tab pos="3708400" algn="l"/>
                <a:tab pos="4157663" algn="l"/>
                <a:tab pos="4606925" algn="l"/>
                <a:tab pos="5056188" algn="l"/>
                <a:tab pos="5505450" algn="l"/>
                <a:tab pos="5954713" algn="l"/>
                <a:tab pos="6403975" algn="l"/>
                <a:tab pos="6853238" algn="l"/>
                <a:tab pos="7302500" algn="l"/>
                <a:tab pos="7751763" algn="l"/>
                <a:tab pos="8201025" algn="l"/>
                <a:tab pos="8650288" algn="l"/>
                <a:tab pos="9099550" algn="l"/>
                <a:tab pos="95488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565150" algn="l"/>
                <a:tab pos="1012825" algn="l"/>
                <a:tab pos="1462088" algn="l"/>
                <a:tab pos="1911350" algn="l"/>
                <a:tab pos="2360613" algn="l"/>
                <a:tab pos="2809875" algn="l"/>
                <a:tab pos="3259138" algn="l"/>
                <a:tab pos="3708400" algn="l"/>
                <a:tab pos="4157663" algn="l"/>
                <a:tab pos="4606925" algn="l"/>
                <a:tab pos="5056188" algn="l"/>
                <a:tab pos="5505450" algn="l"/>
                <a:tab pos="5954713" algn="l"/>
                <a:tab pos="6403975" algn="l"/>
                <a:tab pos="6853238" algn="l"/>
                <a:tab pos="7302500" algn="l"/>
                <a:tab pos="7751763" algn="l"/>
                <a:tab pos="8201025" algn="l"/>
                <a:tab pos="8650288" algn="l"/>
                <a:tab pos="9099550" algn="l"/>
                <a:tab pos="95488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lnSpc>
                <a:spcPct val="120000"/>
              </a:lnSpc>
              <a:spcBef>
                <a:spcPts val="110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④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「大丈夫か」と主は　</a:t>
            </a:r>
          </a:p>
          <a:p>
            <a:pPr eaLnBrk="1" hangingPunct="1">
              <a:lnSpc>
                <a:spcPct val="120000"/>
              </a:lnSpc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やさしく見てる</a:t>
            </a:r>
          </a:p>
          <a:p>
            <a:pPr eaLnBrk="1" hangingPunct="1">
              <a:lnSpc>
                <a:spcPct val="120000"/>
              </a:lnSpc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私の決意に　</a:t>
            </a:r>
          </a:p>
          <a:p>
            <a:pPr eaLnBrk="1" hangingPunct="1">
              <a:lnSpc>
                <a:spcPct val="120000"/>
              </a:lnSpc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変わりありません</a:t>
            </a:r>
          </a:p>
          <a:p>
            <a:pPr eaLnBrk="1" hangingPunct="1">
              <a:lnSpc>
                <a:spcPct val="120000"/>
              </a:lnSpc>
              <a:spcBef>
                <a:spcPts val="1100"/>
              </a:spcBef>
              <a:buClrTx/>
              <a:buFontTx/>
              <a:buNone/>
            </a:pPr>
            <a:endParaRPr lang="ja-JP" altLang="ja-JP" sz="4400">
              <a:solidFill>
                <a:srgbClr val="FFFFFF"/>
              </a:solidFill>
              <a:latin typeface="ＭＳ Ｐゴシック" panose="020B0600070205080204" pitchFamily="50" charset="-128"/>
            </a:endParaRP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0994" name="Text Box 1">
            <a:extLst>
              <a:ext uri="{FF2B5EF4-FFF2-40B4-BE49-F238E27FC236}">
                <a16:creationId xmlns:a16="http://schemas.microsoft.com/office/drawing/2014/main" id="{96492ED8-D182-1498-06EF-43216650727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9613" y="71438"/>
            <a:ext cx="84582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聖６２４　信仰あたえられ</a:t>
            </a:r>
          </a:p>
        </p:txBody>
      </p:sp>
      <p:sp>
        <p:nvSpPr>
          <p:cNvPr id="340995" name="Text Box 2">
            <a:extLst>
              <a:ext uri="{FF2B5EF4-FFF2-40B4-BE49-F238E27FC236}">
                <a16:creationId xmlns:a16="http://schemas.microsoft.com/office/drawing/2014/main" id="{D7378950-BD12-046C-CA1E-AF13FDBBF97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378000" tIns="730800"/>
          <a:lstStyle>
            <a:lvl1pPr marL="565150" indent="-541338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565150" algn="l"/>
                <a:tab pos="1012825" algn="l"/>
                <a:tab pos="1462088" algn="l"/>
                <a:tab pos="1911350" algn="l"/>
                <a:tab pos="2360613" algn="l"/>
                <a:tab pos="2809875" algn="l"/>
                <a:tab pos="3259138" algn="l"/>
                <a:tab pos="3708400" algn="l"/>
                <a:tab pos="4157663" algn="l"/>
                <a:tab pos="4606925" algn="l"/>
                <a:tab pos="5056188" algn="l"/>
                <a:tab pos="5505450" algn="l"/>
                <a:tab pos="5954713" algn="l"/>
                <a:tab pos="6403975" algn="l"/>
                <a:tab pos="6853238" algn="l"/>
                <a:tab pos="7302500" algn="l"/>
                <a:tab pos="7751763" algn="l"/>
                <a:tab pos="8201025" algn="l"/>
                <a:tab pos="8650288" algn="l"/>
                <a:tab pos="9099550" algn="l"/>
                <a:tab pos="954881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565150" algn="l"/>
                <a:tab pos="1012825" algn="l"/>
                <a:tab pos="1462088" algn="l"/>
                <a:tab pos="1911350" algn="l"/>
                <a:tab pos="2360613" algn="l"/>
                <a:tab pos="2809875" algn="l"/>
                <a:tab pos="3259138" algn="l"/>
                <a:tab pos="3708400" algn="l"/>
                <a:tab pos="4157663" algn="l"/>
                <a:tab pos="4606925" algn="l"/>
                <a:tab pos="5056188" algn="l"/>
                <a:tab pos="5505450" algn="l"/>
                <a:tab pos="5954713" algn="l"/>
                <a:tab pos="6403975" algn="l"/>
                <a:tab pos="6853238" algn="l"/>
                <a:tab pos="7302500" algn="l"/>
                <a:tab pos="7751763" algn="l"/>
                <a:tab pos="8201025" algn="l"/>
                <a:tab pos="8650288" algn="l"/>
                <a:tab pos="9099550" algn="l"/>
                <a:tab pos="954881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565150" algn="l"/>
                <a:tab pos="1012825" algn="l"/>
                <a:tab pos="1462088" algn="l"/>
                <a:tab pos="1911350" algn="l"/>
                <a:tab pos="2360613" algn="l"/>
                <a:tab pos="2809875" algn="l"/>
                <a:tab pos="3259138" algn="l"/>
                <a:tab pos="3708400" algn="l"/>
                <a:tab pos="4157663" algn="l"/>
                <a:tab pos="4606925" algn="l"/>
                <a:tab pos="5056188" algn="l"/>
                <a:tab pos="5505450" algn="l"/>
                <a:tab pos="5954713" algn="l"/>
                <a:tab pos="6403975" algn="l"/>
                <a:tab pos="6853238" algn="l"/>
                <a:tab pos="7302500" algn="l"/>
                <a:tab pos="7751763" algn="l"/>
                <a:tab pos="8201025" algn="l"/>
                <a:tab pos="8650288" algn="l"/>
                <a:tab pos="9099550" algn="l"/>
                <a:tab pos="954881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565150" algn="l"/>
                <a:tab pos="1012825" algn="l"/>
                <a:tab pos="1462088" algn="l"/>
                <a:tab pos="1911350" algn="l"/>
                <a:tab pos="2360613" algn="l"/>
                <a:tab pos="2809875" algn="l"/>
                <a:tab pos="3259138" algn="l"/>
                <a:tab pos="3708400" algn="l"/>
                <a:tab pos="4157663" algn="l"/>
                <a:tab pos="4606925" algn="l"/>
                <a:tab pos="5056188" algn="l"/>
                <a:tab pos="5505450" algn="l"/>
                <a:tab pos="5954713" algn="l"/>
                <a:tab pos="6403975" algn="l"/>
                <a:tab pos="6853238" algn="l"/>
                <a:tab pos="7302500" algn="l"/>
                <a:tab pos="7751763" algn="l"/>
                <a:tab pos="8201025" algn="l"/>
                <a:tab pos="8650288" algn="l"/>
                <a:tab pos="9099550" algn="l"/>
                <a:tab pos="95488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565150" algn="l"/>
                <a:tab pos="1012825" algn="l"/>
                <a:tab pos="1462088" algn="l"/>
                <a:tab pos="1911350" algn="l"/>
                <a:tab pos="2360613" algn="l"/>
                <a:tab pos="2809875" algn="l"/>
                <a:tab pos="3259138" algn="l"/>
                <a:tab pos="3708400" algn="l"/>
                <a:tab pos="4157663" algn="l"/>
                <a:tab pos="4606925" algn="l"/>
                <a:tab pos="5056188" algn="l"/>
                <a:tab pos="5505450" algn="l"/>
                <a:tab pos="5954713" algn="l"/>
                <a:tab pos="6403975" algn="l"/>
                <a:tab pos="6853238" algn="l"/>
                <a:tab pos="7302500" algn="l"/>
                <a:tab pos="7751763" algn="l"/>
                <a:tab pos="8201025" algn="l"/>
                <a:tab pos="8650288" algn="l"/>
                <a:tab pos="9099550" algn="l"/>
                <a:tab pos="95488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565150" algn="l"/>
                <a:tab pos="1012825" algn="l"/>
                <a:tab pos="1462088" algn="l"/>
                <a:tab pos="1911350" algn="l"/>
                <a:tab pos="2360613" algn="l"/>
                <a:tab pos="2809875" algn="l"/>
                <a:tab pos="3259138" algn="l"/>
                <a:tab pos="3708400" algn="l"/>
                <a:tab pos="4157663" algn="l"/>
                <a:tab pos="4606925" algn="l"/>
                <a:tab pos="5056188" algn="l"/>
                <a:tab pos="5505450" algn="l"/>
                <a:tab pos="5954713" algn="l"/>
                <a:tab pos="6403975" algn="l"/>
                <a:tab pos="6853238" algn="l"/>
                <a:tab pos="7302500" algn="l"/>
                <a:tab pos="7751763" algn="l"/>
                <a:tab pos="8201025" algn="l"/>
                <a:tab pos="8650288" algn="l"/>
                <a:tab pos="9099550" algn="l"/>
                <a:tab pos="95488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565150" algn="l"/>
                <a:tab pos="1012825" algn="l"/>
                <a:tab pos="1462088" algn="l"/>
                <a:tab pos="1911350" algn="l"/>
                <a:tab pos="2360613" algn="l"/>
                <a:tab pos="2809875" algn="l"/>
                <a:tab pos="3259138" algn="l"/>
                <a:tab pos="3708400" algn="l"/>
                <a:tab pos="4157663" algn="l"/>
                <a:tab pos="4606925" algn="l"/>
                <a:tab pos="5056188" algn="l"/>
                <a:tab pos="5505450" algn="l"/>
                <a:tab pos="5954713" algn="l"/>
                <a:tab pos="6403975" algn="l"/>
                <a:tab pos="6853238" algn="l"/>
                <a:tab pos="7302500" algn="l"/>
                <a:tab pos="7751763" algn="l"/>
                <a:tab pos="8201025" algn="l"/>
                <a:tab pos="8650288" algn="l"/>
                <a:tab pos="9099550" algn="l"/>
                <a:tab pos="95488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565150" algn="l"/>
                <a:tab pos="1012825" algn="l"/>
                <a:tab pos="1462088" algn="l"/>
                <a:tab pos="1911350" algn="l"/>
                <a:tab pos="2360613" algn="l"/>
                <a:tab pos="2809875" algn="l"/>
                <a:tab pos="3259138" algn="l"/>
                <a:tab pos="3708400" algn="l"/>
                <a:tab pos="4157663" algn="l"/>
                <a:tab pos="4606925" algn="l"/>
                <a:tab pos="5056188" algn="l"/>
                <a:tab pos="5505450" algn="l"/>
                <a:tab pos="5954713" algn="l"/>
                <a:tab pos="6403975" algn="l"/>
                <a:tab pos="6853238" algn="l"/>
                <a:tab pos="7302500" algn="l"/>
                <a:tab pos="7751763" algn="l"/>
                <a:tab pos="8201025" algn="l"/>
                <a:tab pos="8650288" algn="l"/>
                <a:tab pos="9099550" algn="l"/>
                <a:tab pos="95488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565150" algn="l"/>
                <a:tab pos="1012825" algn="l"/>
                <a:tab pos="1462088" algn="l"/>
                <a:tab pos="1911350" algn="l"/>
                <a:tab pos="2360613" algn="l"/>
                <a:tab pos="2809875" algn="l"/>
                <a:tab pos="3259138" algn="l"/>
                <a:tab pos="3708400" algn="l"/>
                <a:tab pos="4157663" algn="l"/>
                <a:tab pos="4606925" algn="l"/>
                <a:tab pos="5056188" algn="l"/>
                <a:tab pos="5505450" algn="l"/>
                <a:tab pos="5954713" algn="l"/>
                <a:tab pos="6403975" algn="l"/>
                <a:tab pos="6853238" algn="l"/>
                <a:tab pos="7302500" algn="l"/>
                <a:tab pos="7751763" algn="l"/>
                <a:tab pos="8201025" algn="l"/>
                <a:tab pos="8650288" algn="l"/>
                <a:tab pos="9099550" algn="l"/>
                <a:tab pos="95488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lnSpc>
                <a:spcPct val="120000"/>
              </a:lnSpc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　主の御手の内にあれば　</a:t>
            </a:r>
          </a:p>
          <a:p>
            <a:pPr eaLnBrk="1" hangingPunct="1">
              <a:lnSpc>
                <a:spcPct val="120000"/>
              </a:lnSpc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私にもできます</a:t>
            </a:r>
          </a:p>
          <a:p>
            <a:pPr eaLnBrk="1" hangingPunct="1">
              <a:lnSpc>
                <a:spcPct val="120000"/>
              </a:lnSpc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どうぞ使って下さいませ　</a:t>
            </a:r>
          </a:p>
          <a:p>
            <a:pPr eaLnBrk="1" hangingPunct="1">
              <a:lnSpc>
                <a:spcPct val="120000"/>
              </a:lnSpc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主の側で いつまでも</a:t>
            </a:r>
          </a:p>
          <a:p>
            <a:pPr eaLnBrk="1" hangingPunct="1">
              <a:lnSpc>
                <a:spcPct val="120000"/>
              </a:lnSpc>
              <a:spcBef>
                <a:spcPts val="1100"/>
              </a:spcBef>
              <a:buClrTx/>
              <a:buFontTx/>
              <a:buNone/>
            </a:pPr>
            <a:endParaRPr lang="ja-JP" altLang="ja-JP" sz="4400">
              <a:solidFill>
                <a:srgbClr val="FFFFFF"/>
              </a:solidFill>
              <a:latin typeface="ＭＳ Ｐゴシック" panose="020B0600070205080204" pitchFamily="50" charset="-128"/>
            </a:endParaRPr>
          </a:p>
          <a:p>
            <a:pPr eaLnBrk="1" hangingPunct="1">
              <a:lnSpc>
                <a:spcPct val="120000"/>
              </a:lnSpc>
              <a:spcBef>
                <a:spcPts val="1100"/>
              </a:spcBef>
              <a:buClrTx/>
              <a:buFontTx/>
              <a:buNone/>
            </a:pPr>
            <a:endParaRPr lang="ja-JP" altLang="ja-JP" sz="4400">
              <a:solidFill>
                <a:srgbClr val="FFFFFF"/>
              </a:solidFill>
              <a:latin typeface="ＭＳ Ｐゴシック" panose="020B0600070205080204" pitchFamily="50" charset="-128"/>
            </a:endParaRPr>
          </a:p>
          <a:p>
            <a:pPr eaLnBrk="1" hangingPunct="1">
              <a:lnSpc>
                <a:spcPct val="120000"/>
              </a:lnSpc>
              <a:spcBef>
                <a:spcPts val="1100"/>
              </a:spcBef>
              <a:buClrTx/>
              <a:buFontTx/>
              <a:buNone/>
            </a:pPr>
            <a:endParaRPr lang="ja-JP" altLang="ja-JP" sz="4400">
              <a:solidFill>
                <a:srgbClr val="FFFFFF"/>
              </a:solidFill>
              <a:latin typeface="Century" panose="02040604050505020304" pitchFamily="18" charset="0"/>
              <a:ea typeface="ＤＦＧ中太丸ゴシック体"/>
              <a:cs typeface="ＤＦＧ中太丸ゴシック体"/>
            </a:endParaRPr>
          </a:p>
          <a:p>
            <a:pPr eaLnBrk="1" hangingPunct="1">
              <a:lnSpc>
                <a:spcPct val="120000"/>
              </a:lnSpc>
              <a:spcBef>
                <a:spcPts val="1100"/>
              </a:spcBef>
              <a:buClrTx/>
              <a:buFontTx/>
              <a:buNone/>
            </a:pPr>
            <a:endParaRPr lang="ja-JP" altLang="ja-JP" sz="4400">
              <a:solidFill>
                <a:srgbClr val="FFFFFF"/>
              </a:solidFill>
              <a:latin typeface="Century" panose="02040604050505020304" pitchFamily="18" charset="0"/>
              <a:ea typeface="ＤＦＧ中太丸ゴシック体"/>
              <a:cs typeface="ＤＦＧ中太丸ゴシック体"/>
            </a:endParaRP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3042" name="Text Box 1">
            <a:extLst>
              <a:ext uri="{FF2B5EF4-FFF2-40B4-BE49-F238E27FC236}">
                <a16:creationId xmlns:a16="http://schemas.microsoft.com/office/drawing/2014/main" id="{8B6849E7-7496-7E40-85ED-97B31E9D8B3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9613" y="71438"/>
            <a:ext cx="84582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聖６２５　すべてを主に</a:t>
            </a:r>
          </a:p>
        </p:txBody>
      </p:sp>
      <p:sp>
        <p:nvSpPr>
          <p:cNvPr id="343043" name="Text Box 2">
            <a:extLst>
              <a:ext uri="{FF2B5EF4-FFF2-40B4-BE49-F238E27FC236}">
                <a16:creationId xmlns:a16="http://schemas.microsoft.com/office/drawing/2014/main" id="{4DC8559D-7A07-B274-7284-7A3B04802E7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378000" tIns="730800"/>
          <a:lstStyle>
            <a:lvl1pPr marL="565150" indent="-541338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565150" algn="l"/>
                <a:tab pos="1012825" algn="l"/>
                <a:tab pos="1462088" algn="l"/>
                <a:tab pos="1911350" algn="l"/>
                <a:tab pos="2360613" algn="l"/>
                <a:tab pos="2809875" algn="l"/>
                <a:tab pos="3259138" algn="l"/>
                <a:tab pos="3708400" algn="l"/>
                <a:tab pos="4157663" algn="l"/>
                <a:tab pos="4606925" algn="l"/>
                <a:tab pos="5056188" algn="l"/>
                <a:tab pos="5505450" algn="l"/>
                <a:tab pos="5954713" algn="l"/>
                <a:tab pos="6403975" algn="l"/>
                <a:tab pos="6853238" algn="l"/>
                <a:tab pos="7302500" algn="l"/>
                <a:tab pos="7751763" algn="l"/>
                <a:tab pos="8201025" algn="l"/>
                <a:tab pos="8650288" algn="l"/>
                <a:tab pos="9099550" algn="l"/>
                <a:tab pos="954881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565150" algn="l"/>
                <a:tab pos="1012825" algn="l"/>
                <a:tab pos="1462088" algn="l"/>
                <a:tab pos="1911350" algn="l"/>
                <a:tab pos="2360613" algn="l"/>
                <a:tab pos="2809875" algn="l"/>
                <a:tab pos="3259138" algn="l"/>
                <a:tab pos="3708400" algn="l"/>
                <a:tab pos="4157663" algn="l"/>
                <a:tab pos="4606925" algn="l"/>
                <a:tab pos="5056188" algn="l"/>
                <a:tab pos="5505450" algn="l"/>
                <a:tab pos="5954713" algn="l"/>
                <a:tab pos="6403975" algn="l"/>
                <a:tab pos="6853238" algn="l"/>
                <a:tab pos="7302500" algn="l"/>
                <a:tab pos="7751763" algn="l"/>
                <a:tab pos="8201025" algn="l"/>
                <a:tab pos="8650288" algn="l"/>
                <a:tab pos="9099550" algn="l"/>
                <a:tab pos="954881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565150" algn="l"/>
                <a:tab pos="1012825" algn="l"/>
                <a:tab pos="1462088" algn="l"/>
                <a:tab pos="1911350" algn="l"/>
                <a:tab pos="2360613" algn="l"/>
                <a:tab pos="2809875" algn="l"/>
                <a:tab pos="3259138" algn="l"/>
                <a:tab pos="3708400" algn="l"/>
                <a:tab pos="4157663" algn="l"/>
                <a:tab pos="4606925" algn="l"/>
                <a:tab pos="5056188" algn="l"/>
                <a:tab pos="5505450" algn="l"/>
                <a:tab pos="5954713" algn="l"/>
                <a:tab pos="6403975" algn="l"/>
                <a:tab pos="6853238" algn="l"/>
                <a:tab pos="7302500" algn="l"/>
                <a:tab pos="7751763" algn="l"/>
                <a:tab pos="8201025" algn="l"/>
                <a:tab pos="8650288" algn="l"/>
                <a:tab pos="9099550" algn="l"/>
                <a:tab pos="954881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565150" algn="l"/>
                <a:tab pos="1012825" algn="l"/>
                <a:tab pos="1462088" algn="l"/>
                <a:tab pos="1911350" algn="l"/>
                <a:tab pos="2360613" algn="l"/>
                <a:tab pos="2809875" algn="l"/>
                <a:tab pos="3259138" algn="l"/>
                <a:tab pos="3708400" algn="l"/>
                <a:tab pos="4157663" algn="l"/>
                <a:tab pos="4606925" algn="l"/>
                <a:tab pos="5056188" algn="l"/>
                <a:tab pos="5505450" algn="l"/>
                <a:tab pos="5954713" algn="l"/>
                <a:tab pos="6403975" algn="l"/>
                <a:tab pos="6853238" algn="l"/>
                <a:tab pos="7302500" algn="l"/>
                <a:tab pos="7751763" algn="l"/>
                <a:tab pos="8201025" algn="l"/>
                <a:tab pos="8650288" algn="l"/>
                <a:tab pos="9099550" algn="l"/>
                <a:tab pos="95488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565150" algn="l"/>
                <a:tab pos="1012825" algn="l"/>
                <a:tab pos="1462088" algn="l"/>
                <a:tab pos="1911350" algn="l"/>
                <a:tab pos="2360613" algn="l"/>
                <a:tab pos="2809875" algn="l"/>
                <a:tab pos="3259138" algn="l"/>
                <a:tab pos="3708400" algn="l"/>
                <a:tab pos="4157663" algn="l"/>
                <a:tab pos="4606925" algn="l"/>
                <a:tab pos="5056188" algn="l"/>
                <a:tab pos="5505450" algn="l"/>
                <a:tab pos="5954713" algn="l"/>
                <a:tab pos="6403975" algn="l"/>
                <a:tab pos="6853238" algn="l"/>
                <a:tab pos="7302500" algn="l"/>
                <a:tab pos="7751763" algn="l"/>
                <a:tab pos="8201025" algn="l"/>
                <a:tab pos="8650288" algn="l"/>
                <a:tab pos="9099550" algn="l"/>
                <a:tab pos="95488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565150" algn="l"/>
                <a:tab pos="1012825" algn="l"/>
                <a:tab pos="1462088" algn="l"/>
                <a:tab pos="1911350" algn="l"/>
                <a:tab pos="2360613" algn="l"/>
                <a:tab pos="2809875" algn="l"/>
                <a:tab pos="3259138" algn="l"/>
                <a:tab pos="3708400" algn="l"/>
                <a:tab pos="4157663" algn="l"/>
                <a:tab pos="4606925" algn="l"/>
                <a:tab pos="5056188" algn="l"/>
                <a:tab pos="5505450" algn="l"/>
                <a:tab pos="5954713" algn="l"/>
                <a:tab pos="6403975" algn="l"/>
                <a:tab pos="6853238" algn="l"/>
                <a:tab pos="7302500" algn="l"/>
                <a:tab pos="7751763" algn="l"/>
                <a:tab pos="8201025" algn="l"/>
                <a:tab pos="8650288" algn="l"/>
                <a:tab pos="9099550" algn="l"/>
                <a:tab pos="95488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565150" algn="l"/>
                <a:tab pos="1012825" algn="l"/>
                <a:tab pos="1462088" algn="l"/>
                <a:tab pos="1911350" algn="l"/>
                <a:tab pos="2360613" algn="l"/>
                <a:tab pos="2809875" algn="l"/>
                <a:tab pos="3259138" algn="l"/>
                <a:tab pos="3708400" algn="l"/>
                <a:tab pos="4157663" algn="l"/>
                <a:tab pos="4606925" algn="l"/>
                <a:tab pos="5056188" algn="l"/>
                <a:tab pos="5505450" algn="l"/>
                <a:tab pos="5954713" algn="l"/>
                <a:tab pos="6403975" algn="l"/>
                <a:tab pos="6853238" algn="l"/>
                <a:tab pos="7302500" algn="l"/>
                <a:tab pos="7751763" algn="l"/>
                <a:tab pos="8201025" algn="l"/>
                <a:tab pos="8650288" algn="l"/>
                <a:tab pos="9099550" algn="l"/>
                <a:tab pos="95488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565150" algn="l"/>
                <a:tab pos="1012825" algn="l"/>
                <a:tab pos="1462088" algn="l"/>
                <a:tab pos="1911350" algn="l"/>
                <a:tab pos="2360613" algn="l"/>
                <a:tab pos="2809875" algn="l"/>
                <a:tab pos="3259138" algn="l"/>
                <a:tab pos="3708400" algn="l"/>
                <a:tab pos="4157663" algn="l"/>
                <a:tab pos="4606925" algn="l"/>
                <a:tab pos="5056188" algn="l"/>
                <a:tab pos="5505450" algn="l"/>
                <a:tab pos="5954713" algn="l"/>
                <a:tab pos="6403975" algn="l"/>
                <a:tab pos="6853238" algn="l"/>
                <a:tab pos="7302500" algn="l"/>
                <a:tab pos="7751763" algn="l"/>
                <a:tab pos="8201025" algn="l"/>
                <a:tab pos="8650288" algn="l"/>
                <a:tab pos="9099550" algn="l"/>
                <a:tab pos="95488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565150" algn="l"/>
                <a:tab pos="1012825" algn="l"/>
                <a:tab pos="1462088" algn="l"/>
                <a:tab pos="1911350" algn="l"/>
                <a:tab pos="2360613" algn="l"/>
                <a:tab pos="2809875" algn="l"/>
                <a:tab pos="3259138" algn="l"/>
                <a:tab pos="3708400" algn="l"/>
                <a:tab pos="4157663" algn="l"/>
                <a:tab pos="4606925" algn="l"/>
                <a:tab pos="5056188" algn="l"/>
                <a:tab pos="5505450" algn="l"/>
                <a:tab pos="5954713" algn="l"/>
                <a:tab pos="6403975" algn="l"/>
                <a:tab pos="6853238" algn="l"/>
                <a:tab pos="7302500" algn="l"/>
                <a:tab pos="7751763" algn="l"/>
                <a:tab pos="8201025" algn="l"/>
                <a:tab pos="8650288" algn="l"/>
                <a:tab pos="9099550" algn="l"/>
                <a:tab pos="95488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lnSpc>
                <a:spcPct val="120000"/>
              </a:lnSpc>
              <a:spcBef>
                <a:spcPts val="110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①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全てを主に　ささげます</a:t>
            </a:r>
          </a:p>
          <a:p>
            <a:pPr eaLnBrk="1" hangingPunct="1">
              <a:lnSpc>
                <a:spcPct val="120000"/>
              </a:lnSpc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受けて下さい　主よ御手に</a:t>
            </a:r>
          </a:p>
          <a:p>
            <a:pPr eaLnBrk="1" hangingPunct="1">
              <a:lnSpc>
                <a:spcPct val="120000"/>
              </a:lnSpc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全てを主が　愛の手で</a:t>
            </a:r>
          </a:p>
          <a:p>
            <a:pPr eaLnBrk="1" hangingPunct="1">
              <a:lnSpc>
                <a:spcPct val="120000"/>
              </a:lnSpc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聖め用いられる　生涯にします</a:t>
            </a:r>
          </a:p>
          <a:p>
            <a:pPr eaLnBrk="1" hangingPunct="1">
              <a:lnSpc>
                <a:spcPct val="120000"/>
              </a:lnSpc>
              <a:spcBef>
                <a:spcPts val="1100"/>
              </a:spcBef>
              <a:buClrTx/>
              <a:buFontTx/>
              <a:buNone/>
            </a:pPr>
            <a:endParaRPr lang="ja-JP" altLang="ja-JP" sz="4400">
              <a:solidFill>
                <a:srgbClr val="FFFFFF"/>
              </a:solidFill>
              <a:latin typeface="Century" panose="02040604050505020304" pitchFamily="18" charset="0"/>
              <a:ea typeface="ＤＦＧ中太丸ゴシック体"/>
              <a:cs typeface="ＤＦＧ中太丸ゴシック体"/>
            </a:endParaRPr>
          </a:p>
          <a:p>
            <a:pPr eaLnBrk="1" hangingPunct="1">
              <a:lnSpc>
                <a:spcPct val="120000"/>
              </a:lnSpc>
              <a:spcBef>
                <a:spcPts val="1100"/>
              </a:spcBef>
              <a:buClrTx/>
              <a:buFontTx/>
              <a:buNone/>
            </a:pPr>
            <a:endParaRPr lang="ja-JP" altLang="ja-JP" sz="4400">
              <a:solidFill>
                <a:srgbClr val="FFFFFF"/>
              </a:solidFill>
              <a:latin typeface="Century" panose="02040604050505020304" pitchFamily="18" charset="0"/>
              <a:ea typeface="ＤＦＧ中太丸ゴシック体"/>
              <a:cs typeface="ＤＦＧ中太丸ゴシック体"/>
            </a:endParaRP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5090" name="Text Box 1">
            <a:extLst>
              <a:ext uri="{FF2B5EF4-FFF2-40B4-BE49-F238E27FC236}">
                <a16:creationId xmlns:a16="http://schemas.microsoft.com/office/drawing/2014/main" id="{3B0414CD-37FE-4289-D42E-4AB268198D4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9613" y="71438"/>
            <a:ext cx="84582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聖６２５　すべてを主に</a:t>
            </a:r>
          </a:p>
        </p:txBody>
      </p:sp>
      <p:sp>
        <p:nvSpPr>
          <p:cNvPr id="345091" name="Text Box 2">
            <a:extLst>
              <a:ext uri="{FF2B5EF4-FFF2-40B4-BE49-F238E27FC236}">
                <a16:creationId xmlns:a16="http://schemas.microsoft.com/office/drawing/2014/main" id="{89E65589-CBCA-5EB7-4E5A-31FB88E57B4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378000" tIns="730800"/>
          <a:lstStyle>
            <a:lvl1pPr marL="565150" indent="-541338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565150" algn="l"/>
                <a:tab pos="1012825" algn="l"/>
                <a:tab pos="1462088" algn="l"/>
                <a:tab pos="1911350" algn="l"/>
                <a:tab pos="2360613" algn="l"/>
                <a:tab pos="2809875" algn="l"/>
                <a:tab pos="3259138" algn="l"/>
                <a:tab pos="3708400" algn="l"/>
                <a:tab pos="4157663" algn="l"/>
                <a:tab pos="4606925" algn="l"/>
                <a:tab pos="5056188" algn="l"/>
                <a:tab pos="5505450" algn="l"/>
                <a:tab pos="5954713" algn="l"/>
                <a:tab pos="6403975" algn="l"/>
                <a:tab pos="6853238" algn="l"/>
                <a:tab pos="7302500" algn="l"/>
                <a:tab pos="7751763" algn="l"/>
                <a:tab pos="8201025" algn="l"/>
                <a:tab pos="8650288" algn="l"/>
                <a:tab pos="9099550" algn="l"/>
                <a:tab pos="954881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565150" algn="l"/>
                <a:tab pos="1012825" algn="l"/>
                <a:tab pos="1462088" algn="l"/>
                <a:tab pos="1911350" algn="l"/>
                <a:tab pos="2360613" algn="l"/>
                <a:tab pos="2809875" algn="l"/>
                <a:tab pos="3259138" algn="l"/>
                <a:tab pos="3708400" algn="l"/>
                <a:tab pos="4157663" algn="l"/>
                <a:tab pos="4606925" algn="l"/>
                <a:tab pos="5056188" algn="l"/>
                <a:tab pos="5505450" algn="l"/>
                <a:tab pos="5954713" algn="l"/>
                <a:tab pos="6403975" algn="l"/>
                <a:tab pos="6853238" algn="l"/>
                <a:tab pos="7302500" algn="l"/>
                <a:tab pos="7751763" algn="l"/>
                <a:tab pos="8201025" algn="l"/>
                <a:tab pos="8650288" algn="l"/>
                <a:tab pos="9099550" algn="l"/>
                <a:tab pos="954881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565150" algn="l"/>
                <a:tab pos="1012825" algn="l"/>
                <a:tab pos="1462088" algn="l"/>
                <a:tab pos="1911350" algn="l"/>
                <a:tab pos="2360613" algn="l"/>
                <a:tab pos="2809875" algn="l"/>
                <a:tab pos="3259138" algn="l"/>
                <a:tab pos="3708400" algn="l"/>
                <a:tab pos="4157663" algn="l"/>
                <a:tab pos="4606925" algn="l"/>
                <a:tab pos="5056188" algn="l"/>
                <a:tab pos="5505450" algn="l"/>
                <a:tab pos="5954713" algn="l"/>
                <a:tab pos="6403975" algn="l"/>
                <a:tab pos="6853238" algn="l"/>
                <a:tab pos="7302500" algn="l"/>
                <a:tab pos="7751763" algn="l"/>
                <a:tab pos="8201025" algn="l"/>
                <a:tab pos="8650288" algn="l"/>
                <a:tab pos="9099550" algn="l"/>
                <a:tab pos="954881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565150" algn="l"/>
                <a:tab pos="1012825" algn="l"/>
                <a:tab pos="1462088" algn="l"/>
                <a:tab pos="1911350" algn="l"/>
                <a:tab pos="2360613" algn="l"/>
                <a:tab pos="2809875" algn="l"/>
                <a:tab pos="3259138" algn="l"/>
                <a:tab pos="3708400" algn="l"/>
                <a:tab pos="4157663" algn="l"/>
                <a:tab pos="4606925" algn="l"/>
                <a:tab pos="5056188" algn="l"/>
                <a:tab pos="5505450" algn="l"/>
                <a:tab pos="5954713" algn="l"/>
                <a:tab pos="6403975" algn="l"/>
                <a:tab pos="6853238" algn="l"/>
                <a:tab pos="7302500" algn="l"/>
                <a:tab pos="7751763" algn="l"/>
                <a:tab pos="8201025" algn="l"/>
                <a:tab pos="8650288" algn="l"/>
                <a:tab pos="9099550" algn="l"/>
                <a:tab pos="95488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565150" algn="l"/>
                <a:tab pos="1012825" algn="l"/>
                <a:tab pos="1462088" algn="l"/>
                <a:tab pos="1911350" algn="l"/>
                <a:tab pos="2360613" algn="l"/>
                <a:tab pos="2809875" algn="l"/>
                <a:tab pos="3259138" algn="l"/>
                <a:tab pos="3708400" algn="l"/>
                <a:tab pos="4157663" algn="l"/>
                <a:tab pos="4606925" algn="l"/>
                <a:tab pos="5056188" algn="l"/>
                <a:tab pos="5505450" algn="l"/>
                <a:tab pos="5954713" algn="l"/>
                <a:tab pos="6403975" algn="l"/>
                <a:tab pos="6853238" algn="l"/>
                <a:tab pos="7302500" algn="l"/>
                <a:tab pos="7751763" algn="l"/>
                <a:tab pos="8201025" algn="l"/>
                <a:tab pos="8650288" algn="l"/>
                <a:tab pos="9099550" algn="l"/>
                <a:tab pos="95488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565150" algn="l"/>
                <a:tab pos="1012825" algn="l"/>
                <a:tab pos="1462088" algn="l"/>
                <a:tab pos="1911350" algn="l"/>
                <a:tab pos="2360613" algn="l"/>
                <a:tab pos="2809875" algn="l"/>
                <a:tab pos="3259138" algn="l"/>
                <a:tab pos="3708400" algn="l"/>
                <a:tab pos="4157663" algn="l"/>
                <a:tab pos="4606925" algn="l"/>
                <a:tab pos="5056188" algn="l"/>
                <a:tab pos="5505450" algn="l"/>
                <a:tab pos="5954713" algn="l"/>
                <a:tab pos="6403975" algn="l"/>
                <a:tab pos="6853238" algn="l"/>
                <a:tab pos="7302500" algn="l"/>
                <a:tab pos="7751763" algn="l"/>
                <a:tab pos="8201025" algn="l"/>
                <a:tab pos="8650288" algn="l"/>
                <a:tab pos="9099550" algn="l"/>
                <a:tab pos="95488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565150" algn="l"/>
                <a:tab pos="1012825" algn="l"/>
                <a:tab pos="1462088" algn="l"/>
                <a:tab pos="1911350" algn="l"/>
                <a:tab pos="2360613" algn="l"/>
                <a:tab pos="2809875" algn="l"/>
                <a:tab pos="3259138" algn="l"/>
                <a:tab pos="3708400" algn="l"/>
                <a:tab pos="4157663" algn="l"/>
                <a:tab pos="4606925" algn="l"/>
                <a:tab pos="5056188" algn="l"/>
                <a:tab pos="5505450" algn="l"/>
                <a:tab pos="5954713" algn="l"/>
                <a:tab pos="6403975" algn="l"/>
                <a:tab pos="6853238" algn="l"/>
                <a:tab pos="7302500" algn="l"/>
                <a:tab pos="7751763" algn="l"/>
                <a:tab pos="8201025" algn="l"/>
                <a:tab pos="8650288" algn="l"/>
                <a:tab pos="9099550" algn="l"/>
                <a:tab pos="95488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565150" algn="l"/>
                <a:tab pos="1012825" algn="l"/>
                <a:tab pos="1462088" algn="l"/>
                <a:tab pos="1911350" algn="l"/>
                <a:tab pos="2360613" algn="l"/>
                <a:tab pos="2809875" algn="l"/>
                <a:tab pos="3259138" algn="l"/>
                <a:tab pos="3708400" algn="l"/>
                <a:tab pos="4157663" algn="l"/>
                <a:tab pos="4606925" algn="l"/>
                <a:tab pos="5056188" algn="l"/>
                <a:tab pos="5505450" algn="l"/>
                <a:tab pos="5954713" algn="l"/>
                <a:tab pos="6403975" algn="l"/>
                <a:tab pos="6853238" algn="l"/>
                <a:tab pos="7302500" algn="l"/>
                <a:tab pos="7751763" algn="l"/>
                <a:tab pos="8201025" algn="l"/>
                <a:tab pos="8650288" algn="l"/>
                <a:tab pos="9099550" algn="l"/>
                <a:tab pos="95488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565150" algn="l"/>
                <a:tab pos="1012825" algn="l"/>
                <a:tab pos="1462088" algn="l"/>
                <a:tab pos="1911350" algn="l"/>
                <a:tab pos="2360613" algn="l"/>
                <a:tab pos="2809875" algn="l"/>
                <a:tab pos="3259138" algn="l"/>
                <a:tab pos="3708400" algn="l"/>
                <a:tab pos="4157663" algn="l"/>
                <a:tab pos="4606925" algn="l"/>
                <a:tab pos="5056188" algn="l"/>
                <a:tab pos="5505450" algn="l"/>
                <a:tab pos="5954713" algn="l"/>
                <a:tab pos="6403975" algn="l"/>
                <a:tab pos="6853238" algn="l"/>
                <a:tab pos="7302500" algn="l"/>
                <a:tab pos="7751763" algn="l"/>
                <a:tab pos="8201025" algn="l"/>
                <a:tab pos="8650288" algn="l"/>
                <a:tab pos="9099550" algn="l"/>
                <a:tab pos="95488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lnSpc>
                <a:spcPct val="120000"/>
              </a:lnSpc>
              <a:spcBef>
                <a:spcPts val="110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②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全てを主に　ささげます</a:t>
            </a:r>
          </a:p>
          <a:p>
            <a:pPr eaLnBrk="1" hangingPunct="1">
              <a:lnSpc>
                <a:spcPct val="120000"/>
              </a:lnSpc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心も身も　成す業も</a:t>
            </a:r>
          </a:p>
          <a:p>
            <a:pPr eaLnBrk="1" hangingPunct="1">
              <a:lnSpc>
                <a:spcPct val="120000"/>
              </a:lnSpc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全てを主が　愛の手で</a:t>
            </a:r>
          </a:p>
          <a:p>
            <a:pPr eaLnBrk="1" hangingPunct="1">
              <a:lnSpc>
                <a:spcPct val="120000"/>
              </a:lnSpc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聖め用いられる　生涯にします</a:t>
            </a:r>
          </a:p>
          <a:p>
            <a:pPr eaLnBrk="1" hangingPunct="1">
              <a:lnSpc>
                <a:spcPct val="120000"/>
              </a:lnSpc>
              <a:spcBef>
                <a:spcPts val="1100"/>
              </a:spcBef>
              <a:buClrTx/>
              <a:buFontTx/>
              <a:buNone/>
            </a:pPr>
            <a:endParaRPr lang="ja-JP" altLang="ja-JP" sz="4400">
              <a:solidFill>
                <a:srgbClr val="FFFFFF"/>
              </a:solidFill>
              <a:latin typeface="Century" panose="02040604050505020304" pitchFamily="18" charset="0"/>
              <a:ea typeface="ＤＦＧ中太丸ゴシック体"/>
              <a:cs typeface="ＤＦＧ中太丸ゴシック体"/>
            </a:endParaRPr>
          </a:p>
          <a:p>
            <a:pPr eaLnBrk="1" hangingPunct="1">
              <a:lnSpc>
                <a:spcPct val="120000"/>
              </a:lnSpc>
              <a:spcBef>
                <a:spcPts val="1100"/>
              </a:spcBef>
              <a:buClrTx/>
              <a:buFontTx/>
              <a:buNone/>
            </a:pPr>
            <a:endParaRPr lang="ja-JP" altLang="ja-JP" sz="4400">
              <a:solidFill>
                <a:srgbClr val="FFFFFF"/>
              </a:solidFill>
              <a:latin typeface="Century" panose="02040604050505020304" pitchFamily="18" charset="0"/>
              <a:ea typeface="ＤＦＧ中太丸ゴシック体"/>
              <a:cs typeface="ＤＦＧ中太丸ゴシック体"/>
            </a:endParaRP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7138" name="Text Box 1">
            <a:extLst>
              <a:ext uri="{FF2B5EF4-FFF2-40B4-BE49-F238E27FC236}">
                <a16:creationId xmlns:a16="http://schemas.microsoft.com/office/drawing/2014/main" id="{8AD4479E-3DD6-670D-BE33-B78F5FD80A4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9613" y="71438"/>
            <a:ext cx="84582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聖６２５　すべてを主に</a:t>
            </a:r>
          </a:p>
        </p:txBody>
      </p:sp>
      <p:sp>
        <p:nvSpPr>
          <p:cNvPr id="347139" name="Text Box 2">
            <a:extLst>
              <a:ext uri="{FF2B5EF4-FFF2-40B4-BE49-F238E27FC236}">
                <a16:creationId xmlns:a16="http://schemas.microsoft.com/office/drawing/2014/main" id="{76ED3C99-F9F6-A473-FD46-5BD894F0B93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378000" tIns="730800"/>
          <a:lstStyle>
            <a:lvl1pPr marL="565150" indent="-541338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565150" algn="l"/>
                <a:tab pos="1012825" algn="l"/>
                <a:tab pos="1462088" algn="l"/>
                <a:tab pos="1911350" algn="l"/>
                <a:tab pos="2360613" algn="l"/>
                <a:tab pos="2809875" algn="l"/>
                <a:tab pos="3259138" algn="l"/>
                <a:tab pos="3708400" algn="l"/>
                <a:tab pos="4157663" algn="l"/>
                <a:tab pos="4606925" algn="l"/>
                <a:tab pos="5056188" algn="l"/>
                <a:tab pos="5505450" algn="l"/>
                <a:tab pos="5954713" algn="l"/>
                <a:tab pos="6403975" algn="l"/>
                <a:tab pos="6853238" algn="l"/>
                <a:tab pos="7302500" algn="l"/>
                <a:tab pos="7751763" algn="l"/>
                <a:tab pos="8201025" algn="l"/>
                <a:tab pos="8650288" algn="l"/>
                <a:tab pos="9099550" algn="l"/>
                <a:tab pos="954881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565150" algn="l"/>
                <a:tab pos="1012825" algn="l"/>
                <a:tab pos="1462088" algn="l"/>
                <a:tab pos="1911350" algn="l"/>
                <a:tab pos="2360613" algn="l"/>
                <a:tab pos="2809875" algn="l"/>
                <a:tab pos="3259138" algn="l"/>
                <a:tab pos="3708400" algn="l"/>
                <a:tab pos="4157663" algn="l"/>
                <a:tab pos="4606925" algn="l"/>
                <a:tab pos="5056188" algn="l"/>
                <a:tab pos="5505450" algn="l"/>
                <a:tab pos="5954713" algn="l"/>
                <a:tab pos="6403975" algn="l"/>
                <a:tab pos="6853238" algn="l"/>
                <a:tab pos="7302500" algn="l"/>
                <a:tab pos="7751763" algn="l"/>
                <a:tab pos="8201025" algn="l"/>
                <a:tab pos="8650288" algn="l"/>
                <a:tab pos="9099550" algn="l"/>
                <a:tab pos="954881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565150" algn="l"/>
                <a:tab pos="1012825" algn="l"/>
                <a:tab pos="1462088" algn="l"/>
                <a:tab pos="1911350" algn="l"/>
                <a:tab pos="2360613" algn="l"/>
                <a:tab pos="2809875" algn="l"/>
                <a:tab pos="3259138" algn="l"/>
                <a:tab pos="3708400" algn="l"/>
                <a:tab pos="4157663" algn="l"/>
                <a:tab pos="4606925" algn="l"/>
                <a:tab pos="5056188" algn="l"/>
                <a:tab pos="5505450" algn="l"/>
                <a:tab pos="5954713" algn="l"/>
                <a:tab pos="6403975" algn="l"/>
                <a:tab pos="6853238" algn="l"/>
                <a:tab pos="7302500" algn="l"/>
                <a:tab pos="7751763" algn="l"/>
                <a:tab pos="8201025" algn="l"/>
                <a:tab pos="8650288" algn="l"/>
                <a:tab pos="9099550" algn="l"/>
                <a:tab pos="954881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565150" algn="l"/>
                <a:tab pos="1012825" algn="l"/>
                <a:tab pos="1462088" algn="l"/>
                <a:tab pos="1911350" algn="l"/>
                <a:tab pos="2360613" algn="l"/>
                <a:tab pos="2809875" algn="l"/>
                <a:tab pos="3259138" algn="l"/>
                <a:tab pos="3708400" algn="l"/>
                <a:tab pos="4157663" algn="l"/>
                <a:tab pos="4606925" algn="l"/>
                <a:tab pos="5056188" algn="l"/>
                <a:tab pos="5505450" algn="l"/>
                <a:tab pos="5954713" algn="l"/>
                <a:tab pos="6403975" algn="l"/>
                <a:tab pos="6853238" algn="l"/>
                <a:tab pos="7302500" algn="l"/>
                <a:tab pos="7751763" algn="l"/>
                <a:tab pos="8201025" algn="l"/>
                <a:tab pos="8650288" algn="l"/>
                <a:tab pos="9099550" algn="l"/>
                <a:tab pos="95488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565150" algn="l"/>
                <a:tab pos="1012825" algn="l"/>
                <a:tab pos="1462088" algn="l"/>
                <a:tab pos="1911350" algn="l"/>
                <a:tab pos="2360613" algn="l"/>
                <a:tab pos="2809875" algn="l"/>
                <a:tab pos="3259138" algn="l"/>
                <a:tab pos="3708400" algn="l"/>
                <a:tab pos="4157663" algn="l"/>
                <a:tab pos="4606925" algn="l"/>
                <a:tab pos="5056188" algn="l"/>
                <a:tab pos="5505450" algn="l"/>
                <a:tab pos="5954713" algn="l"/>
                <a:tab pos="6403975" algn="l"/>
                <a:tab pos="6853238" algn="l"/>
                <a:tab pos="7302500" algn="l"/>
                <a:tab pos="7751763" algn="l"/>
                <a:tab pos="8201025" algn="l"/>
                <a:tab pos="8650288" algn="l"/>
                <a:tab pos="9099550" algn="l"/>
                <a:tab pos="95488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565150" algn="l"/>
                <a:tab pos="1012825" algn="l"/>
                <a:tab pos="1462088" algn="l"/>
                <a:tab pos="1911350" algn="l"/>
                <a:tab pos="2360613" algn="l"/>
                <a:tab pos="2809875" algn="l"/>
                <a:tab pos="3259138" algn="l"/>
                <a:tab pos="3708400" algn="l"/>
                <a:tab pos="4157663" algn="l"/>
                <a:tab pos="4606925" algn="l"/>
                <a:tab pos="5056188" algn="l"/>
                <a:tab pos="5505450" algn="l"/>
                <a:tab pos="5954713" algn="l"/>
                <a:tab pos="6403975" algn="l"/>
                <a:tab pos="6853238" algn="l"/>
                <a:tab pos="7302500" algn="l"/>
                <a:tab pos="7751763" algn="l"/>
                <a:tab pos="8201025" algn="l"/>
                <a:tab pos="8650288" algn="l"/>
                <a:tab pos="9099550" algn="l"/>
                <a:tab pos="95488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565150" algn="l"/>
                <a:tab pos="1012825" algn="l"/>
                <a:tab pos="1462088" algn="l"/>
                <a:tab pos="1911350" algn="l"/>
                <a:tab pos="2360613" algn="l"/>
                <a:tab pos="2809875" algn="l"/>
                <a:tab pos="3259138" algn="l"/>
                <a:tab pos="3708400" algn="l"/>
                <a:tab pos="4157663" algn="l"/>
                <a:tab pos="4606925" algn="l"/>
                <a:tab pos="5056188" algn="l"/>
                <a:tab pos="5505450" algn="l"/>
                <a:tab pos="5954713" algn="l"/>
                <a:tab pos="6403975" algn="l"/>
                <a:tab pos="6853238" algn="l"/>
                <a:tab pos="7302500" algn="l"/>
                <a:tab pos="7751763" algn="l"/>
                <a:tab pos="8201025" algn="l"/>
                <a:tab pos="8650288" algn="l"/>
                <a:tab pos="9099550" algn="l"/>
                <a:tab pos="95488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565150" algn="l"/>
                <a:tab pos="1012825" algn="l"/>
                <a:tab pos="1462088" algn="l"/>
                <a:tab pos="1911350" algn="l"/>
                <a:tab pos="2360613" algn="l"/>
                <a:tab pos="2809875" algn="l"/>
                <a:tab pos="3259138" algn="l"/>
                <a:tab pos="3708400" algn="l"/>
                <a:tab pos="4157663" algn="l"/>
                <a:tab pos="4606925" algn="l"/>
                <a:tab pos="5056188" algn="l"/>
                <a:tab pos="5505450" algn="l"/>
                <a:tab pos="5954713" algn="l"/>
                <a:tab pos="6403975" algn="l"/>
                <a:tab pos="6853238" algn="l"/>
                <a:tab pos="7302500" algn="l"/>
                <a:tab pos="7751763" algn="l"/>
                <a:tab pos="8201025" algn="l"/>
                <a:tab pos="8650288" algn="l"/>
                <a:tab pos="9099550" algn="l"/>
                <a:tab pos="95488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565150" algn="l"/>
                <a:tab pos="1012825" algn="l"/>
                <a:tab pos="1462088" algn="l"/>
                <a:tab pos="1911350" algn="l"/>
                <a:tab pos="2360613" algn="l"/>
                <a:tab pos="2809875" algn="l"/>
                <a:tab pos="3259138" algn="l"/>
                <a:tab pos="3708400" algn="l"/>
                <a:tab pos="4157663" algn="l"/>
                <a:tab pos="4606925" algn="l"/>
                <a:tab pos="5056188" algn="l"/>
                <a:tab pos="5505450" algn="l"/>
                <a:tab pos="5954713" algn="l"/>
                <a:tab pos="6403975" algn="l"/>
                <a:tab pos="6853238" algn="l"/>
                <a:tab pos="7302500" algn="l"/>
                <a:tab pos="7751763" algn="l"/>
                <a:tab pos="8201025" algn="l"/>
                <a:tab pos="8650288" algn="l"/>
                <a:tab pos="9099550" algn="l"/>
                <a:tab pos="95488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lnSpc>
                <a:spcPct val="120000"/>
              </a:lnSpc>
              <a:spcBef>
                <a:spcPts val="110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③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全てを主に　ささげます</a:t>
            </a:r>
          </a:p>
          <a:p>
            <a:pPr eaLnBrk="1" hangingPunct="1">
              <a:lnSpc>
                <a:spcPct val="120000"/>
              </a:lnSpc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高く歌え　主の栄光を</a:t>
            </a:r>
          </a:p>
          <a:p>
            <a:pPr eaLnBrk="1" hangingPunct="1">
              <a:lnSpc>
                <a:spcPct val="120000"/>
              </a:lnSpc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全てを主が　愛の手で</a:t>
            </a:r>
          </a:p>
          <a:p>
            <a:pPr eaLnBrk="1" hangingPunct="1">
              <a:lnSpc>
                <a:spcPct val="120000"/>
              </a:lnSpc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聖め用いられる　生涯にします</a:t>
            </a:r>
          </a:p>
          <a:p>
            <a:pPr eaLnBrk="1" hangingPunct="1">
              <a:lnSpc>
                <a:spcPct val="120000"/>
              </a:lnSpc>
              <a:spcBef>
                <a:spcPts val="1100"/>
              </a:spcBef>
              <a:buClrTx/>
              <a:buFontTx/>
              <a:buNone/>
            </a:pPr>
            <a:endParaRPr lang="ja-JP" altLang="ja-JP" sz="4400">
              <a:solidFill>
                <a:srgbClr val="FFFFFF"/>
              </a:solidFill>
              <a:latin typeface="Century" panose="02040604050505020304" pitchFamily="18" charset="0"/>
              <a:ea typeface="ＤＦＧ中太丸ゴシック体"/>
              <a:cs typeface="ＤＦＧ中太丸ゴシック体"/>
            </a:endParaRPr>
          </a:p>
          <a:p>
            <a:pPr eaLnBrk="1" hangingPunct="1">
              <a:lnSpc>
                <a:spcPct val="120000"/>
              </a:lnSpc>
              <a:spcBef>
                <a:spcPts val="1100"/>
              </a:spcBef>
              <a:buClrTx/>
              <a:buFontTx/>
              <a:buNone/>
            </a:pPr>
            <a:endParaRPr lang="ja-JP" altLang="ja-JP" sz="4400">
              <a:solidFill>
                <a:srgbClr val="FFFFFF"/>
              </a:solidFill>
              <a:latin typeface="Century" panose="02040604050505020304" pitchFamily="18" charset="0"/>
              <a:ea typeface="ＤＦＧ中太丸ゴシック体"/>
              <a:cs typeface="ＤＦＧ中太丸ゴシック体"/>
            </a:endParaRP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9186" name="Text Box 1">
            <a:extLst>
              <a:ext uri="{FF2B5EF4-FFF2-40B4-BE49-F238E27FC236}">
                <a16:creationId xmlns:a16="http://schemas.microsoft.com/office/drawing/2014/main" id="{DF82B64B-D048-4916-620E-734B4EB2DC7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9613" y="71438"/>
            <a:ext cx="84582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聖６２６　主とともにあゆむ</a:t>
            </a:r>
          </a:p>
        </p:txBody>
      </p:sp>
      <p:sp>
        <p:nvSpPr>
          <p:cNvPr id="349187" name="Text Box 2">
            <a:extLst>
              <a:ext uri="{FF2B5EF4-FFF2-40B4-BE49-F238E27FC236}">
                <a16:creationId xmlns:a16="http://schemas.microsoft.com/office/drawing/2014/main" id="{09DCAE0F-A4CB-2857-4686-C6E520D8806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378000" tIns="730800"/>
          <a:lstStyle>
            <a:lvl1pPr marL="565150" indent="-541338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565150" algn="l"/>
                <a:tab pos="1012825" algn="l"/>
                <a:tab pos="1462088" algn="l"/>
                <a:tab pos="1911350" algn="l"/>
                <a:tab pos="2360613" algn="l"/>
                <a:tab pos="2809875" algn="l"/>
                <a:tab pos="3259138" algn="l"/>
                <a:tab pos="3708400" algn="l"/>
                <a:tab pos="4157663" algn="l"/>
                <a:tab pos="4606925" algn="l"/>
                <a:tab pos="5056188" algn="l"/>
                <a:tab pos="5505450" algn="l"/>
                <a:tab pos="5954713" algn="l"/>
                <a:tab pos="6403975" algn="l"/>
                <a:tab pos="6853238" algn="l"/>
                <a:tab pos="7302500" algn="l"/>
                <a:tab pos="7751763" algn="l"/>
                <a:tab pos="8201025" algn="l"/>
                <a:tab pos="8650288" algn="l"/>
                <a:tab pos="9099550" algn="l"/>
                <a:tab pos="954881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565150" algn="l"/>
                <a:tab pos="1012825" algn="l"/>
                <a:tab pos="1462088" algn="l"/>
                <a:tab pos="1911350" algn="l"/>
                <a:tab pos="2360613" algn="l"/>
                <a:tab pos="2809875" algn="l"/>
                <a:tab pos="3259138" algn="l"/>
                <a:tab pos="3708400" algn="l"/>
                <a:tab pos="4157663" algn="l"/>
                <a:tab pos="4606925" algn="l"/>
                <a:tab pos="5056188" algn="l"/>
                <a:tab pos="5505450" algn="l"/>
                <a:tab pos="5954713" algn="l"/>
                <a:tab pos="6403975" algn="l"/>
                <a:tab pos="6853238" algn="l"/>
                <a:tab pos="7302500" algn="l"/>
                <a:tab pos="7751763" algn="l"/>
                <a:tab pos="8201025" algn="l"/>
                <a:tab pos="8650288" algn="l"/>
                <a:tab pos="9099550" algn="l"/>
                <a:tab pos="954881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565150" algn="l"/>
                <a:tab pos="1012825" algn="l"/>
                <a:tab pos="1462088" algn="l"/>
                <a:tab pos="1911350" algn="l"/>
                <a:tab pos="2360613" algn="l"/>
                <a:tab pos="2809875" algn="l"/>
                <a:tab pos="3259138" algn="l"/>
                <a:tab pos="3708400" algn="l"/>
                <a:tab pos="4157663" algn="l"/>
                <a:tab pos="4606925" algn="l"/>
                <a:tab pos="5056188" algn="l"/>
                <a:tab pos="5505450" algn="l"/>
                <a:tab pos="5954713" algn="l"/>
                <a:tab pos="6403975" algn="l"/>
                <a:tab pos="6853238" algn="l"/>
                <a:tab pos="7302500" algn="l"/>
                <a:tab pos="7751763" algn="l"/>
                <a:tab pos="8201025" algn="l"/>
                <a:tab pos="8650288" algn="l"/>
                <a:tab pos="9099550" algn="l"/>
                <a:tab pos="954881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565150" algn="l"/>
                <a:tab pos="1012825" algn="l"/>
                <a:tab pos="1462088" algn="l"/>
                <a:tab pos="1911350" algn="l"/>
                <a:tab pos="2360613" algn="l"/>
                <a:tab pos="2809875" algn="l"/>
                <a:tab pos="3259138" algn="l"/>
                <a:tab pos="3708400" algn="l"/>
                <a:tab pos="4157663" algn="l"/>
                <a:tab pos="4606925" algn="l"/>
                <a:tab pos="5056188" algn="l"/>
                <a:tab pos="5505450" algn="l"/>
                <a:tab pos="5954713" algn="l"/>
                <a:tab pos="6403975" algn="l"/>
                <a:tab pos="6853238" algn="l"/>
                <a:tab pos="7302500" algn="l"/>
                <a:tab pos="7751763" algn="l"/>
                <a:tab pos="8201025" algn="l"/>
                <a:tab pos="8650288" algn="l"/>
                <a:tab pos="9099550" algn="l"/>
                <a:tab pos="95488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565150" algn="l"/>
                <a:tab pos="1012825" algn="l"/>
                <a:tab pos="1462088" algn="l"/>
                <a:tab pos="1911350" algn="l"/>
                <a:tab pos="2360613" algn="l"/>
                <a:tab pos="2809875" algn="l"/>
                <a:tab pos="3259138" algn="l"/>
                <a:tab pos="3708400" algn="l"/>
                <a:tab pos="4157663" algn="l"/>
                <a:tab pos="4606925" algn="l"/>
                <a:tab pos="5056188" algn="l"/>
                <a:tab pos="5505450" algn="l"/>
                <a:tab pos="5954713" algn="l"/>
                <a:tab pos="6403975" algn="l"/>
                <a:tab pos="6853238" algn="l"/>
                <a:tab pos="7302500" algn="l"/>
                <a:tab pos="7751763" algn="l"/>
                <a:tab pos="8201025" algn="l"/>
                <a:tab pos="8650288" algn="l"/>
                <a:tab pos="9099550" algn="l"/>
                <a:tab pos="95488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565150" algn="l"/>
                <a:tab pos="1012825" algn="l"/>
                <a:tab pos="1462088" algn="l"/>
                <a:tab pos="1911350" algn="l"/>
                <a:tab pos="2360613" algn="l"/>
                <a:tab pos="2809875" algn="l"/>
                <a:tab pos="3259138" algn="l"/>
                <a:tab pos="3708400" algn="l"/>
                <a:tab pos="4157663" algn="l"/>
                <a:tab pos="4606925" algn="l"/>
                <a:tab pos="5056188" algn="l"/>
                <a:tab pos="5505450" algn="l"/>
                <a:tab pos="5954713" algn="l"/>
                <a:tab pos="6403975" algn="l"/>
                <a:tab pos="6853238" algn="l"/>
                <a:tab pos="7302500" algn="l"/>
                <a:tab pos="7751763" algn="l"/>
                <a:tab pos="8201025" algn="l"/>
                <a:tab pos="8650288" algn="l"/>
                <a:tab pos="9099550" algn="l"/>
                <a:tab pos="95488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565150" algn="l"/>
                <a:tab pos="1012825" algn="l"/>
                <a:tab pos="1462088" algn="l"/>
                <a:tab pos="1911350" algn="l"/>
                <a:tab pos="2360613" algn="l"/>
                <a:tab pos="2809875" algn="l"/>
                <a:tab pos="3259138" algn="l"/>
                <a:tab pos="3708400" algn="l"/>
                <a:tab pos="4157663" algn="l"/>
                <a:tab pos="4606925" algn="l"/>
                <a:tab pos="5056188" algn="l"/>
                <a:tab pos="5505450" algn="l"/>
                <a:tab pos="5954713" algn="l"/>
                <a:tab pos="6403975" algn="l"/>
                <a:tab pos="6853238" algn="l"/>
                <a:tab pos="7302500" algn="l"/>
                <a:tab pos="7751763" algn="l"/>
                <a:tab pos="8201025" algn="l"/>
                <a:tab pos="8650288" algn="l"/>
                <a:tab pos="9099550" algn="l"/>
                <a:tab pos="95488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565150" algn="l"/>
                <a:tab pos="1012825" algn="l"/>
                <a:tab pos="1462088" algn="l"/>
                <a:tab pos="1911350" algn="l"/>
                <a:tab pos="2360613" algn="l"/>
                <a:tab pos="2809875" algn="l"/>
                <a:tab pos="3259138" algn="l"/>
                <a:tab pos="3708400" algn="l"/>
                <a:tab pos="4157663" algn="l"/>
                <a:tab pos="4606925" algn="l"/>
                <a:tab pos="5056188" algn="l"/>
                <a:tab pos="5505450" algn="l"/>
                <a:tab pos="5954713" algn="l"/>
                <a:tab pos="6403975" algn="l"/>
                <a:tab pos="6853238" algn="l"/>
                <a:tab pos="7302500" algn="l"/>
                <a:tab pos="7751763" algn="l"/>
                <a:tab pos="8201025" algn="l"/>
                <a:tab pos="8650288" algn="l"/>
                <a:tab pos="9099550" algn="l"/>
                <a:tab pos="95488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565150" algn="l"/>
                <a:tab pos="1012825" algn="l"/>
                <a:tab pos="1462088" algn="l"/>
                <a:tab pos="1911350" algn="l"/>
                <a:tab pos="2360613" algn="l"/>
                <a:tab pos="2809875" algn="l"/>
                <a:tab pos="3259138" algn="l"/>
                <a:tab pos="3708400" algn="l"/>
                <a:tab pos="4157663" algn="l"/>
                <a:tab pos="4606925" algn="l"/>
                <a:tab pos="5056188" algn="l"/>
                <a:tab pos="5505450" algn="l"/>
                <a:tab pos="5954713" algn="l"/>
                <a:tab pos="6403975" algn="l"/>
                <a:tab pos="6853238" algn="l"/>
                <a:tab pos="7302500" algn="l"/>
                <a:tab pos="7751763" algn="l"/>
                <a:tab pos="8201025" algn="l"/>
                <a:tab pos="8650288" algn="l"/>
                <a:tab pos="9099550" algn="l"/>
                <a:tab pos="95488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lnSpc>
                <a:spcPct val="120000"/>
              </a:lnSpc>
              <a:spcBef>
                <a:spcPts val="110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①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主と共に歩む　その楽しさよ</a:t>
            </a:r>
          </a:p>
          <a:p>
            <a:pPr eaLnBrk="1" hangingPunct="1">
              <a:lnSpc>
                <a:spcPct val="120000"/>
              </a:lnSpc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主の踏み給いし　御跡をたどる</a:t>
            </a:r>
          </a:p>
          <a:p>
            <a:pPr eaLnBrk="1" hangingPunct="1">
              <a:lnSpc>
                <a:spcPct val="120000"/>
              </a:lnSpc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ひと足ひと足　主にすがりて</a:t>
            </a:r>
          </a:p>
          <a:p>
            <a:pPr eaLnBrk="1" hangingPunct="1">
              <a:lnSpc>
                <a:spcPct val="120000"/>
              </a:lnSpc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絶えず絶えず　我は進まん</a:t>
            </a:r>
          </a:p>
          <a:p>
            <a:pPr eaLnBrk="1" hangingPunct="1">
              <a:lnSpc>
                <a:spcPct val="120000"/>
              </a:lnSpc>
              <a:spcBef>
                <a:spcPts val="1100"/>
              </a:spcBef>
              <a:buClrTx/>
              <a:buFontTx/>
              <a:buNone/>
            </a:pPr>
            <a:endParaRPr lang="ja-JP" altLang="ja-JP" sz="4400">
              <a:solidFill>
                <a:srgbClr val="FFFFFF"/>
              </a:solidFill>
              <a:latin typeface="Century" panose="02040604050505020304" pitchFamily="18" charset="0"/>
              <a:ea typeface="ＤＦＧ中太丸ゴシック体"/>
              <a:cs typeface="ＤＦＧ中太丸ゴシック体"/>
            </a:endParaRPr>
          </a:p>
          <a:p>
            <a:pPr eaLnBrk="1" hangingPunct="1">
              <a:lnSpc>
                <a:spcPct val="120000"/>
              </a:lnSpc>
              <a:spcBef>
                <a:spcPts val="1100"/>
              </a:spcBef>
              <a:buClrTx/>
              <a:buFontTx/>
              <a:buNone/>
            </a:pPr>
            <a:endParaRPr lang="ja-JP" altLang="ja-JP" sz="4400">
              <a:solidFill>
                <a:srgbClr val="FFFFFF"/>
              </a:solidFill>
              <a:latin typeface="Century" panose="02040604050505020304" pitchFamily="18" charset="0"/>
              <a:ea typeface="ＤＦＧ中太丸ゴシック体"/>
              <a:cs typeface="ＤＦＧ中太丸ゴシック体"/>
            </a:endParaRP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417" name="Text Box 1">
            <a:extLst>
              <a:ext uri="{FF2B5EF4-FFF2-40B4-BE49-F238E27FC236}">
                <a16:creationId xmlns:a16="http://schemas.microsoft.com/office/drawing/2014/main" id="{6719F35B-9AB6-09EF-5DA9-BF7C395DB29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23963" y="188913"/>
            <a:ext cx="7772400" cy="387350"/>
          </a:xfrm>
          <a:prstGeom prst="rect">
            <a:avLst/>
          </a:prstGeom>
          <a:noFill/>
          <a:ln>
            <a:noFill/>
          </a:ln>
          <a:effectLst/>
        </p:spPr>
        <p:txBody>
          <a:bodyPr lIns="92160" tIns="46080" rIns="92160" bIns="4608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buSzPct val="100000"/>
              <a:defRPr/>
            </a:pPr>
            <a:r>
              <a:rPr lang="ja-JP" altLang="ja-JP" sz="2800" b="1">
                <a:solidFill>
                  <a:srgbClr val="FFCC66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　　　　　　　　　　</a:t>
            </a: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聖６０２     みめぐみのたかねに</a:t>
            </a:r>
          </a:p>
        </p:txBody>
      </p:sp>
      <p:sp>
        <p:nvSpPr>
          <p:cNvPr id="74755" name="Text Box 2">
            <a:extLst>
              <a:ext uri="{FF2B5EF4-FFF2-40B4-BE49-F238E27FC236}">
                <a16:creationId xmlns:a16="http://schemas.microsoft.com/office/drawing/2014/main" id="{984BF94C-ED7D-65E1-AA17-BD05E1614B9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4213" y="936625"/>
            <a:ext cx="7772400" cy="51673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/>
              <a:t>②日々主イェスと歩み　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/>
              <a:t>　 ややに御姿を映し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/>
              <a:t>　 ただ神より来たる　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/>
              <a:t>   愛に満たされつつ</a:t>
            </a:r>
          </a:p>
          <a:p>
            <a:pPr eaLnBrk="1" hangingPunct="1">
              <a:buClrTx/>
              <a:buSzPct val="80000"/>
              <a:buFontTx/>
              <a:buNone/>
            </a:pPr>
            <a:endParaRPr lang="en-US" altLang="ja-JP" sz="4400"/>
          </a:p>
          <a:p>
            <a:pPr eaLnBrk="1" hangingPunct="1">
              <a:buClrTx/>
              <a:buSzPct val="80000"/>
              <a:buFontTx/>
              <a:buNone/>
            </a:pPr>
            <a:endParaRPr lang="en-US" altLang="ja-JP" sz="4400"/>
          </a:p>
          <a:p>
            <a:pPr eaLnBrk="1" hangingPunct="1">
              <a:buClrTx/>
              <a:buSzPct val="80000"/>
              <a:buFontTx/>
              <a:buNone/>
            </a:pPr>
            <a:endParaRPr lang="en-US" altLang="ja-JP" sz="4400"/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1234" name="Text Box 1">
            <a:extLst>
              <a:ext uri="{FF2B5EF4-FFF2-40B4-BE49-F238E27FC236}">
                <a16:creationId xmlns:a16="http://schemas.microsoft.com/office/drawing/2014/main" id="{815AC20D-E4AE-4ED3-43B3-91E37611204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9613" y="71438"/>
            <a:ext cx="84582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聖６２６　主とともにあゆむ</a:t>
            </a:r>
          </a:p>
        </p:txBody>
      </p:sp>
      <p:sp>
        <p:nvSpPr>
          <p:cNvPr id="351235" name="Text Box 2">
            <a:extLst>
              <a:ext uri="{FF2B5EF4-FFF2-40B4-BE49-F238E27FC236}">
                <a16:creationId xmlns:a16="http://schemas.microsoft.com/office/drawing/2014/main" id="{695713DE-6E48-6CBC-BD4C-749E9E98AE2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287338" y="0"/>
            <a:ext cx="9431338" cy="6858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378000" tIns="730800"/>
          <a:lstStyle>
            <a:lvl1pPr marL="565150" indent="-541338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565150" algn="l"/>
                <a:tab pos="1012825" algn="l"/>
                <a:tab pos="1462088" algn="l"/>
                <a:tab pos="1911350" algn="l"/>
                <a:tab pos="2360613" algn="l"/>
                <a:tab pos="2809875" algn="l"/>
                <a:tab pos="3259138" algn="l"/>
                <a:tab pos="3708400" algn="l"/>
                <a:tab pos="4157663" algn="l"/>
                <a:tab pos="4606925" algn="l"/>
                <a:tab pos="5056188" algn="l"/>
                <a:tab pos="5505450" algn="l"/>
                <a:tab pos="5954713" algn="l"/>
                <a:tab pos="6403975" algn="l"/>
                <a:tab pos="6853238" algn="l"/>
                <a:tab pos="7302500" algn="l"/>
                <a:tab pos="7751763" algn="l"/>
                <a:tab pos="8201025" algn="l"/>
                <a:tab pos="8650288" algn="l"/>
                <a:tab pos="9099550" algn="l"/>
                <a:tab pos="954881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565150" algn="l"/>
                <a:tab pos="1012825" algn="l"/>
                <a:tab pos="1462088" algn="l"/>
                <a:tab pos="1911350" algn="l"/>
                <a:tab pos="2360613" algn="l"/>
                <a:tab pos="2809875" algn="l"/>
                <a:tab pos="3259138" algn="l"/>
                <a:tab pos="3708400" algn="l"/>
                <a:tab pos="4157663" algn="l"/>
                <a:tab pos="4606925" algn="l"/>
                <a:tab pos="5056188" algn="l"/>
                <a:tab pos="5505450" algn="l"/>
                <a:tab pos="5954713" algn="l"/>
                <a:tab pos="6403975" algn="l"/>
                <a:tab pos="6853238" algn="l"/>
                <a:tab pos="7302500" algn="l"/>
                <a:tab pos="7751763" algn="l"/>
                <a:tab pos="8201025" algn="l"/>
                <a:tab pos="8650288" algn="l"/>
                <a:tab pos="9099550" algn="l"/>
                <a:tab pos="954881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565150" algn="l"/>
                <a:tab pos="1012825" algn="l"/>
                <a:tab pos="1462088" algn="l"/>
                <a:tab pos="1911350" algn="l"/>
                <a:tab pos="2360613" algn="l"/>
                <a:tab pos="2809875" algn="l"/>
                <a:tab pos="3259138" algn="l"/>
                <a:tab pos="3708400" algn="l"/>
                <a:tab pos="4157663" algn="l"/>
                <a:tab pos="4606925" algn="l"/>
                <a:tab pos="5056188" algn="l"/>
                <a:tab pos="5505450" algn="l"/>
                <a:tab pos="5954713" algn="l"/>
                <a:tab pos="6403975" algn="l"/>
                <a:tab pos="6853238" algn="l"/>
                <a:tab pos="7302500" algn="l"/>
                <a:tab pos="7751763" algn="l"/>
                <a:tab pos="8201025" algn="l"/>
                <a:tab pos="8650288" algn="l"/>
                <a:tab pos="9099550" algn="l"/>
                <a:tab pos="954881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565150" algn="l"/>
                <a:tab pos="1012825" algn="l"/>
                <a:tab pos="1462088" algn="l"/>
                <a:tab pos="1911350" algn="l"/>
                <a:tab pos="2360613" algn="l"/>
                <a:tab pos="2809875" algn="l"/>
                <a:tab pos="3259138" algn="l"/>
                <a:tab pos="3708400" algn="l"/>
                <a:tab pos="4157663" algn="l"/>
                <a:tab pos="4606925" algn="l"/>
                <a:tab pos="5056188" algn="l"/>
                <a:tab pos="5505450" algn="l"/>
                <a:tab pos="5954713" algn="l"/>
                <a:tab pos="6403975" algn="l"/>
                <a:tab pos="6853238" algn="l"/>
                <a:tab pos="7302500" algn="l"/>
                <a:tab pos="7751763" algn="l"/>
                <a:tab pos="8201025" algn="l"/>
                <a:tab pos="8650288" algn="l"/>
                <a:tab pos="9099550" algn="l"/>
                <a:tab pos="95488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565150" algn="l"/>
                <a:tab pos="1012825" algn="l"/>
                <a:tab pos="1462088" algn="l"/>
                <a:tab pos="1911350" algn="l"/>
                <a:tab pos="2360613" algn="l"/>
                <a:tab pos="2809875" algn="l"/>
                <a:tab pos="3259138" algn="l"/>
                <a:tab pos="3708400" algn="l"/>
                <a:tab pos="4157663" algn="l"/>
                <a:tab pos="4606925" algn="l"/>
                <a:tab pos="5056188" algn="l"/>
                <a:tab pos="5505450" algn="l"/>
                <a:tab pos="5954713" algn="l"/>
                <a:tab pos="6403975" algn="l"/>
                <a:tab pos="6853238" algn="l"/>
                <a:tab pos="7302500" algn="l"/>
                <a:tab pos="7751763" algn="l"/>
                <a:tab pos="8201025" algn="l"/>
                <a:tab pos="8650288" algn="l"/>
                <a:tab pos="9099550" algn="l"/>
                <a:tab pos="95488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565150" algn="l"/>
                <a:tab pos="1012825" algn="l"/>
                <a:tab pos="1462088" algn="l"/>
                <a:tab pos="1911350" algn="l"/>
                <a:tab pos="2360613" algn="l"/>
                <a:tab pos="2809875" algn="l"/>
                <a:tab pos="3259138" algn="l"/>
                <a:tab pos="3708400" algn="l"/>
                <a:tab pos="4157663" algn="l"/>
                <a:tab pos="4606925" algn="l"/>
                <a:tab pos="5056188" algn="l"/>
                <a:tab pos="5505450" algn="l"/>
                <a:tab pos="5954713" algn="l"/>
                <a:tab pos="6403975" algn="l"/>
                <a:tab pos="6853238" algn="l"/>
                <a:tab pos="7302500" algn="l"/>
                <a:tab pos="7751763" algn="l"/>
                <a:tab pos="8201025" algn="l"/>
                <a:tab pos="8650288" algn="l"/>
                <a:tab pos="9099550" algn="l"/>
                <a:tab pos="95488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565150" algn="l"/>
                <a:tab pos="1012825" algn="l"/>
                <a:tab pos="1462088" algn="l"/>
                <a:tab pos="1911350" algn="l"/>
                <a:tab pos="2360613" algn="l"/>
                <a:tab pos="2809875" algn="l"/>
                <a:tab pos="3259138" algn="l"/>
                <a:tab pos="3708400" algn="l"/>
                <a:tab pos="4157663" algn="l"/>
                <a:tab pos="4606925" algn="l"/>
                <a:tab pos="5056188" algn="l"/>
                <a:tab pos="5505450" algn="l"/>
                <a:tab pos="5954713" algn="l"/>
                <a:tab pos="6403975" algn="l"/>
                <a:tab pos="6853238" algn="l"/>
                <a:tab pos="7302500" algn="l"/>
                <a:tab pos="7751763" algn="l"/>
                <a:tab pos="8201025" algn="l"/>
                <a:tab pos="8650288" algn="l"/>
                <a:tab pos="9099550" algn="l"/>
                <a:tab pos="95488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565150" algn="l"/>
                <a:tab pos="1012825" algn="l"/>
                <a:tab pos="1462088" algn="l"/>
                <a:tab pos="1911350" algn="l"/>
                <a:tab pos="2360613" algn="l"/>
                <a:tab pos="2809875" algn="l"/>
                <a:tab pos="3259138" algn="l"/>
                <a:tab pos="3708400" algn="l"/>
                <a:tab pos="4157663" algn="l"/>
                <a:tab pos="4606925" algn="l"/>
                <a:tab pos="5056188" algn="l"/>
                <a:tab pos="5505450" algn="l"/>
                <a:tab pos="5954713" algn="l"/>
                <a:tab pos="6403975" algn="l"/>
                <a:tab pos="6853238" algn="l"/>
                <a:tab pos="7302500" algn="l"/>
                <a:tab pos="7751763" algn="l"/>
                <a:tab pos="8201025" algn="l"/>
                <a:tab pos="8650288" algn="l"/>
                <a:tab pos="9099550" algn="l"/>
                <a:tab pos="95488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565150" algn="l"/>
                <a:tab pos="1012825" algn="l"/>
                <a:tab pos="1462088" algn="l"/>
                <a:tab pos="1911350" algn="l"/>
                <a:tab pos="2360613" algn="l"/>
                <a:tab pos="2809875" algn="l"/>
                <a:tab pos="3259138" algn="l"/>
                <a:tab pos="3708400" algn="l"/>
                <a:tab pos="4157663" algn="l"/>
                <a:tab pos="4606925" algn="l"/>
                <a:tab pos="5056188" algn="l"/>
                <a:tab pos="5505450" algn="l"/>
                <a:tab pos="5954713" algn="l"/>
                <a:tab pos="6403975" algn="l"/>
                <a:tab pos="6853238" algn="l"/>
                <a:tab pos="7302500" algn="l"/>
                <a:tab pos="7751763" algn="l"/>
                <a:tab pos="8201025" algn="l"/>
                <a:tab pos="8650288" algn="l"/>
                <a:tab pos="9099550" algn="l"/>
                <a:tab pos="95488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lnSpc>
                <a:spcPct val="120000"/>
              </a:lnSpc>
              <a:spcBef>
                <a:spcPts val="110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②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赤子に等しき　か弱き我は</a:t>
            </a:r>
          </a:p>
          <a:p>
            <a:pPr eaLnBrk="1" hangingPunct="1">
              <a:lnSpc>
                <a:spcPct val="120000"/>
              </a:lnSpc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ただ主にすがりて　いのちに歩まん</a:t>
            </a:r>
          </a:p>
          <a:p>
            <a:pPr eaLnBrk="1" hangingPunct="1">
              <a:lnSpc>
                <a:spcPct val="120000"/>
              </a:lnSpc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ひと足ひと足　主にすがりて</a:t>
            </a:r>
          </a:p>
          <a:p>
            <a:pPr eaLnBrk="1" hangingPunct="1">
              <a:lnSpc>
                <a:spcPct val="120000"/>
              </a:lnSpc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絶えず絶えず　我は進まん</a:t>
            </a:r>
          </a:p>
          <a:p>
            <a:pPr eaLnBrk="1" hangingPunct="1">
              <a:lnSpc>
                <a:spcPct val="120000"/>
              </a:lnSpc>
              <a:spcBef>
                <a:spcPts val="1100"/>
              </a:spcBef>
              <a:buClrTx/>
              <a:buFontTx/>
              <a:buNone/>
            </a:pPr>
            <a:endParaRPr lang="ja-JP" altLang="ja-JP" sz="4400">
              <a:solidFill>
                <a:srgbClr val="FFFFFF"/>
              </a:solidFill>
              <a:latin typeface="Century" panose="02040604050505020304" pitchFamily="18" charset="0"/>
              <a:ea typeface="ＤＦＧ中太丸ゴシック体"/>
              <a:cs typeface="ＤＦＧ中太丸ゴシック体"/>
            </a:endParaRPr>
          </a:p>
          <a:p>
            <a:pPr eaLnBrk="1" hangingPunct="1">
              <a:lnSpc>
                <a:spcPct val="120000"/>
              </a:lnSpc>
              <a:spcBef>
                <a:spcPts val="1100"/>
              </a:spcBef>
              <a:buClrTx/>
              <a:buFontTx/>
              <a:buNone/>
            </a:pPr>
            <a:endParaRPr lang="ja-JP" altLang="ja-JP" sz="4400">
              <a:solidFill>
                <a:srgbClr val="FFFFFF"/>
              </a:solidFill>
              <a:latin typeface="Century" panose="02040604050505020304" pitchFamily="18" charset="0"/>
              <a:ea typeface="ＤＦＧ中太丸ゴシック体"/>
              <a:cs typeface="ＤＦＧ中太丸ゴシック体"/>
            </a:endParaRP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3282" name="Text Box 1">
            <a:extLst>
              <a:ext uri="{FF2B5EF4-FFF2-40B4-BE49-F238E27FC236}">
                <a16:creationId xmlns:a16="http://schemas.microsoft.com/office/drawing/2014/main" id="{FFCCE2EE-54F5-F18D-5A36-7015A0D10A6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9613" y="71438"/>
            <a:ext cx="84582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聖６２６　主とともにあゆむ</a:t>
            </a:r>
          </a:p>
        </p:txBody>
      </p:sp>
      <p:sp>
        <p:nvSpPr>
          <p:cNvPr id="353283" name="Text Box 2">
            <a:extLst>
              <a:ext uri="{FF2B5EF4-FFF2-40B4-BE49-F238E27FC236}">
                <a16:creationId xmlns:a16="http://schemas.microsoft.com/office/drawing/2014/main" id="{2C44B226-7D9A-6756-E2AC-FA5D2A031D5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378000" tIns="730800"/>
          <a:lstStyle>
            <a:lvl1pPr marL="565150" indent="-541338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565150" algn="l"/>
                <a:tab pos="1012825" algn="l"/>
                <a:tab pos="1462088" algn="l"/>
                <a:tab pos="1911350" algn="l"/>
                <a:tab pos="2360613" algn="l"/>
                <a:tab pos="2809875" algn="l"/>
                <a:tab pos="3259138" algn="l"/>
                <a:tab pos="3708400" algn="l"/>
                <a:tab pos="4157663" algn="l"/>
                <a:tab pos="4606925" algn="l"/>
                <a:tab pos="5056188" algn="l"/>
                <a:tab pos="5505450" algn="l"/>
                <a:tab pos="5954713" algn="l"/>
                <a:tab pos="6403975" algn="l"/>
                <a:tab pos="6853238" algn="l"/>
                <a:tab pos="7302500" algn="l"/>
                <a:tab pos="7751763" algn="l"/>
                <a:tab pos="8201025" algn="l"/>
                <a:tab pos="8650288" algn="l"/>
                <a:tab pos="9099550" algn="l"/>
                <a:tab pos="954881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565150" algn="l"/>
                <a:tab pos="1012825" algn="l"/>
                <a:tab pos="1462088" algn="l"/>
                <a:tab pos="1911350" algn="l"/>
                <a:tab pos="2360613" algn="l"/>
                <a:tab pos="2809875" algn="l"/>
                <a:tab pos="3259138" algn="l"/>
                <a:tab pos="3708400" algn="l"/>
                <a:tab pos="4157663" algn="l"/>
                <a:tab pos="4606925" algn="l"/>
                <a:tab pos="5056188" algn="l"/>
                <a:tab pos="5505450" algn="l"/>
                <a:tab pos="5954713" algn="l"/>
                <a:tab pos="6403975" algn="l"/>
                <a:tab pos="6853238" algn="l"/>
                <a:tab pos="7302500" algn="l"/>
                <a:tab pos="7751763" algn="l"/>
                <a:tab pos="8201025" algn="l"/>
                <a:tab pos="8650288" algn="l"/>
                <a:tab pos="9099550" algn="l"/>
                <a:tab pos="954881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565150" algn="l"/>
                <a:tab pos="1012825" algn="l"/>
                <a:tab pos="1462088" algn="l"/>
                <a:tab pos="1911350" algn="l"/>
                <a:tab pos="2360613" algn="l"/>
                <a:tab pos="2809875" algn="l"/>
                <a:tab pos="3259138" algn="l"/>
                <a:tab pos="3708400" algn="l"/>
                <a:tab pos="4157663" algn="l"/>
                <a:tab pos="4606925" algn="l"/>
                <a:tab pos="5056188" algn="l"/>
                <a:tab pos="5505450" algn="l"/>
                <a:tab pos="5954713" algn="l"/>
                <a:tab pos="6403975" algn="l"/>
                <a:tab pos="6853238" algn="l"/>
                <a:tab pos="7302500" algn="l"/>
                <a:tab pos="7751763" algn="l"/>
                <a:tab pos="8201025" algn="l"/>
                <a:tab pos="8650288" algn="l"/>
                <a:tab pos="9099550" algn="l"/>
                <a:tab pos="954881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565150" algn="l"/>
                <a:tab pos="1012825" algn="l"/>
                <a:tab pos="1462088" algn="l"/>
                <a:tab pos="1911350" algn="l"/>
                <a:tab pos="2360613" algn="l"/>
                <a:tab pos="2809875" algn="l"/>
                <a:tab pos="3259138" algn="l"/>
                <a:tab pos="3708400" algn="l"/>
                <a:tab pos="4157663" algn="l"/>
                <a:tab pos="4606925" algn="l"/>
                <a:tab pos="5056188" algn="l"/>
                <a:tab pos="5505450" algn="l"/>
                <a:tab pos="5954713" algn="l"/>
                <a:tab pos="6403975" algn="l"/>
                <a:tab pos="6853238" algn="l"/>
                <a:tab pos="7302500" algn="l"/>
                <a:tab pos="7751763" algn="l"/>
                <a:tab pos="8201025" algn="l"/>
                <a:tab pos="8650288" algn="l"/>
                <a:tab pos="9099550" algn="l"/>
                <a:tab pos="95488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565150" algn="l"/>
                <a:tab pos="1012825" algn="l"/>
                <a:tab pos="1462088" algn="l"/>
                <a:tab pos="1911350" algn="l"/>
                <a:tab pos="2360613" algn="l"/>
                <a:tab pos="2809875" algn="l"/>
                <a:tab pos="3259138" algn="l"/>
                <a:tab pos="3708400" algn="l"/>
                <a:tab pos="4157663" algn="l"/>
                <a:tab pos="4606925" algn="l"/>
                <a:tab pos="5056188" algn="l"/>
                <a:tab pos="5505450" algn="l"/>
                <a:tab pos="5954713" algn="l"/>
                <a:tab pos="6403975" algn="l"/>
                <a:tab pos="6853238" algn="l"/>
                <a:tab pos="7302500" algn="l"/>
                <a:tab pos="7751763" algn="l"/>
                <a:tab pos="8201025" algn="l"/>
                <a:tab pos="8650288" algn="l"/>
                <a:tab pos="9099550" algn="l"/>
                <a:tab pos="95488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565150" algn="l"/>
                <a:tab pos="1012825" algn="l"/>
                <a:tab pos="1462088" algn="l"/>
                <a:tab pos="1911350" algn="l"/>
                <a:tab pos="2360613" algn="l"/>
                <a:tab pos="2809875" algn="l"/>
                <a:tab pos="3259138" algn="l"/>
                <a:tab pos="3708400" algn="l"/>
                <a:tab pos="4157663" algn="l"/>
                <a:tab pos="4606925" algn="l"/>
                <a:tab pos="5056188" algn="l"/>
                <a:tab pos="5505450" algn="l"/>
                <a:tab pos="5954713" algn="l"/>
                <a:tab pos="6403975" algn="l"/>
                <a:tab pos="6853238" algn="l"/>
                <a:tab pos="7302500" algn="l"/>
                <a:tab pos="7751763" algn="l"/>
                <a:tab pos="8201025" algn="l"/>
                <a:tab pos="8650288" algn="l"/>
                <a:tab pos="9099550" algn="l"/>
                <a:tab pos="95488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565150" algn="l"/>
                <a:tab pos="1012825" algn="l"/>
                <a:tab pos="1462088" algn="l"/>
                <a:tab pos="1911350" algn="l"/>
                <a:tab pos="2360613" algn="l"/>
                <a:tab pos="2809875" algn="l"/>
                <a:tab pos="3259138" algn="l"/>
                <a:tab pos="3708400" algn="l"/>
                <a:tab pos="4157663" algn="l"/>
                <a:tab pos="4606925" algn="l"/>
                <a:tab pos="5056188" algn="l"/>
                <a:tab pos="5505450" algn="l"/>
                <a:tab pos="5954713" algn="l"/>
                <a:tab pos="6403975" algn="l"/>
                <a:tab pos="6853238" algn="l"/>
                <a:tab pos="7302500" algn="l"/>
                <a:tab pos="7751763" algn="l"/>
                <a:tab pos="8201025" algn="l"/>
                <a:tab pos="8650288" algn="l"/>
                <a:tab pos="9099550" algn="l"/>
                <a:tab pos="95488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565150" algn="l"/>
                <a:tab pos="1012825" algn="l"/>
                <a:tab pos="1462088" algn="l"/>
                <a:tab pos="1911350" algn="l"/>
                <a:tab pos="2360613" algn="l"/>
                <a:tab pos="2809875" algn="l"/>
                <a:tab pos="3259138" algn="l"/>
                <a:tab pos="3708400" algn="l"/>
                <a:tab pos="4157663" algn="l"/>
                <a:tab pos="4606925" algn="l"/>
                <a:tab pos="5056188" algn="l"/>
                <a:tab pos="5505450" algn="l"/>
                <a:tab pos="5954713" algn="l"/>
                <a:tab pos="6403975" algn="l"/>
                <a:tab pos="6853238" algn="l"/>
                <a:tab pos="7302500" algn="l"/>
                <a:tab pos="7751763" algn="l"/>
                <a:tab pos="8201025" algn="l"/>
                <a:tab pos="8650288" algn="l"/>
                <a:tab pos="9099550" algn="l"/>
                <a:tab pos="95488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565150" algn="l"/>
                <a:tab pos="1012825" algn="l"/>
                <a:tab pos="1462088" algn="l"/>
                <a:tab pos="1911350" algn="l"/>
                <a:tab pos="2360613" algn="l"/>
                <a:tab pos="2809875" algn="l"/>
                <a:tab pos="3259138" algn="l"/>
                <a:tab pos="3708400" algn="l"/>
                <a:tab pos="4157663" algn="l"/>
                <a:tab pos="4606925" algn="l"/>
                <a:tab pos="5056188" algn="l"/>
                <a:tab pos="5505450" algn="l"/>
                <a:tab pos="5954713" algn="l"/>
                <a:tab pos="6403975" algn="l"/>
                <a:tab pos="6853238" algn="l"/>
                <a:tab pos="7302500" algn="l"/>
                <a:tab pos="7751763" algn="l"/>
                <a:tab pos="8201025" algn="l"/>
                <a:tab pos="8650288" algn="l"/>
                <a:tab pos="9099550" algn="l"/>
                <a:tab pos="95488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lnSpc>
                <a:spcPct val="120000"/>
              </a:lnSpc>
              <a:spcBef>
                <a:spcPts val="110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③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花咲く野原も　血に染む谷も</a:t>
            </a:r>
          </a:p>
          <a:p>
            <a:pPr eaLnBrk="1" hangingPunct="1">
              <a:lnSpc>
                <a:spcPct val="120000"/>
              </a:lnSpc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導かるるまま　主と共に行かん</a:t>
            </a:r>
          </a:p>
          <a:p>
            <a:pPr eaLnBrk="1" hangingPunct="1">
              <a:lnSpc>
                <a:spcPct val="120000"/>
              </a:lnSpc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ひと足ひと足　主にすがりて</a:t>
            </a:r>
          </a:p>
          <a:p>
            <a:pPr eaLnBrk="1" hangingPunct="1">
              <a:lnSpc>
                <a:spcPct val="120000"/>
              </a:lnSpc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絶えず絶えず　我は進まん</a:t>
            </a:r>
          </a:p>
          <a:p>
            <a:pPr eaLnBrk="1" hangingPunct="1">
              <a:lnSpc>
                <a:spcPct val="120000"/>
              </a:lnSpc>
              <a:spcBef>
                <a:spcPts val="1100"/>
              </a:spcBef>
              <a:buClrTx/>
              <a:buFontTx/>
              <a:buNone/>
            </a:pPr>
            <a:endParaRPr lang="ja-JP" altLang="ja-JP" sz="4400">
              <a:solidFill>
                <a:srgbClr val="FFFFFF"/>
              </a:solidFill>
              <a:latin typeface="Century" panose="02040604050505020304" pitchFamily="18" charset="0"/>
              <a:ea typeface="ＤＦＧ中太丸ゴシック体"/>
              <a:cs typeface="ＤＦＧ中太丸ゴシック体"/>
            </a:endParaRPr>
          </a:p>
          <a:p>
            <a:pPr eaLnBrk="1" hangingPunct="1">
              <a:lnSpc>
                <a:spcPct val="120000"/>
              </a:lnSpc>
              <a:spcBef>
                <a:spcPts val="1100"/>
              </a:spcBef>
              <a:buClrTx/>
              <a:buFontTx/>
              <a:buNone/>
            </a:pPr>
            <a:endParaRPr lang="ja-JP" altLang="ja-JP" sz="4400">
              <a:solidFill>
                <a:srgbClr val="FFFFFF"/>
              </a:solidFill>
              <a:latin typeface="Century" panose="02040604050505020304" pitchFamily="18" charset="0"/>
              <a:ea typeface="ＤＦＧ中太丸ゴシック体"/>
              <a:cs typeface="ＤＦＧ中太丸ゴシック体"/>
            </a:endParaRP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5330" name="Text Box 1">
            <a:extLst>
              <a:ext uri="{FF2B5EF4-FFF2-40B4-BE49-F238E27FC236}">
                <a16:creationId xmlns:a16="http://schemas.microsoft.com/office/drawing/2014/main" id="{8AF21715-BB88-25ED-193D-48E136DCF95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9613" y="71438"/>
            <a:ext cx="84582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聖６２６　主とともにあゆむ</a:t>
            </a:r>
          </a:p>
        </p:txBody>
      </p:sp>
      <p:sp>
        <p:nvSpPr>
          <p:cNvPr id="355331" name="Text Box 2">
            <a:extLst>
              <a:ext uri="{FF2B5EF4-FFF2-40B4-BE49-F238E27FC236}">
                <a16:creationId xmlns:a16="http://schemas.microsoft.com/office/drawing/2014/main" id="{BEC6E5CC-FD56-B6B6-07CB-605877BB4A5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378000" tIns="730800"/>
          <a:lstStyle>
            <a:lvl1pPr marL="565150" indent="-541338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565150" algn="l"/>
                <a:tab pos="1012825" algn="l"/>
                <a:tab pos="1462088" algn="l"/>
                <a:tab pos="1911350" algn="l"/>
                <a:tab pos="2360613" algn="l"/>
                <a:tab pos="2809875" algn="l"/>
                <a:tab pos="3259138" algn="l"/>
                <a:tab pos="3708400" algn="l"/>
                <a:tab pos="4157663" algn="l"/>
                <a:tab pos="4606925" algn="l"/>
                <a:tab pos="5056188" algn="l"/>
                <a:tab pos="5505450" algn="l"/>
                <a:tab pos="5954713" algn="l"/>
                <a:tab pos="6403975" algn="l"/>
                <a:tab pos="6853238" algn="l"/>
                <a:tab pos="7302500" algn="l"/>
                <a:tab pos="7751763" algn="l"/>
                <a:tab pos="8201025" algn="l"/>
                <a:tab pos="8650288" algn="l"/>
                <a:tab pos="9099550" algn="l"/>
                <a:tab pos="954881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565150" algn="l"/>
                <a:tab pos="1012825" algn="l"/>
                <a:tab pos="1462088" algn="l"/>
                <a:tab pos="1911350" algn="l"/>
                <a:tab pos="2360613" algn="l"/>
                <a:tab pos="2809875" algn="l"/>
                <a:tab pos="3259138" algn="l"/>
                <a:tab pos="3708400" algn="l"/>
                <a:tab pos="4157663" algn="l"/>
                <a:tab pos="4606925" algn="l"/>
                <a:tab pos="5056188" algn="l"/>
                <a:tab pos="5505450" algn="l"/>
                <a:tab pos="5954713" algn="l"/>
                <a:tab pos="6403975" algn="l"/>
                <a:tab pos="6853238" algn="l"/>
                <a:tab pos="7302500" algn="l"/>
                <a:tab pos="7751763" algn="l"/>
                <a:tab pos="8201025" algn="l"/>
                <a:tab pos="8650288" algn="l"/>
                <a:tab pos="9099550" algn="l"/>
                <a:tab pos="954881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565150" algn="l"/>
                <a:tab pos="1012825" algn="l"/>
                <a:tab pos="1462088" algn="l"/>
                <a:tab pos="1911350" algn="l"/>
                <a:tab pos="2360613" algn="l"/>
                <a:tab pos="2809875" algn="l"/>
                <a:tab pos="3259138" algn="l"/>
                <a:tab pos="3708400" algn="l"/>
                <a:tab pos="4157663" algn="l"/>
                <a:tab pos="4606925" algn="l"/>
                <a:tab pos="5056188" algn="l"/>
                <a:tab pos="5505450" algn="l"/>
                <a:tab pos="5954713" algn="l"/>
                <a:tab pos="6403975" algn="l"/>
                <a:tab pos="6853238" algn="l"/>
                <a:tab pos="7302500" algn="l"/>
                <a:tab pos="7751763" algn="l"/>
                <a:tab pos="8201025" algn="l"/>
                <a:tab pos="8650288" algn="l"/>
                <a:tab pos="9099550" algn="l"/>
                <a:tab pos="954881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565150" algn="l"/>
                <a:tab pos="1012825" algn="l"/>
                <a:tab pos="1462088" algn="l"/>
                <a:tab pos="1911350" algn="l"/>
                <a:tab pos="2360613" algn="l"/>
                <a:tab pos="2809875" algn="l"/>
                <a:tab pos="3259138" algn="l"/>
                <a:tab pos="3708400" algn="l"/>
                <a:tab pos="4157663" algn="l"/>
                <a:tab pos="4606925" algn="l"/>
                <a:tab pos="5056188" algn="l"/>
                <a:tab pos="5505450" algn="l"/>
                <a:tab pos="5954713" algn="l"/>
                <a:tab pos="6403975" algn="l"/>
                <a:tab pos="6853238" algn="l"/>
                <a:tab pos="7302500" algn="l"/>
                <a:tab pos="7751763" algn="l"/>
                <a:tab pos="8201025" algn="l"/>
                <a:tab pos="8650288" algn="l"/>
                <a:tab pos="9099550" algn="l"/>
                <a:tab pos="95488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565150" algn="l"/>
                <a:tab pos="1012825" algn="l"/>
                <a:tab pos="1462088" algn="l"/>
                <a:tab pos="1911350" algn="l"/>
                <a:tab pos="2360613" algn="l"/>
                <a:tab pos="2809875" algn="l"/>
                <a:tab pos="3259138" algn="l"/>
                <a:tab pos="3708400" algn="l"/>
                <a:tab pos="4157663" algn="l"/>
                <a:tab pos="4606925" algn="l"/>
                <a:tab pos="5056188" algn="l"/>
                <a:tab pos="5505450" algn="l"/>
                <a:tab pos="5954713" algn="l"/>
                <a:tab pos="6403975" algn="l"/>
                <a:tab pos="6853238" algn="l"/>
                <a:tab pos="7302500" algn="l"/>
                <a:tab pos="7751763" algn="l"/>
                <a:tab pos="8201025" algn="l"/>
                <a:tab pos="8650288" algn="l"/>
                <a:tab pos="9099550" algn="l"/>
                <a:tab pos="95488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565150" algn="l"/>
                <a:tab pos="1012825" algn="l"/>
                <a:tab pos="1462088" algn="l"/>
                <a:tab pos="1911350" algn="l"/>
                <a:tab pos="2360613" algn="l"/>
                <a:tab pos="2809875" algn="l"/>
                <a:tab pos="3259138" algn="l"/>
                <a:tab pos="3708400" algn="l"/>
                <a:tab pos="4157663" algn="l"/>
                <a:tab pos="4606925" algn="l"/>
                <a:tab pos="5056188" algn="l"/>
                <a:tab pos="5505450" algn="l"/>
                <a:tab pos="5954713" algn="l"/>
                <a:tab pos="6403975" algn="l"/>
                <a:tab pos="6853238" algn="l"/>
                <a:tab pos="7302500" algn="l"/>
                <a:tab pos="7751763" algn="l"/>
                <a:tab pos="8201025" algn="l"/>
                <a:tab pos="8650288" algn="l"/>
                <a:tab pos="9099550" algn="l"/>
                <a:tab pos="95488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565150" algn="l"/>
                <a:tab pos="1012825" algn="l"/>
                <a:tab pos="1462088" algn="l"/>
                <a:tab pos="1911350" algn="l"/>
                <a:tab pos="2360613" algn="l"/>
                <a:tab pos="2809875" algn="l"/>
                <a:tab pos="3259138" algn="l"/>
                <a:tab pos="3708400" algn="l"/>
                <a:tab pos="4157663" algn="l"/>
                <a:tab pos="4606925" algn="l"/>
                <a:tab pos="5056188" algn="l"/>
                <a:tab pos="5505450" algn="l"/>
                <a:tab pos="5954713" algn="l"/>
                <a:tab pos="6403975" algn="l"/>
                <a:tab pos="6853238" algn="l"/>
                <a:tab pos="7302500" algn="l"/>
                <a:tab pos="7751763" algn="l"/>
                <a:tab pos="8201025" algn="l"/>
                <a:tab pos="8650288" algn="l"/>
                <a:tab pos="9099550" algn="l"/>
                <a:tab pos="95488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565150" algn="l"/>
                <a:tab pos="1012825" algn="l"/>
                <a:tab pos="1462088" algn="l"/>
                <a:tab pos="1911350" algn="l"/>
                <a:tab pos="2360613" algn="l"/>
                <a:tab pos="2809875" algn="l"/>
                <a:tab pos="3259138" algn="l"/>
                <a:tab pos="3708400" algn="l"/>
                <a:tab pos="4157663" algn="l"/>
                <a:tab pos="4606925" algn="l"/>
                <a:tab pos="5056188" algn="l"/>
                <a:tab pos="5505450" algn="l"/>
                <a:tab pos="5954713" algn="l"/>
                <a:tab pos="6403975" algn="l"/>
                <a:tab pos="6853238" algn="l"/>
                <a:tab pos="7302500" algn="l"/>
                <a:tab pos="7751763" algn="l"/>
                <a:tab pos="8201025" algn="l"/>
                <a:tab pos="8650288" algn="l"/>
                <a:tab pos="9099550" algn="l"/>
                <a:tab pos="95488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565150" algn="l"/>
                <a:tab pos="1012825" algn="l"/>
                <a:tab pos="1462088" algn="l"/>
                <a:tab pos="1911350" algn="l"/>
                <a:tab pos="2360613" algn="l"/>
                <a:tab pos="2809875" algn="l"/>
                <a:tab pos="3259138" algn="l"/>
                <a:tab pos="3708400" algn="l"/>
                <a:tab pos="4157663" algn="l"/>
                <a:tab pos="4606925" algn="l"/>
                <a:tab pos="5056188" algn="l"/>
                <a:tab pos="5505450" algn="l"/>
                <a:tab pos="5954713" algn="l"/>
                <a:tab pos="6403975" algn="l"/>
                <a:tab pos="6853238" algn="l"/>
                <a:tab pos="7302500" algn="l"/>
                <a:tab pos="7751763" algn="l"/>
                <a:tab pos="8201025" algn="l"/>
                <a:tab pos="8650288" algn="l"/>
                <a:tab pos="9099550" algn="l"/>
                <a:tab pos="95488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lnSpc>
                <a:spcPct val="120000"/>
              </a:lnSpc>
              <a:spcBef>
                <a:spcPts val="110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④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エノクの如くに　我をも上に</a:t>
            </a:r>
          </a:p>
          <a:p>
            <a:pPr eaLnBrk="1" hangingPunct="1">
              <a:lnSpc>
                <a:spcPct val="120000"/>
              </a:lnSpc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移させたもうまで　日々主と歩まん</a:t>
            </a:r>
          </a:p>
          <a:p>
            <a:pPr eaLnBrk="1" hangingPunct="1">
              <a:lnSpc>
                <a:spcPct val="120000"/>
              </a:lnSpc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ひと足ひと足　主にすがりて</a:t>
            </a:r>
          </a:p>
          <a:p>
            <a:pPr eaLnBrk="1" hangingPunct="1">
              <a:lnSpc>
                <a:spcPct val="120000"/>
              </a:lnSpc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絶えず絶えず　我は進まん</a:t>
            </a:r>
          </a:p>
          <a:p>
            <a:pPr eaLnBrk="1" hangingPunct="1">
              <a:lnSpc>
                <a:spcPct val="120000"/>
              </a:lnSpc>
              <a:spcBef>
                <a:spcPts val="1100"/>
              </a:spcBef>
              <a:buClrTx/>
              <a:buFontTx/>
              <a:buNone/>
            </a:pPr>
            <a:endParaRPr lang="ja-JP" altLang="ja-JP" sz="4400">
              <a:solidFill>
                <a:srgbClr val="FFFFFF"/>
              </a:solidFill>
              <a:latin typeface="Century" panose="02040604050505020304" pitchFamily="18" charset="0"/>
              <a:ea typeface="ＤＦＧ中太丸ゴシック体"/>
              <a:cs typeface="ＤＦＧ中太丸ゴシック体"/>
            </a:endParaRPr>
          </a:p>
          <a:p>
            <a:pPr eaLnBrk="1" hangingPunct="1">
              <a:lnSpc>
                <a:spcPct val="120000"/>
              </a:lnSpc>
              <a:spcBef>
                <a:spcPts val="1100"/>
              </a:spcBef>
              <a:buClrTx/>
              <a:buFontTx/>
              <a:buNone/>
            </a:pPr>
            <a:endParaRPr lang="ja-JP" altLang="ja-JP" sz="4400">
              <a:solidFill>
                <a:srgbClr val="FFFFFF"/>
              </a:solidFill>
              <a:latin typeface="Century" panose="02040604050505020304" pitchFamily="18" charset="0"/>
              <a:ea typeface="ＤＦＧ中太丸ゴシック体"/>
              <a:cs typeface="ＤＦＧ中太丸ゴシック体"/>
            </a:endParaRP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7378" name="Text Box 1">
            <a:extLst>
              <a:ext uri="{FF2B5EF4-FFF2-40B4-BE49-F238E27FC236}">
                <a16:creationId xmlns:a16="http://schemas.microsoft.com/office/drawing/2014/main" id="{5ED10AFE-37E8-9C82-106D-CB8564D9A08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5800" y="0"/>
            <a:ext cx="84582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聖６２７　めぐみの高きね</a:t>
            </a:r>
          </a:p>
        </p:txBody>
      </p:sp>
      <p:sp>
        <p:nvSpPr>
          <p:cNvPr id="357379" name="Text Box 2">
            <a:extLst>
              <a:ext uri="{FF2B5EF4-FFF2-40B4-BE49-F238E27FC236}">
                <a16:creationId xmlns:a16="http://schemas.microsoft.com/office/drawing/2014/main" id="{756360FA-1566-7AC3-7B75-653B172D2DA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647700" y="144463"/>
            <a:ext cx="9791700" cy="52847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738000" tIns="730800"/>
          <a:lstStyle>
            <a:lvl1pPr marL="342900" indent="-319088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  <a:tab pos="943451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  <a:tab pos="943451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  <a:tab pos="943451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①</a:t>
            </a:r>
            <a:r>
              <a:rPr lang="ja-JP" altLang="ja-JP" sz="4200">
                <a:solidFill>
                  <a:srgbClr val="FFFFFF"/>
                </a:solidFill>
                <a:latin typeface="ＭＳ Ｐゴシック" panose="020B0600070205080204" pitchFamily="50" charset="-128"/>
              </a:rPr>
              <a:t>恵みの高き嶺</a:t>
            </a:r>
            <a:r>
              <a:rPr lang="ja-JP" altLang="ja-JP">
                <a:solidFill>
                  <a:srgbClr val="FFFFFF"/>
                </a:solidFill>
                <a:latin typeface="ＭＳ Ｐゴシック" panose="020B0600070205080204" pitchFamily="50" charset="-128"/>
              </a:rPr>
              <a:t>(ね)</a:t>
            </a:r>
            <a:r>
              <a:rPr lang="ja-JP" altLang="ja-JP" sz="2800">
                <a:solidFill>
                  <a:srgbClr val="FFFFFF"/>
                </a:solidFill>
                <a:latin typeface="ＭＳ Ｐゴシック" panose="020B0600070205080204" pitchFamily="50" charset="-128"/>
              </a:rPr>
              <a:t> </a:t>
            </a:r>
            <a:r>
              <a:rPr lang="ja-JP" altLang="ja-JP" sz="4200">
                <a:solidFill>
                  <a:srgbClr val="FFFFFF"/>
                </a:solidFill>
                <a:latin typeface="ＭＳ Ｐゴシック" panose="020B0600070205080204" pitchFamily="50" charset="-128"/>
              </a:rPr>
              <a:t>日々我が目当てに</a:t>
            </a:r>
          </a:p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祈りつ歌いつ　我は登り行かん</a:t>
            </a:r>
          </a:p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光と聖きと　平和に満ちたる</a:t>
            </a:r>
          </a:p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恵みの高き嶺　我に踏ましめよ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9426" name="Text Box 1">
            <a:extLst>
              <a:ext uri="{FF2B5EF4-FFF2-40B4-BE49-F238E27FC236}">
                <a16:creationId xmlns:a16="http://schemas.microsoft.com/office/drawing/2014/main" id="{FFC42A85-2D9D-52B8-5700-DF6FD61531D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5800" y="0"/>
            <a:ext cx="84582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聖６２７　めぐみの高きね</a:t>
            </a:r>
          </a:p>
        </p:txBody>
      </p:sp>
      <p:sp>
        <p:nvSpPr>
          <p:cNvPr id="359427" name="Text Box 2">
            <a:extLst>
              <a:ext uri="{FF2B5EF4-FFF2-40B4-BE49-F238E27FC236}">
                <a16:creationId xmlns:a16="http://schemas.microsoft.com/office/drawing/2014/main" id="{7509B9EE-811E-C825-FC64-CE5B13737E9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647700" y="144463"/>
            <a:ext cx="9791700" cy="52847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738000" tIns="730800"/>
          <a:lstStyle>
            <a:lvl1pPr marL="342900" indent="-319088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  <a:tab pos="943451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  <a:tab pos="943451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  <a:tab pos="943451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②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恐れのある地に　などかは留まらん</a:t>
            </a:r>
          </a:p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疑惑の雲をば　早く下に踏まん</a:t>
            </a:r>
          </a:p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光と聖きと　平和に満ちたる</a:t>
            </a:r>
          </a:p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恵みの高き嶺　我に踏ましめよ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1474" name="Text Box 1">
            <a:extLst>
              <a:ext uri="{FF2B5EF4-FFF2-40B4-BE49-F238E27FC236}">
                <a16:creationId xmlns:a16="http://schemas.microsoft.com/office/drawing/2014/main" id="{98DBE47F-B03B-8804-1ADE-1A607AD9027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5800" y="0"/>
            <a:ext cx="84582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聖６２７　めぐみの高きね</a:t>
            </a:r>
          </a:p>
        </p:txBody>
      </p:sp>
      <p:sp>
        <p:nvSpPr>
          <p:cNvPr id="361475" name="Text Box 2">
            <a:extLst>
              <a:ext uri="{FF2B5EF4-FFF2-40B4-BE49-F238E27FC236}">
                <a16:creationId xmlns:a16="http://schemas.microsoft.com/office/drawing/2014/main" id="{C9BEC8CB-1723-4503-4A23-E377FBFB33F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647700" y="144463"/>
            <a:ext cx="9791700" cy="52847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738000" tIns="730800"/>
          <a:lstStyle>
            <a:lvl1pPr marL="342900" indent="-319088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  <a:tab pos="943451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  <a:tab pos="943451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  <a:tab pos="943451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③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狭霧</a:t>
            </a:r>
            <a:r>
              <a:rPr lang="ja-JP" altLang="ja-JP">
                <a:solidFill>
                  <a:srgbClr val="FFFFFF"/>
                </a:solidFill>
                <a:latin typeface="ＭＳ Ｐゴシック" panose="020B0600070205080204" pitchFamily="50" charset="-128"/>
              </a:rPr>
              <a:t>(さぎり)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の彼方に　天つ日輝く</a:t>
            </a:r>
          </a:p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浮世を後にし　なおも登り行かん</a:t>
            </a:r>
          </a:p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光と聖きと　平和に満ちたる</a:t>
            </a:r>
          </a:p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恵みの高き嶺　我に踏ましめよ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3522" name="Text Box 1">
            <a:extLst>
              <a:ext uri="{FF2B5EF4-FFF2-40B4-BE49-F238E27FC236}">
                <a16:creationId xmlns:a16="http://schemas.microsoft.com/office/drawing/2014/main" id="{F63E65A6-318E-5968-2C52-99226094EA0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5800" y="0"/>
            <a:ext cx="84582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聖６２７　めぐみの高きね</a:t>
            </a:r>
          </a:p>
        </p:txBody>
      </p:sp>
      <p:sp>
        <p:nvSpPr>
          <p:cNvPr id="363523" name="Text Box 2">
            <a:extLst>
              <a:ext uri="{FF2B5EF4-FFF2-40B4-BE49-F238E27FC236}">
                <a16:creationId xmlns:a16="http://schemas.microsoft.com/office/drawing/2014/main" id="{E183E675-0340-E25B-2840-3896ED90E07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647700" y="144463"/>
            <a:ext cx="9791700" cy="52847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738000" tIns="730800"/>
          <a:lstStyle>
            <a:lvl1pPr marL="342900" indent="-319088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  <a:tab pos="943451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  <a:tab pos="943451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  <a:tab pos="943451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④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険しき坂をも　直</a:t>
            </a:r>
            <a:r>
              <a:rPr lang="ja-JP" altLang="ja-JP">
                <a:solidFill>
                  <a:srgbClr val="FFFFFF"/>
                </a:solidFill>
                <a:latin typeface="ＭＳ Ｐゴシック" panose="020B0600070205080204" pitchFamily="50" charset="-128"/>
              </a:rPr>
              <a:t>(す)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ぐなる岩をも</a:t>
            </a:r>
          </a:p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御助けある身は　ついに登りきらん</a:t>
            </a:r>
          </a:p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光と聖きと　平和に満ちたる</a:t>
            </a:r>
          </a:p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恵みの高き嶺　我に踏ましめよ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5570" name="Text Box 1">
            <a:extLst>
              <a:ext uri="{FF2B5EF4-FFF2-40B4-BE49-F238E27FC236}">
                <a16:creationId xmlns:a16="http://schemas.microsoft.com/office/drawing/2014/main" id="{AE231C0D-D80B-2642-2315-FEA334F8F47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5800" y="0"/>
            <a:ext cx="84582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聖６２８　すくいぬしイェスと </a:t>
            </a:r>
          </a:p>
        </p:txBody>
      </p:sp>
      <p:sp>
        <p:nvSpPr>
          <p:cNvPr id="365571" name="Text Box 2">
            <a:extLst>
              <a:ext uri="{FF2B5EF4-FFF2-40B4-BE49-F238E27FC236}">
                <a16:creationId xmlns:a16="http://schemas.microsoft.com/office/drawing/2014/main" id="{784BA796-BD62-FE5E-ADD3-744CF2EB944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431800" y="144463"/>
            <a:ext cx="9575800" cy="52847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738000" tIns="730800"/>
          <a:lstStyle>
            <a:lvl1pPr marL="342900" indent="-319088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  <a:tab pos="943451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  <a:tab pos="943451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  <a:tab pos="943451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① 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救い主イェスと　共に行く身は</a:t>
            </a:r>
          </a:p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　乏しきことなく　恐れもあらじ</a:t>
            </a:r>
          </a:p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　イェスは安きもて　心足らわせ</a:t>
            </a:r>
          </a:p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　物事全てを良きになし給う　</a:t>
            </a:r>
          </a:p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　物事全てを良きになし給う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7618" name="Text Box 1">
            <a:extLst>
              <a:ext uri="{FF2B5EF4-FFF2-40B4-BE49-F238E27FC236}">
                <a16:creationId xmlns:a16="http://schemas.microsoft.com/office/drawing/2014/main" id="{6580CC80-1BB7-061F-2508-B1239F7E9E8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5800" y="0"/>
            <a:ext cx="84582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聖６２８　すくいぬしイェスと </a:t>
            </a:r>
          </a:p>
        </p:txBody>
      </p:sp>
      <p:sp>
        <p:nvSpPr>
          <p:cNvPr id="367619" name="Text Box 2">
            <a:extLst>
              <a:ext uri="{FF2B5EF4-FFF2-40B4-BE49-F238E27FC236}">
                <a16:creationId xmlns:a16="http://schemas.microsoft.com/office/drawing/2014/main" id="{9925C302-0B4E-0C48-8168-A2C1B8F7802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431800" y="144463"/>
            <a:ext cx="9575800" cy="52847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738000" tIns="730800"/>
          <a:lstStyle>
            <a:lvl1pPr marL="342900" indent="-319088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  <a:tab pos="943451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  <a:tab pos="943451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  <a:tab pos="943451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② 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坂道に強き　御手を差し伸べ</a:t>
            </a:r>
          </a:p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　試みの時は　恵みを賜う</a:t>
            </a:r>
          </a:p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 弱き我が魂</a:t>
            </a:r>
            <a:r>
              <a:rPr lang="ja-JP" altLang="ja-JP">
                <a:solidFill>
                  <a:srgbClr val="FFFFFF"/>
                </a:solidFill>
                <a:latin typeface="ＭＳ Ｐゴシック" panose="020B0600070205080204" pitchFamily="50" charset="-128"/>
              </a:rPr>
              <a:t>(たま)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の　渇く折しも</a:t>
            </a:r>
          </a:p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 目の前の岩は裂けて水湧く　</a:t>
            </a:r>
          </a:p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 目の前の岩は裂けて水湧く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9666" name="Text Box 1">
            <a:extLst>
              <a:ext uri="{FF2B5EF4-FFF2-40B4-BE49-F238E27FC236}">
                <a16:creationId xmlns:a16="http://schemas.microsoft.com/office/drawing/2014/main" id="{0B297229-A289-2FA6-B91B-83F1FDD403F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5800" y="0"/>
            <a:ext cx="84582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聖６２８　すくいぬしイェスと </a:t>
            </a:r>
          </a:p>
        </p:txBody>
      </p:sp>
      <p:sp>
        <p:nvSpPr>
          <p:cNvPr id="369667" name="Text Box 2">
            <a:extLst>
              <a:ext uri="{FF2B5EF4-FFF2-40B4-BE49-F238E27FC236}">
                <a16:creationId xmlns:a16="http://schemas.microsoft.com/office/drawing/2014/main" id="{BCEB5B2D-ACC4-041A-EDA8-FE33D0882DC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542925" y="144463"/>
            <a:ext cx="9686925" cy="52847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738000" tIns="730800"/>
          <a:lstStyle>
            <a:lvl1pPr marL="342900" indent="-319088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  <a:tab pos="943451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  <a:tab pos="943451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  <a:tab pos="943451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③ 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いかに満ち満てる　恵みなるかや</a:t>
            </a:r>
          </a:p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 約束しませる　家に帰らば</a:t>
            </a:r>
          </a:p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 我が魂</a:t>
            </a:r>
            <a:r>
              <a:rPr lang="ja-JP" altLang="ja-JP">
                <a:solidFill>
                  <a:srgbClr val="FFFFFF"/>
                </a:solidFill>
                <a:latin typeface="ＭＳ Ｐゴシック" panose="020B0600070205080204" pitchFamily="50" charset="-128"/>
              </a:rPr>
              <a:t>(たま)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は歌わん　力の限り</a:t>
            </a:r>
          </a:p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「君に守られて今日まで来</a:t>
            </a:r>
            <a:r>
              <a:rPr lang="ja-JP" altLang="ja-JP">
                <a:solidFill>
                  <a:srgbClr val="FFFFFF"/>
                </a:solidFill>
                <a:latin typeface="ＭＳ Ｐゴシック" panose="020B0600070205080204" pitchFamily="50" charset="-128"/>
              </a:rPr>
              <a:t>(き)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ぬと」</a:t>
            </a:r>
          </a:p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「君に守られて今日まで来ぬと」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41" name="Text Box 1">
            <a:extLst>
              <a:ext uri="{FF2B5EF4-FFF2-40B4-BE49-F238E27FC236}">
                <a16:creationId xmlns:a16="http://schemas.microsoft.com/office/drawing/2014/main" id="{07C8F280-10E8-CE3D-9786-BADBDFB0CF3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23963" y="188913"/>
            <a:ext cx="7772400" cy="387350"/>
          </a:xfrm>
          <a:prstGeom prst="rect">
            <a:avLst/>
          </a:prstGeom>
          <a:noFill/>
          <a:ln>
            <a:noFill/>
          </a:ln>
          <a:effectLst/>
        </p:spPr>
        <p:txBody>
          <a:bodyPr lIns="92160" tIns="46080" rIns="92160" bIns="4608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buSzPct val="100000"/>
              <a:defRPr/>
            </a:pPr>
            <a:r>
              <a:rPr lang="ja-JP" altLang="ja-JP" sz="2800" b="1">
                <a:solidFill>
                  <a:srgbClr val="FFCC66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　　　　　　　　　　</a:t>
            </a: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聖６０２     みめぐみのたかねに</a:t>
            </a:r>
          </a:p>
        </p:txBody>
      </p:sp>
      <p:sp>
        <p:nvSpPr>
          <p:cNvPr id="76803" name="Text Box 2">
            <a:extLst>
              <a:ext uri="{FF2B5EF4-FFF2-40B4-BE49-F238E27FC236}">
                <a16:creationId xmlns:a16="http://schemas.microsoft.com/office/drawing/2014/main" id="{2C662239-4B05-D136-25B4-1F4E2E85395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4213" y="936625"/>
            <a:ext cx="7772400" cy="51673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/>
              <a:t>   心は燃ゆ心は燃ゆ　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/>
              <a:t>　 御霊の火にて燃ゆ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/>
              <a:t>　 心は燃ゆ心は燃ゆ　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/>
              <a:t>   御霊の火にて燃ゆ</a:t>
            </a:r>
          </a:p>
          <a:p>
            <a:pPr eaLnBrk="1" hangingPunct="1">
              <a:buClrTx/>
              <a:buSzPct val="80000"/>
              <a:buFontTx/>
              <a:buNone/>
            </a:pPr>
            <a:endParaRPr lang="en-US" altLang="ja-JP" sz="4400"/>
          </a:p>
          <a:p>
            <a:pPr eaLnBrk="1" hangingPunct="1">
              <a:buClrTx/>
              <a:buSzPct val="80000"/>
              <a:buFontTx/>
              <a:buNone/>
            </a:pPr>
            <a:endParaRPr lang="en-US" altLang="ja-JP" sz="4400"/>
          </a:p>
          <a:p>
            <a:pPr eaLnBrk="1" hangingPunct="1">
              <a:buClrTx/>
              <a:buSzPct val="80000"/>
              <a:buFontTx/>
              <a:buNone/>
            </a:pPr>
            <a:endParaRPr lang="en-US" altLang="ja-JP" sz="4400"/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1714" name="Text Box 1">
            <a:extLst>
              <a:ext uri="{FF2B5EF4-FFF2-40B4-BE49-F238E27FC236}">
                <a16:creationId xmlns:a16="http://schemas.microsoft.com/office/drawing/2014/main" id="{606DF826-64F8-A7CA-7935-C97AE55A915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27088" y="12700"/>
            <a:ext cx="7783512" cy="7905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Century" panose="02040604050505020304" pitchFamily="18" charset="0"/>
                <a:ea typeface="HG丸ｺﾞｼｯｸM-PRO" panose="020F0600000000000000" pitchFamily="50" charset="-128"/>
              </a:rPr>
              <a:t>聖６２９　おそれなく近よれ</a:t>
            </a:r>
          </a:p>
        </p:txBody>
      </p:sp>
      <p:sp>
        <p:nvSpPr>
          <p:cNvPr id="371715" name="Text Box 2">
            <a:extLst>
              <a:ext uri="{FF2B5EF4-FFF2-40B4-BE49-F238E27FC236}">
                <a16:creationId xmlns:a16="http://schemas.microsoft.com/office/drawing/2014/main" id="{96CA36CB-FDE8-8731-FDF5-57B66959783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762000"/>
            <a:ext cx="7543800" cy="5334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>
            <a:lvl1pPr marL="342900" indent="-319088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①</a:t>
            </a: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「恐れなく近寄れ」と　</a:t>
            </a:r>
          </a:p>
          <a:p>
            <a:pPr eaLnBrk="1" hangingPunct="1"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   主は語りたもう</a:t>
            </a:r>
          </a:p>
          <a:p>
            <a:pPr eaLnBrk="1" hangingPunct="1"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　 信仰の手伸ばしつつ　</a:t>
            </a:r>
          </a:p>
          <a:p>
            <a:pPr eaLnBrk="1" hangingPunct="1"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   近づきまつらん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3762" name="Text Box 1">
            <a:extLst>
              <a:ext uri="{FF2B5EF4-FFF2-40B4-BE49-F238E27FC236}">
                <a16:creationId xmlns:a16="http://schemas.microsoft.com/office/drawing/2014/main" id="{17F25E84-2403-BC04-D3BB-9354D21E329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27088" y="12700"/>
            <a:ext cx="7783512" cy="7905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Century" panose="02040604050505020304" pitchFamily="18" charset="0"/>
                <a:ea typeface="HG丸ｺﾞｼｯｸM-PRO" panose="020F0600000000000000" pitchFamily="50" charset="-128"/>
              </a:rPr>
              <a:t>聖６２９　おそれなく近よれ</a:t>
            </a:r>
          </a:p>
        </p:txBody>
      </p:sp>
      <p:sp>
        <p:nvSpPr>
          <p:cNvPr id="373763" name="Text Box 2">
            <a:extLst>
              <a:ext uri="{FF2B5EF4-FFF2-40B4-BE49-F238E27FC236}">
                <a16:creationId xmlns:a16="http://schemas.microsoft.com/office/drawing/2014/main" id="{C24D3540-0039-55CA-BADF-65DC8DFD89F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762000"/>
            <a:ext cx="7543800" cy="5334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>
            <a:lvl1pPr marL="342900" indent="-319088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　 いよいよ汝</a:t>
            </a:r>
            <a:r>
              <a:rPr lang="ja-JP" altLang="ja-JP">
                <a:solidFill>
                  <a:srgbClr val="FFFFFF"/>
                </a:solidFill>
                <a:latin typeface="Times New Roman" panose="02020603050405020304" pitchFamily="18" charset="0"/>
              </a:rPr>
              <a:t>(な)</a:t>
            </a: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がそばに　</a:t>
            </a:r>
          </a:p>
          <a:p>
            <a:pPr eaLnBrk="1" hangingPunct="1"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   我を引き寄せ</a:t>
            </a:r>
          </a:p>
          <a:p>
            <a:pPr eaLnBrk="1" hangingPunct="1"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　 いよいよ主よ汝が愛の　</a:t>
            </a:r>
          </a:p>
          <a:p>
            <a:pPr eaLnBrk="1" hangingPunct="1"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   広さ知らせよ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5810" name="Text Box 1">
            <a:extLst>
              <a:ext uri="{FF2B5EF4-FFF2-40B4-BE49-F238E27FC236}">
                <a16:creationId xmlns:a16="http://schemas.microsoft.com/office/drawing/2014/main" id="{49ACBC8F-15E3-4460-91CC-AAE45430AE7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27088" y="12700"/>
            <a:ext cx="7783512" cy="7905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Century" panose="02040604050505020304" pitchFamily="18" charset="0"/>
                <a:ea typeface="HG丸ｺﾞｼｯｸM-PRO" panose="020F0600000000000000" pitchFamily="50" charset="-128"/>
              </a:rPr>
              <a:t>聖６２９　おそれなく近よれ</a:t>
            </a:r>
          </a:p>
        </p:txBody>
      </p:sp>
      <p:sp>
        <p:nvSpPr>
          <p:cNvPr id="375811" name="Text Box 2">
            <a:extLst>
              <a:ext uri="{FF2B5EF4-FFF2-40B4-BE49-F238E27FC236}">
                <a16:creationId xmlns:a16="http://schemas.microsoft.com/office/drawing/2014/main" id="{746E20BB-F359-22D4-D7E5-9872B09283D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762000"/>
            <a:ext cx="7543800" cy="5334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>
            <a:lvl1pPr marL="342900" indent="-319088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②</a:t>
            </a: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この身をば奉仕へと　</a:t>
            </a:r>
          </a:p>
          <a:p>
            <a:pPr eaLnBrk="1" hangingPunct="1"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　 今献ぐれば</a:t>
            </a:r>
          </a:p>
          <a:p>
            <a:pPr eaLnBrk="1" hangingPunct="1"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　 君が旨一筋に　</a:t>
            </a:r>
          </a:p>
          <a:p>
            <a:pPr eaLnBrk="1" hangingPunct="1"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   なさしめ給え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7858" name="Text Box 1">
            <a:extLst>
              <a:ext uri="{FF2B5EF4-FFF2-40B4-BE49-F238E27FC236}">
                <a16:creationId xmlns:a16="http://schemas.microsoft.com/office/drawing/2014/main" id="{FDC27CA8-4111-01A7-4050-16981CBBFD2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27088" y="12700"/>
            <a:ext cx="7783512" cy="7905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Century" panose="02040604050505020304" pitchFamily="18" charset="0"/>
                <a:ea typeface="HG丸ｺﾞｼｯｸM-PRO" panose="020F0600000000000000" pitchFamily="50" charset="-128"/>
              </a:rPr>
              <a:t>聖６２９　おそれなく近よれ</a:t>
            </a:r>
          </a:p>
        </p:txBody>
      </p:sp>
      <p:sp>
        <p:nvSpPr>
          <p:cNvPr id="377859" name="Text Box 2">
            <a:extLst>
              <a:ext uri="{FF2B5EF4-FFF2-40B4-BE49-F238E27FC236}">
                <a16:creationId xmlns:a16="http://schemas.microsoft.com/office/drawing/2014/main" id="{C4A5E821-5E05-D66A-B17C-12231D0359A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762000"/>
            <a:ext cx="7543800" cy="5334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>
            <a:lvl1pPr marL="342900" indent="-319088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　 いよいよ汝</a:t>
            </a:r>
            <a:r>
              <a:rPr lang="ja-JP" altLang="ja-JP">
                <a:solidFill>
                  <a:srgbClr val="FFFFFF"/>
                </a:solidFill>
                <a:latin typeface="Times New Roman" panose="02020603050405020304" pitchFamily="18" charset="0"/>
              </a:rPr>
              <a:t>(な)</a:t>
            </a: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がそばに　</a:t>
            </a:r>
          </a:p>
          <a:p>
            <a:pPr eaLnBrk="1" hangingPunct="1"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   我を引き寄せ</a:t>
            </a:r>
          </a:p>
          <a:p>
            <a:pPr eaLnBrk="1" hangingPunct="1"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　 いよいよ主よ汝が愛の　</a:t>
            </a:r>
          </a:p>
          <a:p>
            <a:pPr eaLnBrk="1" hangingPunct="1"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   広さ知らせよ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9906" name="Text Box 1">
            <a:extLst>
              <a:ext uri="{FF2B5EF4-FFF2-40B4-BE49-F238E27FC236}">
                <a16:creationId xmlns:a16="http://schemas.microsoft.com/office/drawing/2014/main" id="{22EA56F4-BA7B-BE32-9F81-2525C788CF5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27088" y="12700"/>
            <a:ext cx="7783512" cy="7905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Century" panose="02040604050505020304" pitchFamily="18" charset="0"/>
                <a:ea typeface="HG丸ｺﾞｼｯｸM-PRO" panose="020F0600000000000000" pitchFamily="50" charset="-128"/>
              </a:rPr>
              <a:t>聖６２９　おそれなく近よれ</a:t>
            </a:r>
          </a:p>
        </p:txBody>
      </p:sp>
      <p:sp>
        <p:nvSpPr>
          <p:cNvPr id="379907" name="Text Box 2">
            <a:extLst>
              <a:ext uri="{FF2B5EF4-FFF2-40B4-BE49-F238E27FC236}">
                <a16:creationId xmlns:a16="http://schemas.microsoft.com/office/drawing/2014/main" id="{C9E1B7F3-B474-98CD-B695-35A67E82F61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762000"/>
            <a:ext cx="7543800" cy="5334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>
            <a:lvl1pPr marL="342900" indent="-319088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③</a:t>
            </a: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御前にて過ごし得る　</a:t>
            </a:r>
          </a:p>
          <a:p>
            <a:pPr eaLnBrk="1" hangingPunct="1"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   我が喜びよ</a:t>
            </a:r>
          </a:p>
          <a:p>
            <a:pPr eaLnBrk="1" hangingPunct="1"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　 隔てなき友の如</a:t>
            </a:r>
            <a:r>
              <a:rPr lang="ja-JP" altLang="ja-JP">
                <a:solidFill>
                  <a:srgbClr val="FFFFFF"/>
                </a:solidFill>
                <a:latin typeface="Times New Roman" panose="02020603050405020304" pitchFamily="18" charset="0"/>
              </a:rPr>
              <a:t>(ごと)　</a:t>
            </a:r>
          </a:p>
          <a:p>
            <a:pPr eaLnBrk="1" hangingPunct="1"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   扱いたもう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1954" name="Text Box 1">
            <a:extLst>
              <a:ext uri="{FF2B5EF4-FFF2-40B4-BE49-F238E27FC236}">
                <a16:creationId xmlns:a16="http://schemas.microsoft.com/office/drawing/2014/main" id="{09FAE878-C471-A9EB-CDB5-E8748006511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27088" y="12700"/>
            <a:ext cx="7783512" cy="7905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Century" panose="02040604050505020304" pitchFamily="18" charset="0"/>
                <a:ea typeface="HG丸ｺﾞｼｯｸM-PRO" panose="020F0600000000000000" pitchFamily="50" charset="-128"/>
              </a:rPr>
              <a:t>聖６２９　おそれなく近よれ</a:t>
            </a:r>
          </a:p>
        </p:txBody>
      </p:sp>
      <p:sp>
        <p:nvSpPr>
          <p:cNvPr id="381955" name="Text Box 2">
            <a:extLst>
              <a:ext uri="{FF2B5EF4-FFF2-40B4-BE49-F238E27FC236}">
                <a16:creationId xmlns:a16="http://schemas.microsoft.com/office/drawing/2014/main" id="{B48BEFE3-32E1-9B76-B1B7-9118B5A01FE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762000"/>
            <a:ext cx="7543800" cy="5334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>
            <a:lvl1pPr marL="342900" indent="-319088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　 いよいよ汝</a:t>
            </a:r>
            <a:r>
              <a:rPr lang="ja-JP" altLang="ja-JP">
                <a:solidFill>
                  <a:srgbClr val="FFFFFF"/>
                </a:solidFill>
                <a:latin typeface="Times New Roman" panose="02020603050405020304" pitchFamily="18" charset="0"/>
              </a:rPr>
              <a:t>(な)</a:t>
            </a: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がそばに　</a:t>
            </a:r>
          </a:p>
          <a:p>
            <a:pPr eaLnBrk="1" hangingPunct="1"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   我を引き寄せ</a:t>
            </a:r>
          </a:p>
          <a:p>
            <a:pPr eaLnBrk="1" hangingPunct="1"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　 いよいよ主よ汝が愛の　</a:t>
            </a:r>
          </a:p>
          <a:p>
            <a:pPr eaLnBrk="1" hangingPunct="1"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   広さ知らせよ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4002" name="Text Box 1">
            <a:extLst>
              <a:ext uri="{FF2B5EF4-FFF2-40B4-BE49-F238E27FC236}">
                <a16:creationId xmlns:a16="http://schemas.microsoft.com/office/drawing/2014/main" id="{F025431D-34CB-4586-E667-F940CDEEACC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27088" y="12700"/>
            <a:ext cx="7783512" cy="7905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Century" panose="02040604050505020304" pitchFamily="18" charset="0"/>
                <a:ea typeface="HG丸ｺﾞｼｯｸM-PRO" panose="020F0600000000000000" pitchFamily="50" charset="-128"/>
              </a:rPr>
              <a:t>聖６２９　おそれなく近よれ</a:t>
            </a:r>
          </a:p>
        </p:txBody>
      </p:sp>
      <p:sp>
        <p:nvSpPr>
          <p:cNvPr id="384003" name="Text Box 2">
            <a:extLst>
              <a:ext uri="{FF2B5EF4-FFF2-40B4-BE49-F238E27FC236}">
                <a16:creationId xmlns:a16="http://schemas.microsoft.com/office/drawing/2014/main" id="{9DD803C0-EA44-D7D4-A0CC-C8F4076BC8A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762000"/>
            <a:ext cx="7543800" cy="5334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>
            <a:lvl1pPr marL="342900" indent="-319088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④</a:t>
            </a: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御恵みの深きこと　</a:t>
            </a:r>
          </a:p>
          <a:p>
            <a:pPr eaLnBrk="1" hangingPunct="1"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   遂に悟りえん</a:t>
            </a:r>
          </a:p>
          <a:p>
            <a:pPr eaLnBrk="1" hangingPunct="1"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　 この世にて喜びを　</a:t>
            </a:r>
          </a:p>
          <a:p>
            <a:pPr eaLnBrk="1" hangingPunct="1"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   極め得ずとも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6050" name="Text Box 1">
            <a:extLst>
              <a:ext uri="{FF2B5EF4-FFF2-40B4-BE49-F238E27FC236}">
                <a16:creationId xmlns:a16="http://schemas.microsoft.com/office/drawing/2014/main" id="{7AACF49B-12EC-128D-7B51-AE74C3C20B4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27088" y="12700"/>
            <a:ext cx="7783512" cy="7905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Century" panose="02040604050505020304" pitchFamily="18" charset="0"/>
                <a:ea typeface="HG丸ｺﾞｼｯｸM-PRO" panose="020F0600000000000000" pitchFamily="50" charset="-128"/>
              </a:rPr>
              <a:t>聖６２９　おそれなく近よれ</a:t>
            </a:r>
          </a:p>
        </p:txBody>
      </p:sp>
      <p:sp>
        <p:nvSpPr>
          <p:cNvPr id="386051" name="Text Box 2">
            <a:extLst>
              <a:ext uri="{FF2B5EF4-FFF2-40B4-BE49-F238E27FC236}">
                <a16:creationId xmlns:a16="http://schemas.microsoft.com/office/drawing/2014/main" id="{7DDE4F32-B7E2-368E-C41B-67F640B3065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762000"/>
            <a:ext cx="7543800" cy="5334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>
            <a:lvl1pPr marL="342900" indent="-319088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　 いよいよ汝</a:t>
            </a:r>
            <a:r>
              <a:rPr lang="ja-JP" altLang="ja-JP">
                <a:solidFill>
                  <a:srgbClr val="FFFFFF"/>
                </a:solidFill>
                <a:latin typeface="Times New Roman" panose="02020603050405020304" pitchFamily="18" charset="0"/>
              </a:rPr>
              <a:t>(な)</a:t>
            </a: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がそばに　</a:t>
            </a:r>
          </a:p>
          <a:p>
            <a:pPr eaLnBrk="1" hangingPunct="1"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   我を引き寄せ</a:t>
            </a:r>
          </a:p>
          <a:p>
            <a:pPr eaLnBrk="1" hangingPunct="1"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　 いよいよ主よ汝が愛の　</a:t>
            </a:r>
          </a:p>
          <a:p>
            <a:pPr eaLnBrk="1" hangingPunct="1"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   広さ知らせよ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8098" name="Text Box 1">
            <a:extLst>
              <a:ext uri="{FF2B5EF4-FFF2-40B4-BE49-F238E27FC236}">
                <a16:creationId xmlns:a16="http://schemas.microsoft.com/office/drawing/2014/main" id="{BC9EAD7E-4B0B-560D-B3D8-0A82DC5D50C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79500" y="0"/>
            <a:ext cx="8064500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聖６３０　　神の子なるイエス</a:t>
            </a:r>
          </a:p>
        </p:txBody>
      </p:sp>
      <p:sp>
        <p:nvSpPr>
          <p:cNvPr id="388099" name="Text Box 2">
            <a:extLst>
              <a:ext uri="{FF2B5EF4-FFF2-40B4-BE49-F238E27FC236}">
                <a16:creationId xmlns:a16="http://schemas.microsoft.com/office/drawing/2014/main" id="{8D18B00D-EF28-D797-170D-11E11CD2395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188913"/>
            <a:ext cx="8305800" cy="4800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738000" tIns="730800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①神の子なるイェス　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我が心に 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住まわせたもう　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妙</a:t>
            </a:r>
            <a:r>
              <a:rPr lang="ja-JP" altLang="ja-JP">
                <a:solidFill>
                  <a:srgbClr val="FFFFFF"/>
                </a:solidFill>
                <a:latin typeface="ＭＳ Ｐゴシック" panose="020B0600070205080204" pitchFamily="50" charset="-128"/>
              </a:rPr>
              <a:t>(たえ)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なるかな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0146" name="Text Box 1">
            <a:extLst>
              <a:ext uri="{FF2B5EF4-FFF2-40B4-BE49-F238E27FC236}">
                <a16:creationId xmlns:a16="http://schemas.microsoft.com/office/drawing/2014/main" id="{38AA5CDC-01EA-9DCB-E78C-A48A720179B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79500" y="0"/>
            <a:ext cx="8064500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聖６３０　　神の子なるイエス</a:t>
            </a:r>
          </a:p>
        </p:txBody>
      </p:sp>
      <p:sp>
        <p:nvSpPr>
          <p:cNvPr id="390147" name="Text Box 2">
            <a:extLst>
              <a:ext uri="{FF2B5EF4-FFF2-40B4-BE49-F238E27FC236}">
                <a16:creationId xmlns:a16="http://schemas.microsoft.com/office/drawing/2014/main" id="{8A2F51D3-2CDA-2CBA-E2C0-24530AEE163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188913"/>
            <a:ext cx="8305800" cy="4800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738000" tIns="730800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　我が内に主はいます　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奇</a:t>
            </a:r>
            <a:r>
              <a:rPr lang="ja-JP" altLang="ja-JP">
                <a:solidFill>
                  <a:srgbClr val="FFFFFF"/>
                </a:solidFill>
                <a:latin typeface="ＭＳ Ｐゴシック" panose="020B0600070205080204" pitchFamily="50" charset="-128"/>
              </a:rPr>
              <a:t>(くす)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しくも妙</a:t>
            </a:r>
            <a:r>
              <a:rPr lang="ja-JP" altLang="ja-JP">
                <a:solidFill>
                  <a:srgbClr val="FFFFFF"/>
                </a:solidFill>
                <a:latin typeface="ＭＳ Ｐゴシック" panose="020B0600070205080204" pitchFamily="50" charset="-128"/>
              </a:rPr>
              <a:t>(たえ)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なり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我が内にいます主は　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来たるべき王なり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465" name="Text Box 1">
            <a:extLst>
              <a:ext uri="{FF2B5EF4-FFF2-40B4-BE49-F238E27FC236}">
                <a16:creationId xmlns:a16="http://schemas.microsoft.com/office/drawing/2014/main" id="{13881456-B1F3-BE99-A751-A4B3CCFBD83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23963" y="188913"/>
            <a:ext cx="7772400" cy="387350"/>
          </a:xfrm>
          <a:prstGeom prst="rect">
            <a:avLst/>
          </a:prstGeom>
          <a:noFill/>
          <a:ln>
            <a:noFill/>
          </a:ln>
          <a:effectLst/>
        </p:spPr>
        <p:txBody>
          <a:bodyPr lIns="92160" tIns="46080" rIns="92160" bIns="4608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buSzPct val="100000"/>
              <a:defRPr/>
            </a:pPr>
            <a:r>
              <a:rPr lang="ja-JP" altLang="ja-JP" sz="2800" b="1">
                <a:solidFill>
                  <a:srgbClr val="FFCC66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　　　　　　　　　　</a:t>
            </a: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聖６０２     みめぐみのたかねに</a:t>
            </a:r>
          </a:p>
        </p:txBody>
      </p:sp>
      <p:sp>
        <p:nvSpPr>
          <p:cNvPr id="78851" name="Text Box 2">
            <a:extLst>
              <a:ext uri="{FF2B5EF4-FFF2-40B4-BE49-F238E27FC236}">
                <a16:creationId xmlns:a16="http://schemas.microsoft.com/office/drawing/2014/main" id="{963D50A8-B63C-F3D9-413F-CEECE5B1A34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4213" y="936625"/>
            <a:ext cx="7772400" cy="51673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/>
              <a:t>③我がすべてを祭壇の　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/>
              <a:t>   上に積み上げしときに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/>
              <a:t>   くだりし神の火は　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/>
              <a:t>   今も燃え続けり</a:t>
            </a:r>
          </a:p>
          <a:p>
            <a:pPr eaLnBrk="1" hangingPunct="1">
              <a:buClrTx/>
              <a:buSzPct val="80000"/>
              <a:buFontTx/>
              <a:buNone/>
            </a:pPr>
            <a:endParaRPr lang="en-US" altLang="ja-JP" sz="4400"/>
          </a:p>
          <a:p>
            <a:pPr eaLnBrk="1" hangingPunct="1">
              <a:buClrTx/>
              <a:buSzPct val="80000"/>
              <a:buFontTx/>
              <a:buNone/>
            </a:pPr>
            <a:endParaRPr lang="en-US" altLang="ja-JP" sz="4400"/>
          </a:p>
          <a:p>
            <a:pPr eaLnBrk="1" hangingPunct="1">
              <a:buClrTx/>
              <a:buSzPct val="80000"/>
              <a:buFontTx/>
              <a:buNone/>
            </a:pPr>
            <a:endParaRPr lang="en-US" altLang="ja-JP" sz="4400"/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2194" name="Text Box 1">
            <a:extLst>
              <a:ext uri="{FF2B5EF4-FFF2-40B4-BE49-F238E27FC236}">
                <a16:creationId xmlns:a16="http://schemas.microsoft.com/office/drawing/2014/main" id="{1A7580F0-F9A3-2A7F-2E9B-3627B84E0B3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79500" y="0"/>
            <a:ext cx="8064500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聖６３０　　神の子なるイエス</a:t>
            </a:r>
          </a:p>
        </p:txBody>
      </p:sp>
      <p:sp>
        <p:nvSpPr>
          <p:cNvPr id="392195" name="Text Box 2">
            <a:extLst>
              <a:ext uri="{FF2B5EF4-FFF2-40B4-BE49-F238E27FC236}">
                <a16:creationId xmlns:a16="http://schemas.microsoft.com/office/drawing/2014/main" id="{15F71D22-21D7-86D0-FB28-BF589127A56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188913"/>
            <a:ext cx="8305800" cy="4800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738000" tIns="730800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②かくも主は悩み　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かくも愛し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主の花嫁と　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我をなしぬ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4242" name="Text Box 1">
            <a:extLst>
              <a:ext uri="{FF2B5EF4-FFF2-40B4-BE49-F238E27FC236}">
                <a16:creationId xmlns:a16="http://schemas.microsoft.com/office/drawing/2014/main" id="{A3613953-6826-CDB6-A9D9-ECE158D7013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79500" y="0"/>
            <a:ext cx="8064500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聖６３０　　神の子なるイエス</a:t>
            </a:r>
          </a:p>
        </p:txBody>
      </p:sp>
      <p:sp>
        <p:nvSpPr>
          <p:cNvPr id="394243" name="Text Box 2">
            <a:extLst>
              <a:ext uri="{FF2B5EF4-FFF2-40B4-BE49-F238E27FC236}">
                <a16:creationId xmlns:a16="http://schemas.microsoft.com/office/drawing/2014/main" id="{FAA6E354-DA14-CC52-3991-F7BC16C0A31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188913"/>
            <a:ext cx="8305800" cy="4800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738000" tIns="730800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　我が内に主はいます　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奇</a:t>
            </a:r>
            <a:r>
              <a:rPr lang="ja-JP" altLang="ja-JP">
                <a:solidFill>
                  <a:srgbClr val="FFFFFF"/>
                </a:solidFill>
                <a:latin typeface="ＭＳ Ｐゴシック" panose="020B0600070205080204" pitchFamily="50" charset="-128"/>
              </a:rPr>
              <a:t>(くす)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しくも妙</a:t>
            </a:r>
            <a:r>
              <a:rPr lang="ja-JP" altLang="ja-JP">
                <a:solidFill>
                  <a:srgbClr val="FFFFFF"/>
                </a:solidFill>
                <a:latin typeface="ＭＳ Ｐゴシック" panose="020B0600070205080204" pitchFamily="50" charset="-128"/>
              </a:rPr>
              <a:t>(たえ)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なり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我が内にいます主は　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来たるべき王なり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6290" name="Text Box 1">
            <a:extLst>
              <a:ext uri="{FF2B5EF4-FFF2-40B4-BE49-F238E27FC236}">
                <a16:creationId xmlns:a16="http://schemas.microsoft.com/office/drawing/2014/main" id="{E06AFEE7-949D-5637-E839-5B35FB5F89A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79500" y="0"/>
            <a:ext cx="8064500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聖６３０　　神の子なるイエス</a:t>
            </a:r>
          </a:p>
        </p:txBody>
      </p:sp>
      <p:sp>
        <p:nvSpPr>
          <p:cNvPr id="396291" name="Text Box 2">
            <a:extLst>
              <a:ext uri="{FF2B5EF4-FFF2-40B4-BE49-F238E27FC236}">
                <a16:creationId xmlns:a16="http://schemas.microsoft.com/office/drawing/2014/main" id="{383B1E8E-B0A9-439A-CA9C-0FC9D843F3E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188913"/>
            <a:ext cx="8305800" cy="4800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738000" tIns="730800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③されど幾度</a:t>
            </a:r>
            <a:r>
              <a:rPr lang="ja-JP" altLang="ja-JP">
                <a:solidFill>
                  <a:srgbClr val="FFFFFF"/>
                </a:solidFill>
                <a:latin typeface="ＭＳ Ｐゴシック" panose="020B0600070205080204" pitchFamily="50" charset="-128"/>
              </a:rPr>
              <a:t>(いくたび)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も　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主を苦しめ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畏</a:t>
            </a:r>
            <a:r>
              <a:rPr lang="ja-JP" altLang="ja-JP">
                <a:solidFill>
                  <a:srgbClr val="FFFFFF"/>
                </a:solidFill>
                <a:latin typeface="ＭＳ Ｐゴシック" panose="020B0600070205080204" pitchFamily="50" charset="-128"/>
              </a:rPr>
              <a:t>(かしこ)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き御旨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我は裂きぬ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8338" name="Text Box 1">
            <a:extLst>
              <a:ext uri="{FF2B5EF4-FFF2-40B4-BE49-F238E27FC236}">
                <a16:creationId xmlns:a16="http://schemas.microsoft.com/office/drawing/2014/main" id="{480457F2-9F22-4E5A-AAAA-699F71C5216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79500" y="0"/>
            <a:ext cx="8064500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聖６３０　　神の子なるイエス</a:t>
            </a:r>
          </a:p>
        </p:txBody>
      </p:sp>
      <p:sp>
        <p:nvSpPr>
          <p:cNvPr id="398339" name="Text Box 2">
            <a:extLst>
              <a:ext uri="{FF2B5EF4-FFF2-40B4-BE49-F238E27FC236}">
                <a16:creationId xmlns:a16="http://schemas.microsoft.com/office/drawing/2014/main" id="{642EB505-3923-E413-B2B3-27EDFFB68FD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188913"/>
            <a:ext cx="8305800" cy="4800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738000" tIns="730800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　我が内に主はいます　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奇</a:t>
            </a:r>
            <a:r>
              <a:rPr lang="ja-JP" altLang="ja-JP">
                <a:solidFill>
                  <a:srgbClr val="FFFFFF"/>
                </a:solidFill>
                <a:latin typeface="ＭＳ Ｐゴシック" panose="020B0600070205080204" pitchFamily="50" charset="-128"/>
              </a:rPr>
              <a:t>(くす)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しくも妙</a:t>
            </a:r>
            <a:r>
              <a:rPr lang="ja-JP" altLang="ja-JP">
                <a:solidFill>
                  <a:srgbClr val="FFFFFF"/>
                </a:solidFill>
                <a:latin typeface="ＭＳ Ｐゴシック" panose="020B0600070205080204" pitchFamily="50" charset="-128"/>
              </a:rPr>
              <a:t>(たえ)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なり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我が内にいます主は　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来たるべき王なり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0386" name="Text Box 1">
            <a:extLst>
              <a:ext uri="{FF2B5EF4-FFF2-40B4-BE49-F238E27FC236}">
                <a16:creationId xmlns:a16="http://schemas.microsoft.com/office/drawing/2014/main" id="{ED887A3D-0B19-FB99-014F-C0A28D49FFD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79500" y="0"/>
            <a:ext cx="8064500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聖６３０　　神の子なるイエス</a:t>
            </a:r>
          </a:p>
        </p:txBody>
      </p:sp>
      <p:sp>
        <p:nvSpPr>
          <p:cNvPr id="400387" name="Text Box 2">
            <a:extLst>
              <a:ext uri="{FF2B5EF4-FFF2-40B4-BE49-F238E27FC236}">
                <a16:creationId xmlns:a16="http://schemas.microsoft.com/office/drawing/2014/main" id="{BF6C4A59-F038-F947-1282-CDBC7BD75B0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188913"/>
            <a:ext cx="8305800" cy="4800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738000" tIns="730800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④全て主は赦し　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前のごとく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御胸に抱き　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愛したもう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2434" name="Text Box 1">
            <a:extLst>
              <a:ext uri="{FF2B5EF4-FFF2-40B4-BE49-F238E27FC236}">
                <a16:creationId xmlns:a16="http://schemas.microsoft.com/office/drawing/2014/main" id="{B08B86A9-90BB-68B3-733D-A379984163D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79500" y="0"/>
            <a:ext cx="8064500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聖６３０　　神の子なるイエス</a:t>
            </a:r>
          </a:p>
        </p:txBody>
      </p:sp>
      <p:sp>
        <p:nvSpPr>
          <p:cNvPr id="402435" name="Text Box 2">
            <a:extLst>
              <a:ext uri="{FF2B5EF4-FFF2-40B4-BE49-F238E27FC236}">
                <a16:creationId xmlns:a16="http://schemas.microsoft.com/office/drawing/2014/main" id="{C7CA7744-D878-F9F8-B9FD-708D841E796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188913"/>
            <a:ext cx="8305800" cy="4800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738000" tIns="730800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　我が内に主はいます　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奇</a:t>
            </a:r>
            <a:r>
              <a:rPr lang="ja-JP" altLang="ja-JP">
                <a:solidFill>
                  <a:srgbClr val="FFFFFF"/>
                </a:solidFill>
                <a:latin typeface="ＭＳ Ｐゴシック" panose="020B0600070205080204" pitchFamily="50" charset="-128"/>
              </a:rPr>
              <a:t>(くす)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しくも妙</a:t>
            </a:r>
            <a:r>
              <a:rPr lang="ja-JP" altLang="ja-JP">
                <a:solidFill>
                  <a:srgbClr val="FFFFFF"/>
                </a:solidFill>
                <a:latin typeface="ＭＳ Ｐゴシック" panose="020B0600070205080204" pitchFamily="50" charset="-128"/>
              </a:rPr>
              <a:t>(たえ)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なり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我が内にいます主は　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来たるべき王なり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4482" name="Text Box 1">
            <a:extLst>
              <a:ext uri="{FF2B5EF4-FFF2-40B4-BE49-F238E27FC236}">
                <a16:creationId xmlns:a16="http://schemas.microsoft.com/office/drawing/2014/main" id="{7EF3C326-CD6B-A57B-0907-8FD9259B8DE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79500" y="0"/>
            <a:ext cx="8064500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聖６３０　　神の子なるイエス</a:t>
            </a:r>
          </a:p>
        </p:txBody>
      </p:sp>
      <p:sp>
        <p:nvSpPr>
          <p:cNvPr id="404483" name="Text Box 2">
            <a:extLst>
              <a:ext uri="{FF2B5EF4-FFF2-40B4-BE49-F238E27FC236}">
                <a16:creationId xmlns:a16="http://schemas.microsoft.com/office/drawing/2014/main" id="{83FE1E2D-274A-0A74-744C-CD9126CDF19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188913"/>
            <a:ext cx="8305800" cy="4800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738000" tIns="730800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⑤イェスは我が持てる　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全てなれば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乏しきことも　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弱きもなし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6530" name="Text Box 1">
            <a:extLst>
              <a:ext uri="{FF2B5EF4-FFF2-40B4-BE49-F238E27FC236}">
                <a16:creationId xmlns:a16="http://schemas.microsoft.com/office/drawing/2014/main" id="{F8425281-DDFF-C11F-E9B9-292DF905159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79500" y="0"/>
            <a:ext cx="8064500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聖６３０　　神の子なるイエス</a:t>
            </a:r>
          </a:p>
        </p:txBody>
      </p:sp>
      <p:sp>
        <p:nvSpPr>
          <p:cNvPr id="406531" name="Text Box 2">
            <a:extLst>
              <a:ext uri="{FF2B5EF4-FFF2-40B4-BE49-F238E27FC236}">
                <a16:creationId xmlns:a16="http://schemas.microsoft.com/office/drawing/2014/main" id="{F4E744D2-E569-ADE1-AA0D-D9C68C16FDC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188913"/>
            <a:ext cx="8305800" cy="4800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738000" tIns="730800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　我が内に主はいます　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奇</a:t>
            </a:r>
            <a:r>
              <a:rPr lang="ja-JP" altLang="ja-JP">
                <a:solidFill>
                  <a:srgbClr val="FFFFFF"/>
                </a:solidFill>
                <a:latin typeface="ＭＳ Ｐゴシック" panose="020B0600070205080204" pitchFamily="50" charset="-128"/>
              </a:rPr>
              <a:t>(くす)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しくも妙</a:t>
            </a:r>
            <a:r>
              <a:rPr lang="ja-JP" altLang="ja-JP">
                <a:solidFill>
                  <a:srgbClr val="FFFFFF"/>
                </a:solidFill>
                <a:latin typeface="ＭＳ Ｐゴシック" panose="020B0600070205080204" pitchFamily="50" charset="-128"/>
              </a:rPr>
              <a:t>(たえ)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なり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我が内にいます主は　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来たるべき王なり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8578" name="Text Box 1">
            <a:extLst>
              <a:ext uri="{FF2B5EF4-FFF2-40B4-BE49-F238E27FC236}">
                <a16:creationId xmlns:a16="http://schemas.microsoft.com/office/drawing/2014/main" id="{F5E3EA31-137E-EC96-53DD-137178170D9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79500" y="0"/>
            <a:ext cx="8064500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聖６３１　　罪にみてるせかい（ああ恵み！）</a:t>
            </a:r>
          </a:p>
        </p:txBody>
      </p:sp>
      <p:sp>
        <p:nvSpPr>
          <p:cNvPr id="408579" name="Text Box 2">
            <a:extLst>
              <a:ext uri="{FF2B5EF4-FFF2-40B4-BE49-F238E27FC236}">
                <a16:creationId xmlns:a16="http://schemas.microsoft.com/office/drawing/2014/main" id="{8A90D4C5-FE9F-FA5B-863B-AA8A25D7F95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188913"/>
            <a:ext cx="8305800" cy="4800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738000" tIns="730800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①罪に満てる世界　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そこに住む世人に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「いのち得よ」とイェスは　 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血潮流しませり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0626" name="Text Box 1">
            <a:extLst>
              <a:ext uri="{FF2B5EF4-FFF2-40B4-BE49-F238E27FC236}">
                <a16:creationId xmlns:a16="http://schemas.microsoft.com/office/drawing/2014/main" id="{1229EBA6-B3C5-9AAE-EF9C-71257422D0E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87450" y="0"/>
            <a:ext cx="795655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4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聖６３１　罪にみてるせかい</a:t>
            </a:r>
          </a:p>
        </p:txBody>
      </p:sp>
      <p:sp>
        <p:nvSpPr>
          <p:cNvPr id="410627" name="Text Box 2">
            <a:extLst>
              <a:ext uri="{FF2B5EF4-FFF2-40B4-BE49-F238E27FC236}">
                <a16:creationId xmlns:a16="http://schemas.microsoft.com/office/drawing/2014/main" id="{D8F61EE8-FBF1-4C82-444C-C3E3DC681AC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9525" y="333375"/>
            <a:ext cx="89154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738000" tIns="730800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ああ恵み！　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はかり知れぬ恵み！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ああ恵み！　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われにさえ 及べり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endParaRPr lang="ja-JP" altLang="ja-JP" sz="4400">
              <a:solidFill>
                <a:srgbClr val="FFFFFF"/>
              </a:solidFill>
              <a:ea typeface="ＤＦＧ中太丸ゴシック体"/>
              <a:cs typeface="ＤＦＧ中太丸ゴシック体"/>
            </a:endParaRP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ea typeface="ＤＦＧ中太丸ゴシック体"/>
                <a:cs typeface="ＤＦＧ中太丸ゴシック体"/>
              </a:rPr>
              <a:t>　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489" name="Text Box 1">
            <a:extLst>
              <a:ext uri="{FF2B5EF4-FFF2-40B4-BE49-F238E27FC236}">
                <a16:creationId xmlns:a16="http://schemas.microsoft.com/office/drawing/2014/main" id="{554D84A8-27E2-4EDB-11F8-A43617DAC8C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23963" y="188913"/>
            <a:ext cx="7772400" cy="387350"/>
          </a:xfrm>
          <a:prstGeom prst="rect">
            <a:avLst/>
          </a:prstGeom>
          <a:noFill/>
          <a:ln>
            <a:noFill/>
          </a:ln>
          <a:effectLst/>
        </p:spPr>
        <p:txBody>
          <a:bodyPr lIns="92160" tIns="46080" rIns="92160" bIns="4608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buSzPct val="100000"/>
              <a:defRPr/>
            </a:pPr>
            <a:r>
              <a:rPr lang="ja-JP" altLang="ja-JP" sz="2800" b="1">
                <a:solidFill>
                  <a:srgbClr val="FFCC66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　　　　　　　　　　</a:t>
            </a: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聖６０２     みめぐみのたかねに</a:t>
            </a:r>
          </a:p>
        </p:txBody>
      </p:sp>
      <p:sp>
        <p:nvSpPr>
          <p:cNvPr id="80899" name="Text Box 2">
            <a:extLst>
              <a:ext uri="{FF2B5EF4-FFF2-40B4-BE49-F238E27FC236}">
                <a16:creationId xmlns:a16="http://schemas.microsoft.com/office/drawing/2014/main" id="{0975E741-B118-9850-23B8-8953AD8271A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4213" y="936625"/>
            <a:ext cx="7772400" cy="51673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/>
              <a:t>   心は燃ゆ心は燃ゆ　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/>
              <a:t>　 御霊の火にて燃ゆ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/>
              <a:t>　 心は燃ゆ心は燃ゆ　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/>
              <a:t>   御霊の火にて燃ゆ</a:t>
            </a:r>
          </a:p>
          <a:p>
            <a:pPr eaLnBrk="1" hangingPunct="1">
              <a:buClrTx/>
              <a:buSzPct val="80000"/>
              <a:buFontTx/>
              <a:buNone/>
            </a:pPr>
            <a:endParaRPr lang="en-US" altLang="ja-JP" sz="4400"/>
          </a:p>
          <a:p>
            <a:pPr eaLnBrk="1" hangingPunct="1">
              <a:buClrTx/>
              <a:buSzPct val="80000"/>
              <a:buFontTx/>
              <a:buNone/>
            </a:pPr>
            <a:endParaRPr lang="en-US" altLang="ja-JP" sz="4400"/>
          </a:p>
          <a:p>
            <a:pPr eaLnBrk="1" hangingPunct="1">
              <a:buClrTx/>
              <a:buSzPct val="80000"/>
              <a:buFontTx/>
              <a:buNone/>
            </a:pPr>
            <a:endParaRPr lang="en-US" altLang="ja-JP" sz="4400"/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2674" name="Text Box 1">
            <a:extLst>
              <a:ext uri="{FF2B5EF4-FFF2-40B4-BE49-F238E27FC236}">
                <a16:creationId xmlns:a16="http://schemas.microsoft.com/office/drawing/2014/main" id="{560CD60D-A579-B756-527B-B804BC14789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87450" y="0"/>
            <a:ext cx="795655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4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聖６３１　罪にみてるせかい</a:t>
            </a:r>
          </a:p>
        </p:txBody>
      </p:sp>
      <p:sp>
        <p:nvSpPr>
          <p:cNvPr id="412675" name="Text Box 2">
            <a:extLst>
              <a:ext uri="{FF2B5EF4-FFF2-40B4-BE49-F238E27FC236}">
                <a16:creationId xmlns:a16="http://schemas.microsoft.com/office/drawing/2014/main" id="{96329C24-3B4F-971C-4F82-3C0F3183664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260350"/>
            <a:ext cx="77724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738000" tIns="730800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②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罪は海のごとく　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わが心 覆えど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神はさらに強き　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恵みもて救えり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endParaRPr lang="ja-JP" altLang="ja-JP" sz="4400">
              <a:solidFill>
                <a:srgbClr val="FFFFFF"/>
              </a:solidFill>
              <a:cs typeface="ＤＦＰ特太ゴシック体" pitchFamily="48" charset="0"/>
            </a:endParaRP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cs typeface="ＤＦＰ特太ゴシック体" pitchFamily="48" charset="0"/>
              </a:rPr>
              <a:t>　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4722" name="Text Box 1">
            <a:extLst>
              <a:ext uri="{FF2B5EF4-FFF2-40B4-BE49-F238E27FC236}">
                <a16:creationId xmlns:a16="http://schemas.microsoft.com/office/drawing/2014/main" id="{45F4E07E-D693-B545-EB6B-FDCA61E0237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87450" y="0"/>
            <a:ext cx="795655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4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聖６３１　罪にみてるせかい</a:t>
            </a:r>
          </a:p>
        </p:txBody>
      </p:sp>
      <p:sp>
        <p:nvSpPr>
          <p:cNvPr id="414723" name="Text Box 2">
            <a:extLst>
              <a:ext uri="{FF2B5EF4-FFF2-40B4-BE49-F238E27FC236}">
                <a16:creationId xmlns:a16="http://schemas.microsoft.com/office/drawing/2014/main" id="{2CFD0F8F-20E4-A4A5-89C2-9D6850A6F3F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9525" y="333375"/>
            <a:ext cx="89154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738000" tIns="730800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ああ恵み！　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はかり知れぬ恵み！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ああ恵み！　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われにさえ 及べり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endParaRPr lang="ja-JP" altLang="ja-JP" sz="4400">
              <a:solidFill>
                <a:srgbClr val="FFFFFF"/>
              </a:solidFill>
              <a:ea typeface="ＤＦＧ中太丸ゴシック体"/>
              <a:cs typeface="ＤＦＧ中太丸ゴシック体"/>
            </a:endParaRP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ea typeface="ＤＦＧ中太丸ゴシック体"/>
                <a:cs typeface="ＤＦＧ中太丸ゴシック体"/>
              </a:rPr>
              <a:t>　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6770" name="Text Box 1">
            <a:extLst>
              <a:ext uri="{FF2B5EF4-FFF2-40B4-BE49-F238E27FC236}">
                <a16:creationId xmlns:a16="http://schemas.microsoft.com/office/drawing/2014/main" id="{227C7B61-42E3-1081-011A-C62A972D24D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0"/>
            <a:ext cx="77724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4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聖６３１　罪にみてるせかい</a:t>
            </a:r>
          </a:p>
        </p:txBody>
      </p:sp>
      <p:sp>
        <p:nvSpPr>
          <p:cNvPr id="416771" name="Text Box 2">
            <a:extLst>
              <a:ext uri="{FF2B5EF4-FFF2-40B4-BE49-F238E27FC236}">
                <a16:creationId xmlns:a16="http://schemas.microsoft.com/office/drawing/2014/main" id="{FE386873-3128-9E00-3DB4-9528A36E9CB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188913"/>
            <a:ext cx="8229600" cy="4572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738000" tIns="730800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③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「たれぞ われの罪を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　ことごとく洗うは」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　「みよ血潮は なれを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　雪よりも白くせん」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8818" name="Text Box 1">
            <a:extLst>
              <a:ext uri="{FF2B5EF4-FFF2-40B4-BE49-F238E27FC236}">
                <a16:creationId xmlns:a16="http://schemas.microsoft.com/office/drawing/2014/main" id="{CE6E9885-1D77-C35D-1C18-F9477A5D0AF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87450" y="0"/>
            <a:ext cx="795655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4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聖６３１　罪にみてるせかい</a:t>
            </a:r>
          </a:p>
        </p:txBody>
      </p:sp>
      <p:sp>
        <p:nvSpPr>
          <p:cNvPr id="418819" name="Text Box 2">
            <a:extLst>
              <a:ext uri="{FF2B5EF4-FFF2-40B4-BE49-F238E27FC236}">
                <a16:creationId xmlns:a16="http://schemas.microsoft.com/office/drawing/2014/main" id="{1EB7689D-27E5-E787-9884-EF71E5061FF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9525" y="333375"/>
            <a:ext cx="89154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738000" tIns="730800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ああ恵み！　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はかり知れぬ恵み！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ああ恵み！　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われにさえ 及べり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endParaRPr lang="ja-JP" altLang="ja-JP" sz="4400">
              <a:solidFill>
                <a:srgbClr val="FFFFFF"/>
              </a:solidFill>
              <a:ea typeface="ＤＦＧ中太丸ゴシック体"/>
              <a:cs typeface="ＤＦＧ中太丸ゴシック体"/>
            </a:endParaRP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ea typeface="ＤＦＧ中太丸ゴシック体"/>
                <a:cs typeface="ＤＦＧ中太丸ゴシック体"/>
              </a:rPr>
              <a:t>　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0866" name="Text Box 1">
            <a:extLst>
              <a:ext uri="{FF2B5EF4-FFF2-40B4-BE49-F238E27FC236}">
                <a16:creationId xmlns:a16="http://schemas.microsoft.com/office/drawing/2014/main" id="{CC19B5D5-F872-37A2-2B0B-88B68DFCDC8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00200" y="0"/>
            <a:ext cx="7543800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400" b="1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聖６３１　罪にみてるせかい</a:t>
            </a:r>
          </a:p>
        </p:txBody>
      </p:sp>
      <p:sp>
        <p:nvSpPr>
          <p:cNvPr id="420867" name="Text Box 2">
            <a:extLst>
              <a:ext uri="{FF2B5EF4-FFF2-40B4-BE49-F238E27FC236}">
                <a16:creationId xmlns:a16="http://schemas.microsoft.com/office/drawing/2014/main" id="{D489617B-28DD-560F-C879-D3D77970639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3175" y="115888"/>
            <a:ext cx="8305800" cy="45132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738000" tIns="73080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④妙</a:t>
            </a:r>
            <a:r>
              <a:rPr lang="en-US" altLang="ja-JP">
                <a:solidFill>
                  <a:srgbClr val="FFFFFF"/>
                </a:solidFill>
                <a:latin typeface="ＭＳ Ｐゴシック" panose="020B0600070205080204" pitchFamily="50" charset="-128"/>
              </a:rPr>
              <a:t>(</a:t>
            </a:r>
            <a:r>
              <a:rPr lang="ja-JP" altLang="ja-JP">
                <a:solidFill>
                  <a:srgbClr val="FFFFFF"/>
                </a:solidFill>
                <a:latin typeface="ＭＳ Ｐゴシック" panose="020B0600070205080204" pitchFamily="50" charset="-128"/>
              </a:rPr>
              <a:t>たえ)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に 奇</a:t>
            </a:r>
            <a:r>
              <a:rPr lang="ja-JP" altLang="ja-JP">
                <a:solidFill>
                  <a:srgbClr val="FFFFFF"/>
                </a:solidFill>
                <a:latin typeface="ＭＳ Ｐゴシック" panose="020B0600070205080204" pitchFamily="50" charset="-128"/>
              </a:rPr>
              <a:t>(く)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しき愛を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限りなき 恵みを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今ぞ たれも受けよ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ためらわずそのまま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2914" name="Text Box 1">
            <a:extLst>
              <a:ext uri="{FF2B5EF4-FFF2-40B4-BE49-F238E27FC236}">
                <a16:creationId xmlns:a16="http://schemas.microsoft.com/office/drawing/2014/main" id="{5FCC3BE8-AE5F-46DB-ECC6-3B9E6326624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87450" y="0"/>
            <a:ext cx="795655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4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聖６３１　罪にみてるせかい</a:t>
            </a:r>
          </a:p>
        </p:txBody>
      </p:sp>
      <p:sp>
        <p:nvSpPr>
          <p:cNvPr id="422915" name="Text Box 2">
            <a:extLst>
              <a:ext uri="{FF2B5EF4-FFF2-40B4-BE49-F238E27FC236}">
                <a16:creationId xmlns:a16="http://schemas.microsoft.com/office/drawing/2014/main" id="{7C3CE811-167E-0514-4B14-4690450BC40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9525" y="333375"/>
            <a:ext cx="89154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738000" tIns="730800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ああ恵み！　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はかり知れぬ恵み！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ああ恵み！　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われにさえ 及べり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endParaRPr lang="ja-JP" altLang="ja-JP" sz="4400">
              <a:solidFill>
                <a:srgbClr val="FFFFFF"/>
              </a:solidFill>
              <a:ea typeface="ＤＦＧ中太丸ゴシック体"/>
              <a:cs typeface="ＤＦＧ中太丸ゴシック体"/>
            </a:endParaRP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ea typeface="ＤＦＧ中太丸ゴシック体"/>
                <a:cs typeface="ＤＦＧ中太丸ゴシック体"/>
              </a:rPr>
              <a:t>　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4962" name="Text Box 1">
            <a:extLst>
              <a:ext uri="{FF2B5EF4-FFF2-40B4-BE49-F238E27FC236}">
                <a16:creationId xmlns:a16="http://schemas.microsoft.com/office/drawing/2014/main" id="{539CE783-CD07-AAD1-E1A3-D987931930A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5800" y="71438"/>
            <a:ext cx="8386763" cy="5762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聖６３２   なおもみめぐみを</a:t>
            </a:r>
          </a:p>
        </p:txBody>
      </p:sp>
      <p:sp>
        <p:nvSpPr>
          <p:cNvPr id="424963" name="Text Box 2">
            <a:extLst>
              <a:ext uri="{FF2B5EF4-FFF2-40B4-BE49-F238E27FC236}">
                <a16:creationId xmlns:a16="http://schemas.microsoft.com/office/drawing/2014/main" id="{ACC2B414-CBA7-AF91-D4D9-FDA0BCAC8F5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287338" y="887413"/>
            <a:ext cx="9431338" cy="5232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>
            <a:lvl1pPr marL="331788" indent="-319088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31788" algn="l"/>
                <a:tab pos="779463" algn="l"/>
                <a:tab pos="1228725" algn="l"/>
                <a:tab pos="1677988" algn="l"/>
                <a:tab pos="2127250" algn="l"/>
                <a:tab pos="2576513" algn="l"/>
                <a:tab pos="3025775" algn="l"/>
                <a:tab pos="3475038" algn="l"/>
                <a:tab pos="3924300" algn="l"/>
                <a:tab pos="4373563" algn="l"/>
                <a:tab pos="4822825" algn="l"/>
                <a:tab pos="5272088" algn="l"/>
                <a:tab pos="5721350" algn="l"/>
                <a:tab pos="6170613" algn="l"/>
                <a:tab pos="6619875" algn="l"/>
                <a:tab pos="7069138" algn="l"/>
                <a:tab pos="7518400" algn="l"/>
                <a:tab pos="7967663" algn="l"/>
                <a:tab pos="8416925" algn="l"/>
                <a:tab pos="8866188" algn="l"/>
                <a:tab pos="9315450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31788" algn="l"/>
                <a:tab pos="779463" algn="l"/>
                <a:tab pos="1228725" algn="l"/>
                <a:tab pos="1677988" algn="l"/>
                <a:tab pos="2127250" algn="l"/>
                <a:tab pos="2576513" algn="l"/>
                <a:tab pos="3025775" algn="l"/>
                <a:tab pos="3475038" algn="l"/>
                <a:tab pos="3924300" algn="l"/>
                <a:tab pos="4373563" algn="l"/>
                <a:tab pos="4822825" algn="l"/>
                <a:tab pos="5272088" algn="l"/>
                <a:tab pos="5721350" algn="l"/>
                <a:tab pos="6170613" algn="l"/>
                <a:tab pos="6619875" algn="l"/>
                <a:tab pos="7069138" algn="l"/>
                <a:tab pos="7518400" algn="l"/>
                <a:tab pos="7967663" algn="l"/>
                <a:tab pos="8416925" algn="l"/>
                <a:tab pos="8866188" algn="l"/>
                <a:tab pos="9315450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31788" algn="l"/>
                <a:tab pos="779463" algn="l"/>
                <a:tab pos="1228725" algn="l"/>
                <a:tab pos="1677988" algn="l"/>
                <a:tab pos="2127250" algn="l"/>
                <a:tab pos="2576513" algn="l"/>
                <a:tab pos="3025775" algn="l"/>
                <a:tab pos="3475038" algn="l"/>
                <a:tab pos="3924300" algn="l"/>
                <a:tab pos="4373563" algn="l"/>
                <a:tab pos="4822825" algn="l"/>
                <a:tab pos="5272088" algn="l"/>
                <a:tab pos="5721350" algn="l"/>
                <a:tab pos="6170613" algn="l"/>
                <a:tab pos="6619875" algn="l"/>
                <a:tab pos="7069138" algn="l"/>
                <a:tab pos="7518400" algn="l"/>
                <a:tab pos="7967663" algn="l"/>
                <a:tab pos="8416925" algn="l"/>
                <a:tab pos="8866188" algn="l"/>
                <a:tab pos="9315450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31788" algn="l"/>
                <a:tab pos="779463" algn="l"/>
                <a:tab pos="1228725" algn="l"/>
                <a:tab pos="1677988" algn="l"/>
                <a:tab pos="2127250" algn="l"/>
                <a:tab pos="2576513" algn="l"/>
                <a:tab pos="3025775" algn="l"/>
                <a:tab pos="3475038" algn="l"/>
                <a:tab pos="3924300" algn="l"/>
                <a:tab pos="4373563" algn="l"/>
                <a:tab pos="4822825" algn="l"/>
                <a:tab pos="5272088" algn="l"/>
                <a:tab pos="5721350" algn="l"/>
                <a:tab pos="6170613" algn="l"/>
                <a:tab pos="6619875" algn="l"/>
                <a:tab pos="7069138" algn="l"/>
                <a:tab pos="7518400" algn="l"/>
                <a:tab pos="7967663" algn="l"/>
                <a:tab pos="8416925" algn="l"/>
                <a:tab pos="8866188" algn="l"/>
                <a:tab pos="93154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31788" algn="l"/>
                <a:tab pos="779463" algn="l"/>
                <a:tab pos="1228725" algn="l"/>
                <a:tab pos="1677988" algn="l"/>
                <a:tab pos="2127250" algn="l"/>
                <a:tab pos="2576513" algn="l"/>
                <a:tab pos="3025775" algn="l"/>
                <a:tab pos="3475038" algn="l"/>
                <a:tab pos="3924300" algn="l"/>
                <a:tab pos="4373563" algn="l"/>
                <a:tab pos="4822825" algn="l"/>
                <a:tab pos="5272088" algn="l"/>
                <a:tab pos="5721350" algn="l"/>
                <a:tab pos="6170613" algn="l"/>
                <a:tab pos="6619875" algn="l"/>
                <a:tab pos="7069138" algn="l"/>
                <a:tab pos="7518400" algn="l"/>
                <a:tab pos="7967663" algn="l"/>
                <a:tab pos="8416925" algn="l"/>
                <a:tab pos="8866188" algn="l"/>
                <a:tab pos="93154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31788" algn="l"/>
                <a:tab pos="779463" algn="l"/>
                <a:tab pos="1228725" algn="l"/>
                <a:tab pos="1677988" algn="l"/>
                <a:tab pos="2127250" algn="l"/>
                <a:tab pos="2576513" algn="l"/>
                <a:tab pos="3025775" algn="l"/>
                <a:tab pos="3475038" algn="l"/>
                <a:tab pos="3924300" algn="l"/>
                <a:tab pos="4373563" algn="l"/>
                <a:tab pos="4822825" algn="l"/>
                <a:tab pos="5272088" algn="l"/>
                <a:tab pos="5721350" algn="l"/>
                <a:tab pos="6170613" algn="l"/>
                <a:tab pos="6619875" algn="l"/>
                <a:tab pos="7069138" algn="l"/>
                <a:tab pos="7518400" algn="l"/>
                <a:tab pos="7967663" algn="l"/>
                <a:tab pos="8416925" algn="l"/>
                <a:tab pos="8866188" algn="l"/>
                <a:tab pos="93154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31788" algn="l"/>
                <a:tab pos="779463" algn="l"/>
                <a:tab pos="1228725" algn="l"/>
                <a:tab pos="1677988" algn="l"/>
                <a:tab pos="2127250" algn="l"/>
                <a:tab pos="2576513" algn="l"/>
                <a:tab pos="3025775" algn="l"/>
                <a:tab pos="3475038" algn="l"/>
                <a:tab pos="3924300" algn="l"/>
                <a:tab pos="4373563" algn="l"/>
                <a:tab pos="4822825" algn="l"/>
                <a:tab pos="5272088" algn="l"/>
                <a:tab pos="5721350" algn="l"/>
                <a:tab pos="6170613" algn="l"/>
                <a:tab pos="6619875" algn="l"/>
                <a:tab pos="7069138" algn="l"/>
                <a:tab pos="7518400" algn="l"/>
                <a:tab pos="7967663" algn="l"/>
                <a:tab pos="8416925" algn="l"/>
                <a:tab pos="8866188" algn="l"/>
                <a:tab pos="93154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31788" algn="l"/>
                <a:tab pos="779463" algn="l"/>
                <a:tab pos="1228725" algn="l"/>
                <a:tab pos="1677988" algn="l"/>
                <a:tab pos="2127250" algn="l"/>
                <a:tab pos="2576513" algn="l"/>
                <a:tab pos="3025775" algn="l"/>
                <a:tab pos="3475038" algn="l"/>
                <a:tab pos="3924300" algn="l"/>
                <a:tab pos="4373563" algn="l"/>
                <a:tab pos="4822825" algn="l"/>
                <a:tab pos="5272088" algn="l"/>
                <a:tab pos="5721350" algn="l"/>
                <a:tab pos="6170613" algn="l"/>
                <a:tab pos="6619875" algn="l"/>
                <a:tab pos="7069138" algn="l"/>
                <a:tab pos="7518400" algn="l"/>
                <a:tab pos="7967663" algn="l"/>
                <a:tab pos="8416925" algn="l"/>
                <a:tab pos="8866188" algn="l"/>
                <a:tab pos="93154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31788" algn="l"/>
                <a:tab pos="779463" algn="l"/>
                <a:tab pos="1228725" algn="l"/>
                <a:tab pos="1677988" algn="l"/>
                <a:tab pos="2127250" algn="l"/>
                <a:tab pos="2576513" algn="l"/>
                <a:tab pos="3025775" algn="l"/>
                <a:tab pos="3475038" algn="l"/>
                <a:tab pos="3924300" algn="l"/>
                <a:tab pos="4373563" algn="l"/>
                <a:tab pos="4822825" algn="l"/>
                <a:tab pos="5272088" algn="l"/>
                <a:tab pos="5721350" algn="l"/>
                <a:tab pos="6170613" algn="l"/>
                <a:tab pos="6619875" algn="l"/>
                <a:tab pos="7069138" algn="l"/>
                <a:tab pos="7518400" algn="l"/>
                <a:tab pos="7967663" algn="l"/>
                <a:tab pos="8416925" algn="l"/>
                <a:tab pos="8866188" algn="l"/>
                <a:tab pos="93154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1350"/>
              </a:spcBef>
              <a:buClrTx/>
              <a:buSzPct val="80000"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①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なおも御恵みを  </a:t>
            </a:r>
          </a:p>
          <a:p>
            <a:pPr eaLnBrk="1" hangingPunct="1">
              <a:spcBef>
                <a:spcPts val="1350"/>
              </a:spcBef>
              <a:buClrTx/>
              <a:buSzPct val="80000"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  なおも御救いを</a:t>
            </a:r>
          </a:p>
          <a:p>
            <a:pPr eaLnBrk="1" hangingPunct="1">
              <a:spcBef>
                <a:spcPts val="1350"/>
              </a:spcBef>
              <a:buClrTx/>
              <a:buSzPct val="80000"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  なおも我がために </a:t>
            </a:r>
          </a:p>
          <a:p>
            <a:pPr eaLnBrk="1" hangingPunct="1">
              <a:spcBef>
                <a:spcPts val="1350"/>
              </a:spcBef>
              <a:buClrTx/>
              <a:buSzPct val="80000"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  見失せし主を知らん</a:t>
            </a:r>
          </a:p>
          <a:p>
            <a:pPr eaLnBrk="1" hangingPunct="1">
              <a:spcBef>
                <a:spcPts val="1350"/>
              </a:spcBef>
              <a:buClrTx/>
              <a:buSzPct val="80000"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7010" name="Text Box 1">
            <a:extLst>
              <a:ext uri="{FF2B5EF4-FFF2-40B4-BE49-F238E27FC236}">
                <a16:creationId xmlns:a16="http://schemas.microsoft.com/office/drawing/2014/main" id="{3802BE96-D3CF-15D1-7820-4BB2982A815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5800" y="71438"/>
            <a:ext cx="8386763" cy="5762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聖６３２   なおもみめぐみを</a:t>
            </a:r>
          </a:p>
        </p:txBody>
      </p:sp>
      <p:sp>
        <p:nvSpPr>
          <p:cNvPr id="427011" name="Text Box 2">
            <a:extLst>
              <a:ext uri="{FF2B5EF4-FFF2-40B4-BE49-F238E27FC236}">
                <a16:creationId xmlns:a16="http://schemas.microsoft.com/office/drawing/2014/main" id="{8B84D1DF-F34F-6CA3-F881-34A24401DA6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287338" y="887413"/>
            <a:ext cx="9431338" cy="5232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>
            <a:lvl1pPr marL="331788" indent="-319088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31788" algn="l"/>
                <a:tab pos="779463" algn="l"/>
                <a:tab pos="1228725" algn="l"/>
                <a:tab pos="1677988" algn="l"/>
                <a:tab pos="2127250" algn="l"/>
                <a:tab pos="2576513" algn="l"/>
                <a:tab pos="3025775" algn="l"/>
                <a:tab pos="3475038" algn="l"/>
                <a:tab pos="3924300" algn="l"/>
                <a:tab pos="4373563" algn="l"/>
                <a:tab pos="4822825" algn="l"/>
                <a:tab pos="5272088" algn="l"/>
                <a:tab pos="5721350" algn="l"/>
                <a:tab pos="6170613" algn="l"/>
                <a:tab pos="6619875" algn="l"/>
                <a:tab pos="7069138" algn="l"/>
                <a:tab pos="7518400" algn="l"/>
                <a:tab pos="7967663" algn="l"/>
                <a:tab pos="8416925" algn="l"/>
                <a:tab pos="8866188" algn="l"/>
                <a:tab pos="9315450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31788" algn="l"/>
                <a:tab pos="779463" algn="l"/>
                <a:tab pos="1228725" algn="l"/>
                <a:tab pos="1677988" algn="l"/>
                <a:tab pos="2127250" algn="l"/>
                <a:tab pos="2576513" algn="l"/>
                <a:tab pos="3025775" algn="l"/>
                <a:tab pos="3475038" algn="l"/>
                <a:tab pos="3924300" algn="l"/>
                <a:tab pos="4373563" algn="l"/>
                <a:tab pos="4822825" algn="l"/>
                <a:tab pos="5272088" algn="l"/>
                <a:tab pos="5721350" algn="l"/>
                <a:tab pos="6170613" algn="l"/>
                <a:tab pos="6619875" algn="l"/>
                <a:tab pos="7069138" algn="l"/>
                <a:tab pos="7518400" algn="l"/>
                <a:tab pos="7967663" algn="l"/>
                <a:tab pos="8416925" algn="l"/>
                <a:tab pos="8866188" algn="l"/>
                <a:tab pos="9315450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31788" algn="l"/>
                <a:tab pos="779463" algn="l"/>
                <a:tab pos="1228725" algn="l"/>
                <a:tab pos="1677988" algn="l"/>
                <a:tab pos="2127250" algn="l"/>
                <a:tab pos="2576513" algn="l"/>
                <a:tab pos="3025775" algn="l"/>
                <a:tab pos="3475038" algn="l"/>
                <a:tab pos="3924300" algn="l"/>
                <a:tab pos="4373563" algn="l"/>
                <a:tab pos="4822825" algn="l"/>
                <a:tab pos="5272088" algn="l"/>
                <a:tab pos="5721350" algn="l"/>
                <a:tab pos="6170613" algn="l"/>
                <a:tab pos="6619875" algn="l"/>
                <a:tab pos="7069138" algn="l"/>
                <a:tab pos="7518400" algn="l"/>
                <a:tab pos="7967663" algn="l"/>
                <a:tab pos="8416925" algn="l"/>
                <a:tab pos="8866188" algn="l"/>
                <a:tab pos="9315450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31788" algn="l"/>
                <a:tab pos="779463" algn="l"/>
                <a:tab pos="1228725" algn="l"/>
                <a:tab pos="1677988" algn="l"/>
                <a:tab pos="2127250" algn="l"/>
                <a:tab pos="2576513" algn="l"/>
                <a:tab pos="3025775" algn="l"/>
                <a:tab pos="3475038" algn="l"/>
                <a:tab pos="3924300" algn="l"/>
                <a:tab pos="4373563" algn="l"/>
                <a:tab pos="4822825" algn="l"/>
                <a:tab pos="5272088" algn="l"/>
                <a:tab pos="5721350" algn="l"/>
                <a:tab pos="6170613" algn="l"/>
                <a:tab pos="6619875" algn="l"/>
                <a:tab pos="7069138" algn="l"/>
                <a:tab pos="7518400" algn="l"/>
                <a:tab pos="7967663" algn="l"/>
                <a:tab pos="8416925" algn="l"/>
                <a:tab pos="8866188" algn="l"/>
                <a:tab pos="93154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31788" algn="l"/>
                <a:tab pos="779463" algn="l"/>
                <a:tab pos="1228725" algn="l"/>
                <a:tab pos="1677988" algn="l"/>
                <a:tab pos="2127250" algn="l"/>
                <a:tab pos="2576513" algn="l"/>
                <a:tab pos="3025775" algn="l"/>
                <a:tab pos="3475038" algn="l"/>
                <a:tab pos="3924300" algn="l"/>
                <a:tab pos="4373563" algn="l"/>
                <a:tab pos="4822825" algn="l"/>
                <a:tab pos="5272088" algn="l"/>
                <a:tab pos="5721350" algn="l"/>
                <a:tab pos="6170613" algn="l"/>
                <a:tab pos="6619875" algn="l"/>
                <a:tab pos="7069138" algn="l"/>
                <a:tab pos="7518400" algn="l"/>
                <a:tab pos="7967663" algn="l"/>
                <a:tab pos="8416925" algn="l"/>
                <a:tab pos="8866188" algn="l"/>
                <a:tab pos="93154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31788" algn="l"/>
                <a:tab pos="779463" algn="l"/>
                <a:tab pos="1228725" algn="l"/>
                <a:tab pos="1677988" algn="l"/>
                <a:tab pos="2127250" algn="l"/>
                <a:tab pos="2576513" algn="l"/>
                <a:tab pos="3025775" algn="l"/>
                <a:tab pos="3475038" algn="l"/>
                <a:tab pos="3924300" algn="l"/>
                <a:tab pos="4373563" algn="l"/>
                <a:tab pos="4822825" algn="l"/>
                <a:tab pos="5272088" algn="l"/>
                <a:tab pos="5721350" algn="l"/>
                <a:tab pos="6170613" algn="l"/>
                <a:tab pos="6619875" algn="l"/>
                <a:tab pos="7069138" algn="l"/>
                <a:tab pos="7518400" algn="l"/>
                <a:tab pos="7967663" algn="l"/>
                <a:tab pos="8416925" algn="l"/>
                <a:tab pos="8866188" algn="l"/>
                <a:tab pos="93154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31788" algn="l"/>
                <a:tab pos="779463" algn="l"/>
                <a:tab pos="1228725" algn="l"/>
                <a:tab pos="1677988" algn="l"/>
                <a:tab pos="2127250" algn="l"/>
                <a:tab pos="2576513" algn="l"/>
                <a:tab pos="3025775" algn="l"/>
                <a:tab pos="3475038" algn="l"/>
                <a:tab pos="3924300" algn="l"/>
                <a:tab pos="4373563" algn="l"/>
                <a:tab pos="4822825" algn="l"/>
                <a:tab pos="5272088" algn="l"/>
                <a:tab pos="5721350" algn="l"/>
                <a:tab pos="6170613" algn="l"/>
                <a:tab pos="6619875" algn="l"/>
                <a:tab pos="7069138" algn="l"/>
                <a:tab pos="7518400" algn="l"/>
                <a:tab pos="7967663" algn="l"/>
                <a:tab pos="8416925" algn="l"/>
                <a:tab pos="8866188" algn="l"/>
                <a:tab pos="93154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31788" algn="l"/>
                <a:tab pos="779463" algn="l"/>
                <a:tab pos="1228725" algn="l"/>
                <a:tab pos="1677988" algn="l"/>
                <a:tab pos="2127250" algn="l"/>
                <a:tab pos="2576513" algn="l"/>
                <a:tab pos="3025775" algn="l"/>
                <a:tab pos="3475038" algn="l"/>
                <a:tab pos="3924300" algn="l"/>
                <a:tab pos="4373563" algn="l"/>
                <a:tab pos="4822825" algn="l"/>
                <a:tab pos="5272088" algn="l"/>
                <a:tab pos="5721350" algn="l"/>
                <a:tab pos="6170613" algn="l"/>
                <a:tab pos="6619875" algn="l"/>
                <a:tab pos="7069138" algn="l"/>
                <a:tab pos="7518400" algn="l"/>
                <a:tab pos="7967663" algn="l"/>
                <a:tab pos="8416925" algn="l"/>
                <a:tab pos="8866188" algn="l"/>
                <a:tab pos="93154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31788" algn="l"/>
                <a:tab pos="779463" algn="l"/>
                <a:tab pos="1228725" algn="l"/>
                <a:tab pos="1677988" algn="l"/>
                <a:tab pos="2127250" algn="l"/>
                <a:tab pos="2576513" algn="l"/>
                <a:tab pos="3025775" algn="l"/>
                <a:tab pos="3475038" algn="l"/>
                <a:tab pos="3924300" algn="l"/>
                <a:tab pos="4373563" algn="l"/>
                <a:tab pos="4822825" algn="l"/>
                <a:tab pos="5272088" algn="l"/>
                <a:tab pos="5721350" algn="l"/>
                <a:tab pos="6170613" algn="l"/>
                <a:tab pos="6619875" algn="l"/>
                <a:tab pos="7069138" algn="l"/>
                <a:tab pos="7518400" algn="l"/>
                <a:tab pos="7967663" algn="l"/>
                <a:tab pos="8416925" algn="l"/>
                <a:tab pos="8866188" algn="l"/>
                <a:tab pos="93154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1350"/>
              </a:spcBef>
              <a:buClrTx/>
              <a:buSzPct val="80000"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なお深く主を　</a:t>
            </a:r>
          </a:p>
          <a:p>
            <a:pPr eaLnBrk="1" hangingPunct="1">
              <a:spcBef>
                <a:spcPts val="1350"/>
              </a:spcBef>
              <a:buClrTx/>
              <a:buSzPct val="80000"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  なお深く主を</a:t>
            </a:r>
          </a:p>
          <a:p>
            <a:pPr eaLnBrk="1" hangingPunct="1">
              <a:spcBef>
                <a:spcPts val="1350"/>
              </a:spcBef>
              <a:buClrTx/>
              <a:buSzPct val="80000"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  なおも我がために </a:t>
            </a:r>
          </a:p>
          <a:p>
            <a:pPr eaLnBrk="1" hangingPunct="1">
              <a:spcBef>
                <a:spcPts val="1350"/>
              </a:spcBef>
              <a:buClrTx/>
              <a:buSzPct val="80000"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  見失せし主を知らん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9058" name="Text Box 1">
            <a:extLst>
              <a:ext uri="{FF2B5EF4-FFF2-40B4-BE49-F238E27FC236}">
                <a16:creationId xmlns:a16="http://schemas.microsoft.com/office/drawing/2014/main" id="{18122BBE-0CCF-C033-3DF3-DB1E3792255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5800" y="71438"/>
            <a:ext cx="8386763" cy="5762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聖６３２   なおもみめぐみを</a:t>
            </a:r>
          </a:p>
        </p:txBody>
      </p:sp>
      <p:sp>
        <p:nvSpPr>
          <p:cNvPr id="429059" name="Text Box 2">
            <a:extLst>
              <a:ext uri="{FF2B5EF4-FFF2-40B4-BE49-F238E27FC236}">
                <a16:creationId xmlns:a16="http://schemas.microsoft.com/office/drawing/2014/main" id="{34511E32-F57C-F6BD-640D-07EF8CA5784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287338" y="887413"/>
            <a:ext cx="9431338" cy="5232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>
            <a:lvl1pPr marL="331788" indent="-319088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31788" algn="l"/>
                <a:tab pos="779463" algn="l"/>
                <a:tab pos="1228725" algn="l"/>
                <a:tab pos="1677988" algn="l"/>
                <a:tab pos="2127250" algn="l"/>
                <a:tab pos="2576513" algn="l"/>
                <a:tab pos="3025775" algn="l"/>
                <a:tab pos="3475038" algn="l"/>
                <a:tab pos="3924300" algn="l"/>
                <a:tab pos="4373563" algn="l"/>
                <a:tab pos="4822825" algn="l"/>
                <a:tab pos="5272088" algn="l"/>
                <a:tab pos="5721350" algn="l"/>
                <a:tab pos="6170613" algn="l"/>
                <a:tab pos="6619875" algn="l"/>
                <a:tab pos="7069138" algn="l"/>
                <a:tab pos="7518400" algn="l"/>
                <a:tab pos="7967663" algn="l"/>
                <a:tab pos="8416925" algn="l"/>
                <a:tab pos="8866188" algn="l"/>
                <a:tab pos="9315450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31788" algn="l"/>
                <a:tab pos="779463" algn="l"/>
                <a:tab pos="1228725" algn="l"/>
                <a:tab pos="1677988" algn="l"/>
                <a:tab pos="2127250" algn="l"/>
                <a:tab pos="2576513" algn="l"/>
                <a:tab pos="3025775" algn="l"/>
                <a:tab pos="3475038" algn="l"/>
                <a:tab pos="3924300" algn="l"/>
                <a:tab pos="4373563" algn="l"/>
                <a:tab pos="4822825" algn="l"/>
                <a:tab pos="5272088" algn="l"/>
                <a:tab pos="5721350" algn="l"/>
                <a:tab pos="6170613" algn="l"/>
                <a:tab pos="6619875" algn="l"/>
                <a:tab pos="7069138" algn="l"/>
                <a:tab pos="7518400" algn="l"/>
                <a:tab pos="7967663" algn="l"/>
                <a:tab pos="8416925" algn="l"/>
                <a:tab pos="8866188" algn="l"/>
                <a:tab pos="9315450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31788" algn="l"/>
                <a:tab pos="779463" algn="l"/>
                <a:tab pos="1228725" algn="l"/>
                <a:tab pos="1677988" algn="l"/>
                <a:tab pos="2127250" algn="l"/>
                <a:tab pos="2576513" algn="l"/>
                <a:tab pos="3025775" algn="l"/>
                <a:tab pos="3475038" algn="l"/>
                <a:tab pos="3924300" algn="l"/>
                <a:tab pos="4373563" algn="l"/>
                <a:tab pos="4822825" algn="l"/>
                <a:tab pos="5272088" algn="l"/>
                <a:tab pos="5721350" algn="l"/>
                <a:tab pos="6170613" algn="l"/>
                <a:tab pos="6619875" algn="l"/>
                <a:tab pos="7069138" algn="l"/>
                <a:tab pos="7518400" algn="l"/>
                <a:tab pos="7967663" algn="l"/>
                <a:tab pos="8416925" algn="l"/>
                <a:tab pos="8866188" algn="l"/>
                <a:tab pos="9315450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31788" algn="l"/>
                <a:tab pos="779463" algn="l"/>
                <a:tab pos="1228725" algn="l"/>
                <a:tab pos="1677988" algn="l"/>
                <a:tab pos="2127250" algn="l"/>
                <a:tab pos="2576513" algn="l"/>
                <a:tab pos="3025775" algn="l"/>
                <a:tab pos="3475038" algn="l"/>
                <a:tab pos="3924300" algn="l"/>
                <a:tab pos="4373563" algn="l"/>
                <a:tab pos="4822825" algn="l"/>
                <a:tab pos="5272088" algn="l"/>
                <a:tab pos="5721350" algn="l"/>
                <a:tab pos="6170613" algn="l"/>
                <a:tab pos="6619875" algn="l"/>
                <a:tab pos="7069138" algn="l"/>
                <a:tab pos="7518400" algn="l"/>
                <a:tab pos="7967663" algn="l"/>
                <a:tab pos="8416925" algn="l"/>
                <a:tab pos="8866188" algn="l"/>
                <a:tab pos="93154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31788" algn="l"/>
                <a:tab pos="779463" algn="l"/>
                <a:tab pos="1228725" algn="l"/>
                <a:tab pos="1677988" algn="l"/>
                <a:tab pos="2127250" algn="l"/>
                <a:tab pos="2576513" algn="l"/>
                <a:tab pos="3025775" algn="l"/>
                <a:tab pos="3475038" algn="l"/>
                <a:tab pos="3924300" algn="l"/>
                <a:tab pos="4373563" algn="l"/>
                <a:tab pos="4822825" algn="l"/>
                <a:tab pos="5272088" algn="l"/>
                <a:tab pos="5721350" algn="l"/>
                <a:tab pos="6170613" algn="l"/>
                <a:tab pos="6619875" algn="l"/>
                <a:tab pos="7069138" algn="l"/>
                <a:tab pos="7518400" algn="l"/>
                <a:tab pos="7967663" algn="l"/>
                <a:tab pos="8416925" algn="l"/>
                <a:tab pos="8866188" algn="l"/>
                <a:tab pos="93154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31788" algn="l"/>
                <a:tab pos="779463" algn="l"/>
                <a:tab pos="1228725" algn="l"/>
                <a:tab pos="1677988" algn="l"/>
                <a:tab pos="2127250" algn="l"/>
                <a:tab pos="2576513" algn="l"/>
                <a:tab pos="3025775" algn="l"/>
                <a:tab pos="3475038" algn="l"/>
                <a:tab pos="3924300" algn="l"/>
                <a:tab pos="4373563" algn="l"/>
                <a:tab pos="4822825" algn="l"/>
                <a:tab pos="5272088" algn="l"/>
                <a:tab pos="5721350" algn="l"/>
                <a:tab pos="6170613" algn="l"/>
                <a:tab pos="6619875" algn="l"/>
                <a:tab pos="7069138" algn="l"/>
                <a:tab pos="7518400" algn="l"/>
                <a:tab pos="7967663" algn="l"/>
                <a:tab pos="8416925" algn="l"/>
                <a:tab pos="8866188" algn="l"/>
                <a:tab pos="93154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31788" algn="l"/>
                <a:tab pos="779463" algn="l"/>
                <a:tab pos="1228725" algn="l"/>
                <a:tab pos="1677988" algn="l"/>
                <a:tab pos="2127250" algn="l"/>
                <a:tab pos="2576513" algn="l"/>
                <a:tab pos="3025775" algn="l"/>
                <a:tab pos="3475038" algn="l"/>
                <a:tab pos="3924300" algn="l"/>
                <a:tab pos="4373563" algn="l"/>
                <a:tab pos="4822825" algn="l"/>
                <a:tab pos="5272088" algn="l"/>
                <a:tab pos="5721350" algn="l"/>
                <a:tab pos="6170613" algn="l"/>
                <a:tab pos="6619875" algn="l"/>
                <a:tab pos="7069138" algn="l"/>
                <a:tab pos="7518400" algn="l"/>
                <a:tab pos="7967663" algn="l"/>
                <a:tab pos="8416925" algn="l"/>
                <a:tab pos="8866188" algn="l"/>
                <a:tab pos="93154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31788" algn="l"/>
                <a:tab pos="779463" algn="l"/>
                <a:tab pos="1228725" algn="l"/>
                <a:tab pos="1677988" algn="l"/>
                <a:tab pos="2127250" algn="l"/>
                <a:tab pos="2576513" algn="l"/>
                <a:tab pos="3025775" algn="l"/>
                <a:tab pos="3475038" algn="l"/>
                <a:tab pos="3924300" algn="l"/>
                <a:tab pos="4373563" algn="l"/>
                <a:tab pos="4822825" algn="l"/>
                <a:tab pos="5272088" algn="l"/>
                <a:tab pos="5721350" algn="l"/>
                <a:tab pos="6170613" algn="l"/>
                <a:tab pos="6619875" algn="l"/>
                <a:tab pos="7069138" algn="l"/>
                <a:tab pos="7518400" algn="l"/>
                <a:tab pos="7967663" algn="l"/>
                <a:tab pos="8416925" algn="l"/>
                <a:tab pos="8866188" algn="l"/>
                <a:tab pos="93154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31788" algn="l"/>
                <a:tab pos="779463" algn="l"/>
                <a:tab pos="1228725" algn="l"/>
                <a:tab pos="1677988" algn="l"/>
                <a:tab pos="2127250" algn="l"/>
                <a:tab pos="2576513" algn="l"/>
                <a:tab pos="3025775" algn="l"/>
                <a:tab pos="3475038" algn="l"/>
                <a:tab pos="3924300" algn="l"/>
                <a:tab pos="4373563" algn="l"/>
                <a:tab pos="4822825" algn="l"/>
                <a:tab pos="5272088" algn="l"/>
                <a:tab pos="5721350" algn="l"/>
                <a:tab pos="6170613" algn="l"/>
                <a:tab pos="6619875" algn="l"/>
                <a:tab pos="7069138" algn="l"/>
                <a:tab pos="7518400" algn="l"/>
                <a:tab pos="7967663" algn="l"/>
                <a:tab pos="8416925" algn="l"/>
                <a:tab pos="8866188" algn="l"/>
                <a:tab pos="93154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1350"/>
              </a:spcBef>
              <a:buClrTx/>
              <a:buSzPct val="80000"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②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なおも御心を　</a:t>
            </a:r>
          </a:p>
          <a:p>
            <a:pPr eaLnBrk="1" hangingPunct="1">
              <a:spcBef>
                <a:spcPts val="1350"/>
              </a:spcBef>
              <a:buClrTx/>
              <a:buSzPct val="80000"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  なおも御教えを</a:t>
            </a:r>
          </a:p>
          <a:p>
            <a:pPr eaLnBrk="1" hangingPunct="1">
              <a:spcBef>
                <a:spcPts val="1350"/>
              </a:spcBef>
              <a:buClrTx/>
              <a:buSzPct val="80000"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  なおも明</a:t>
            </a:r>
            <a:r>
              <a:rPr lang="ja-JP" altLang="ja-JP">
                <a:solidFill>
                  <a:srgbClr val="FFFFFF"/>
                </a:solidFill>
                <a:latin typeface="ＭＳ Ｐゴシック" panose="020B0600070205080204" pitchFamily="50" charset="-128"/>
              </a:rPr>
              <a:t>(さや)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に知らん　</a:t>
            </a:r>
          </a:p>
          <a:p>
            <a:pPr eaLnBrk="1" hangingPunct="1">
              <a:spcBef>
                <a:spcPts val="1350"/>
              </a:spcBef>
              <a:buClrTx/>
              <a:buSzPct val="80000"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  御霊なる神を</a:t>
            </a:r>
          </a:p>
          <a:p>
            <a:pPr eaLnBrk="1" hangingPunct="1">
              <a:spcBef>
                <a:spcPts val="1350"/>
              </a:spcBef>
              <a:buClrTx/>
              <a:buSzPct val="80000"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1106" name="Text Box 1">
            <a:extLst>
              <a:ext uri="{FF2B5EF4-FFF2-40B4-BE49-F238E27FC236}">
                <a16:creationId xmlns:a16="http://schemas.microsoft.com/office/drawing/2014/main" id="{FEB33011-34A8-F6D6-A631-8041D8B77EC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5800" y="71438"/>
            <a:ext cx="8386763" cy="5762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聖６３２   なおもみめぐみを</a:t>
            </a:r>
          </a:p>
        </p:txBody>
      </p:sp>
      <p:sp>
        <p:nvSpPr>
          <p:cNvPr id="431107" name="Text Box 2">
            <a:extLst>
              <a:ext uri="{FF2B5EF4-FFF2-40B4-BE49-F238E27FC236}">
                <a16:creationId xmlns:a16="http://schemas.microsoft.com/office/drawing/2014/main" id="{A4EEF7BF-0995-B437-66D0-5097AC59E0B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287338" y="887413"/>
            <a:ext cx="9431338" cy="5232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>
            <a:lvl1pPr marL="331788" indent="-319088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31788" algn="l"/>
                <a:tab pos="779463" algn="l"/>
                <a:tab pos="1228725" algn="l"/>
                <a:tab pos="1677988" algn="l"/>
                <a:tab pos="2127250" algn="l"/>
                <a:tab pos="2576513" algn="l"/>
                <a:tab pos="3025775" algn="l"/>
                <a:tab pos="3475038" algn="l"/>
                <a:tab pos="3924300" algn="l"/>
                <a:tab pos="4373563" algn="l"/>
                <a:tab pos="4822825" algn="l"/>
                <a:tab pos="5272088" algn="l"/>
                <a:tab pos="5721350" algn="l"/>
                <a:tab pos="6170613" algn="l"/>
                <a:tab pos="6619875" algn="l"/>
                <a:tab pos="7069138" algn="l"/>
                <a:tab pos="7518400" algn="l"/>
                <a:tab pos="7967663" algn="l"/>
                <a:tab pos="8416925" algn="l"/>
                <a:tab pos="8866188" algn="l"/>
                <a:tab pos="9315450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31788" algn="l"/>
                <a:tab pos="779463" algn="l"/>
                <a:tab pos="1228725" algn="l"/>
                <a:tab pos="1677988" algn="l"/>
                <a:tab pos="2127250" algn="l"/>
                <a:tab pos="2576513" algn="l"/>
                <a:tab pos="3025775" algn="l"/>
                <a:tab pos="3475038" algn="l"/>
                <a:tab pos="3924300" algn="l"/>
                <a:tab pos="4373563" algn="l"/>
                <a:tab pos="4822825" algn="l"/>
                <a:tab pos="5272088" algn="l"/>
                <a:tab pos="5721350" algn="l"/>
                <a:tab pos="6170613" algn="l"/>
                <a:tab pos="6619875" algn="l"/>
                <a:tab pos="7069138" algn="l"/>
                <a:tab pos="7518400" algn="l"/>
                <a:tab pos="7967663" algn="l"/>
                <a:tab pos="8416925" algn="l"/>
                <a:tab pos="8866188" algn="l"/>
                <a:tab pos="9315450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31788" algn="l"/>
                <a:tab pos="779463" algn="l"/>
                <a:tab pos="1228725" algn="l"/>
                <a:tab pos="1677988" algn="l"/>
                <a:tab pos="2127250" algn="l"/>
                <a:tab pos="2576513" algn="l"/>
                <a:tab pos="3025775" algn="l"/>
                <a:tab pos="3475038" algn="l"/>
                <a:tab pos="3924300" algn="l"/>
                <a:tab pos="4373563" algn="l"/>
                <a:tab pos="4822825" algn="l"/>
                <a:tab pos="5272088" algn="l"/>
                <a:tab pos="5721350" algn="l"/>
                <a:tab pos="6170613" algn="l"/>
                <a:tab pos="6619875" algn="l"/>
                <a:tab pos="7069138" algn="l"/>
                <a:tab pos="7518400" algn="l"/>
                <a:tab pos="7967663" algn="l"/>
                <a:tab pos="8416925" algn="l"/>
                <a:tab pos="8866188" algn="l"/>
                <a:tab pos="9315450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31788" algn="l"/>
                <a:tab pos="779463" algn="l"/>
                <a:tab pos="1228725" algn="l"/>
                <a:tab pos="1677988" algn="l"/>
                <a:tab pos="2127250" algn="l"/>
                <a:tab pos="2576513" algn="l"/>
                <a:tab pos="3025775" algn="l"/>
                <a:tab pos="3475038" algn="l"/>
                <a:tab pos="3924300" algn="l"/>
                <a:tab pos="4373563" algn="l"/>
                <a:tab pos="4822825" algn="l"/>
                <a:tab pos="5272088" algn="l"/>
                <a:tab pos="5721350" algn="l"/>
                <a:tab pos="6170613" algn="l"/>
                <a:tab pos="6619875" algn="l"/>
                <a:tab pos="7069138" algn="l"/>
                <a:tab pos="7518400" algn="l"/>
                <a:tab pos="7967663" algn="l"/>
                <a:tab pos="8416925" algn="l"/>
                <a:tab pos="8866188" algn="l"/>
                <a:tab pos="93154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31788" algn="l"/>
                <a:tab pos="779463" algn="l"/>
                <a:tab pos="1228725" algn="l"/>
                <a:tab pos="1677988" algn="l"/>
                <a:tab pos="2127250" algn="l"/>
                <a:tab pos="2576513" algn="l"/>
                <a:tab pos="3025775" algn="l"/>
                <a:tab pos="3475038" algn="l"/>
                <a:tab pos="3924300" algn="l"/>
                <a:tab pos="4373563" algn="l"/>
                <a:tab pos="4822825" algn="l"/>
                <a:tab pos="5272088" algn="l"/>
                <a:tab pos="5721350" algn="l"/>
                <a:tab pos="6170613" algn="l"/>
                <a:tab pos="6619875" algn="l"/>
                <a:tab pos="7069138" algn="l"/>
                <a:tab pos="7518400" algn="l"/>
                <a:tab pos="7967663" algn="l"/>
                <a:tab pos="8416925" algn="l"/>
                <a:tab pos="8866188" algn="l"/>
                <a:tab pos="93154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31788" algn="l"/>
                <a:tab pos="779463" algn="l"/>
                <a:tab pos="1228725" algn="l"/>
                <a:tab pos="1677988" algn="l"/>
                <a:tab pos="2127250" algn="l"/>
                <a:tab pos="2576513" algn="l"/>
                <a:tab pos="3025775" algn="l"/>
                <a:tab pos="3475038" algn="l"/>
                <a:tab pos="3924300" algn="l"/>
                <a:tab pos="4373563" algn="l"/>
                <a:tab pos="4822825" algn="l"/>
                <a:tab pos="5272088" algn="l"/>
                <a:tab pos="5721350" algn="l"/>
                <a:tab pos="6170613" algn="l"/>
                <a:tab pos="6619875" algn="l"/>
                <a:tab pos="7069138" algn="l"/>
                <a:tab pos="7518400" algn="l"/>
                <a:tab pos="7967663" algn="l"/>
                <a:tab pos="8416925" algn="l"/>
                <a:tab pos="8866188" algn="l"/>
                <a:tab pos="93154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31788" algn="l"/>
                <a:tab pos="779463" algn="l"/>
                <a:tab pos="1228725" algn="l"/>
                <a:tab pos="1677988" algn="l"/>
                <a:tab pos="2127250" algn="l"/>
                <a:tab pos="2576513" algn="l"/>
                <a:tab pos="3025775" algn="l"/>
                <a:tab pos="3475038" algn="l"/>
                <a:tab pos="3924300" algn="l"/>
                <a:tab pos="4373563" algn="l"/>
                <a:tab pos="4822825" algn="l"/>
                <a:tab pos="5272088" algn="l"/>
                <a:tab pos="5721350" algn="l"/>
                <a:tab pos="6170613" algn="l"/>
                <a:tab pos="6619875" algn="l"/>
                <a:tab pos="7069138" algn="l"/>
                <a:tab pos="7518400" algn="l"/>
                <a:tab pos="7967663" algn="l"/>
                <a:tab pos="8416925" algn="l"/>
                <a:tab pos="8866188" algn="l"/>
                <a:tab pos="93154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31788" algn="l"/>
                <a:tab pos="779463" algn="l"/>
                <a:tab pos="1228725" algn="l"/>
                <a:tab pos="1677988" algn="l"/>
                <a:tab pos="2127250" algn="l"/>
                <a:tab pos="2576513" algn="l"/>
                <a:tab pos="3025775" algn="l"/>
                <a:tab pos="3475038" algn="l"/>
                <a:tab pos="3924300" algn="l"/>
                <a:tab pos="4373563" algn="l"/>
                <a:tab pos="4822825" algn="l"/>
                <a:tab pos="5272088" algn="l"/>
                <a:tab pos="5721350" algn="l"/>
                <a:tab pos="6170613" algn="l"/>
                <a:tab pos="6619875" algn="l"/>
                <a:tab pos="7069138" algn="l"/>
                <a:tab pos="7518400" algn="l"/>
                <a:tab pos="7967663" algn="l"/>
                <a:tab pos="8416925" algn="l"/>
                <a:tab pos="8866188" algn="l"/>
                <a:tab pos="93154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31788" algn="l"/>
                <a:tab pos="779463" algn="l"/>
                <a:tab pos="1228725" algn="l"/>
                <a:tab pos="1677988" algn="l"/>
                <a:tab pos="2127250" algn="l"/>
                <a:tab pos="2576513" algn="l"/>
                <a:tab pos="3025775" algn="l"/>
                <a:tab pos="3475038" algn="l"/>
                <a:tab pos="3924300" algn="l"/>
                <a:tab pos="4373563" algn="l"/>
                <a:tab pos="4822825" algn="l"/>
                <a:tab pos="5272088" algn="l"/>
                <a:tab pos="5721350" algn="l"/>
                <a:tab pos="6170613" algn="l"/>
                <a:tab pos="6619875" algn="l"/>
                <a:tab pos="7069138" algn="l"/>
                <a:tab pos="7518400" algn="l"/>
                <a:tab pos="7967663" algn="l"/>
                <a:tab pos="8416925" algn="l"/>
                <a:tab pos="8866188" algn="l"/>
                <a:tab pos="93154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1350"/>
              </a:spcBef>
              <a:buClrTx/>
              <a:buSzPct val="80000"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なお深く主を　</a:t>
            </a:r>
          </a:p>
          <a:p>
            <a:pPr eaLnBrk="1" hangingPunct="1">
              <a:spcBef>
                <a:spcPts val="1350"/>
              </a:spcBef>
              <a:buClrTx/>
              <a:buSzPct val="80000"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  なお深く主を</a:t>
            </a:r>
          </a:p>
          <a:p>
            <a:pPr eaLnBrk="1" hangingPunct="1">
              <a:spcBef>
                <a:spcPts val="1350"/>
              </a:spcBef>
              <a:buClrTx/>
              <a:buSzPct val="80000"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  なおも我がために </a:t>
            </a:r>
          </a:p>
          <a:p>
            <a:pPr eaLnBrk="1" hangingPunct="1">
              <a:spcBef>
                <a:spcPts val="1350"/>
              </a:spcBef>
              <a:buClrTx/>
              <a:buSzPct val="80000"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  見失せし主を知らん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513" name="Text Box 1">
            <a:extLst>
              <a:ext uri="{FF2B5EF4-FFF2-40B4-BE49-F238E27FC236}">
                <a16:creationId xmlns:a16="http://schemas.microsoft.com/office/drawing/2014/main" id="{4C98EF71-68F0-C80F-B2E4-C23C6A4A873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23963" y="188913"/>
            <a:ext cx="7772400" cy="387350"/>
          </a:xfrm>
          <a:prstGeom prst="rect">
            <a:avLst/>
          </a:prstGeom>
          <a:noFill/>
          <a:ln>
            <a:noFill/>
          </a:ln>
          <a:effectLst/>
        </p:spPr>
        <p:txBody>
          <a:bodyPr lIns="92160" tIns="46080" rIns="92160" bIns="4608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buSzPct val="100000"/>
              <a:defRPr/>
            </a:pPr>
            <a:r>
              <a:rPr lang="ja-JP" altLang="ja-JP" sz="2800" b="1">
                <a:solidFill>
                  <a:srgbClr val="FFCC66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　　　　　　　　　　</a:t>
            </a: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聖６０２     みめぐみのたかねに</a:t>
            </a:r>
          </a:p>
        </p:txBody>
      </p:sp>
      <p:sp>
        <p:nvSpPr>
          <p:cNvPr id="82947" name="Text Box 2">
            <a:extLst>
              <a:ext uri="{FF2B5EF4-FFF2-40B4-BE49-F238E27FC236}">
                <a16:creationId xmlns:a16="http://schemas.microsoft.com/office/drawing/2014/main" id="{D797D2FD-AA8A-57FA-3B38-D5D0185A972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4213" y="936625"/>
            <a:ext cx="7772400" cy="51673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/>
              <a:t>④御恵みの高嶺に　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/>
              <a:t>   立ちて眺むる天つ家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/>
              <a:t>　 懐かしや君なる　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/>
              <a:t>   イェスはそこに在</a:t>
            </a:r>
            <a:r>
              <a:rPr lang="ja-JP" altLang="ja-JP"/>
              <a:t>(いま)</a:t>
            </a:r>
            <a:r>
              <a:rPr lang="ja-JP" altLang="ja-JP" sz="4400"/>
              <a:t>す</a:t>
            </a:r>
          </a:p>
          <a:p>
            <a:pPr eaLnBrk="1" hangingPunct="1">
              <a:buClrTx/>
              <a:buSzPct val="80000"/>
              <a:buFontTx/>
              <a:buNone/>
            </a:pPr>
            <a:endParaRPr lang="en-US" altLang="ja-JP" sz="4400"/>
          </a:p>
          <a:p>
            <a:pPr eaLnBrk="1" hangingPunct="1">
              <a:buClrTx/>
              <a:buSzPct val="80000"/>
              <a:buFontTx/>
              <a:buNone/>
            </a:pPr>
            <a:endParaRPr lang="en-US" altLang="ja-JP" sz="4400"/>
          </a:p>
          <a:p>
            <a:pPr eaLnBrk="1" hangingPunct="1">
              <a:buClrTx/>
              <a:buSzPct val="80000"/>
              <a:buFontTx/>
              <a:buNone/>
            </a:pPr>
            <a:endParaRPr lang="en-US" altLang="ja-JP" sz="4400"/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3154" name="Text Box 1">
            <a:extLst>
              <a:ext uri="{FF2B5EF4-FFF2-40B4-BE49-F238E27FC236}">
                <a16:creationId xmlns:a16="http://schemas.microsoft.com/office/drawing/2014/main" id="{0D2484EC-94D5-1AAF-5F4E-179105ADD91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5800" y="71438"/>
            <a:ext cx="8386763" cy="5762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聖６３２   なおもみめぐみを</a:t>
            </a:r>
          </a:p>
        </p:txBody>
      </p:sp>
      <p:sp>
        <p:nvSpPr>
          <p:cNvPr id="433155" name="Text Box 2">
            <a:extLst>
              <a:ext uri="{FF2B5EF4-FFF2-40B4-BE49-F238E27FC236}">
                <a16:creationId xmlns:a16="http://schemas.microsoft.com/office/drawing/2014/main" id="{7D2237A6-5475-346B-A01C-557D581B5E9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287338" y="887413"/>
            <a:ext cx="9431338" cy="5232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>
            <a:lvl1pPr marL="331788" indent="-319088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31788" algn="l"/>
                <a:tab pos="779463" algn="l"/>
                <a:tab pos="1228725" algn="l"/>
                <a:tab pos="1677988" algn="l"/>
                <a:tab pos="2127250" algn="l"/>
                <a:tab pos="2576513" algn="l"/>
                <a:tab pos="3025775" algn="l"/>
                <a:tab pos="3475038" algn="l"/>
                <a:tab pos="3924300" algn="l"/>
                <a:tab pos="4373563" algn="l"/>
                <a:tab pos="4822825" algn="l"/>
                <a:tab pos="5272088" algn="l"/>
                <a:tab pos="5721350" algn="l"/>
                <a:tab pos="6170613" algn="l"/>
                <a:tab pos="6619875" algn="l"/>
                <a:tab pos="7069138" algn="l"/>
                <a:tab pos="7518400" algn="l"/>
                <a:tab pos="7967663" algn="l"/>
                <a:tab pos="8416925" algn="l"/>
                <a:tab pos="8866188" algn="l"/>
                <a:tab pos="9315450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31788" algn="l"/>
                <a:tab pos="779463" algn="l"/>
                <a:tab pos="1228725" algn="l"/>
                <a:tab pos="1677988" algn="l"/>
                <a:tab pos="2127250" algn="l"/>
                <a:tab pos="2576513" algn="l"/>
                <a:tab pos="3025775" algn="l"/>
                <a:tab pos="3475038" algn="l"/>
                <a:tab pos="3924300" algn="l"/>
                <a:tab pos="4373563" algn="l"/>
                <a:tab pos="4822825" algn="l"/>
                <a:tab pos="5272088" algn="l"/>
                <a:tab pos="5721350" algn="l"/>
                <a:tab pos="6170613" algn="l"/>
                <a:tab pos="6619875" algn="l"/>
                <a:tab pos="7069138" algn="l"/>
                <a:tab pos="7518400" algn="l"/>
                <a:tab pos="7967663" algn="l"/>
                <a:tab pos="8416925" algn="l"/>
                <a:tab pos="8866188" algn="l"/>
                <a:tab pos="9315450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31788" algn="l"/>
                <a:tab pos="779463" algn="l"/>
                <a:tab pos="1228725" algn="l"/>
                <a:tab pos="1677988" algn="l"/>
                <a:tab pos="2127250" algn="l"/>
                <a:tab pos="2576513" algn="l"/>
                <a:tab pos="3025775" algn="l"/>
                <a:tab pos="3475038" algn="l"/>
                <a:tab pos="3924300" algn="l"/>
                <a:tab pos="4373563" algn="l"/>
                <a:tab pos="4822825" algn="l"/>
                <a:tab pos="5272088" algn="l"/>
                <a:tab pos="5721350" algn="l"/>
                <a:tab pos="6170613" algn="l"/>
                <a:tab pos="6619875" algn="l"/>
                <a:tab pos="7069138" algn="l"/>
                <a:tab pos="7518400" algn="l"/>
                <a:tab pos="7967663" algn="l"/>
                <a:tab pos="8416925" algn="l"/>
                <a:tab pos="8866188" algn="l"/>
                <a:tab pos="9315450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31788" algn="l"/>
                <a:tab pos="779463" algn="l"/>
                <a:tab pos="1228725" algn="l"/>
                <a:tab pos="1677988" algn="l"/>
                <a:tab pos="2127250" algn="l"/>
                <a:tab pos="2576513" algn="l"/>
                <a:tab pos="3025775" algn="l"/>
                <a:tab pos="3475038" algn="l"/>
                <a:tab pos="3924300" algn="l"/>
                <a:tab pos="4373563" algn="l"/>
                <a:tab pos="4822825" algn="l"/>
                <a:tab pos="5272088" algn="l"/>
                <a:tab pos="5721350" algn="l"/>
                <a:tab pos="6170613" algn="l"/>
                <a:tab pos="6619875" algn="l"/>
                <a:tab pos="7069138" algn="l"/>
                <a:tab pos="7518400" algn="l"/>
                <a:tab pos="7967663" algn="l"/>
                <a:tab pos="8416925" algn="l"/>
                <a:tab pos="8866188" algn="l"/>
                <a:tab pos="93154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31788" algn="l"/>
                <a:tab pos="779463" algn="l"/>
                <a:tab pos="1228725" algn="l"/>
                <a:tab pos="1677988" algn="l"/>
                <a:tab pos="2127250" algn="l"/>
                <a:tab pos="2576513" algn="l"/>
                <a:tab pos="3025775" algn="l"/>
                <a:tab pos="3475038" algn="l"/>
                <a:tab pos="3924300" algn="l"/>
                <a:tab pos="4373563" algn="l"/>
                <a:tab pos="4822825" algn="l"/>
                <a:tab pos="5272088" algn="l"/>
                <a:tab pos="5721350" algn="l"/>
                <a:tab pos="6170613" algn="l"/>
                <a:tab pos="6619875" algn="l"/>
                <a:tab pos="7069138" algn="l"/>
                <a:tab pos="7518400" algn="l"/>
                <a:tab pos="7967663" algn="l"/>
                <a:tab pos="8416925" algn="l"/>
                <a:tab pos="8866188" algn="l"/>
                <a:tab pos="93154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31788" algn="l"/>
                <a:tab pos="779463" algn="l"/>
                <a:tab pos="1228725" algn="l"/>
                <a:tab pos="1677988" algn="l"/>
                <a:tab pos="2127250" algn="l"/>
                <a:tab pos="2576513" algn="l"/>
                <a:tab pos="3025775" algn="l"/>
                <a:tab pos="3475038" algn="l"/>
                <a:tab pos="3924300" algn="l"/>
                <a:tab pos="4373563" algn="l"/>
                <a:tab pos="4822825" algn="l"/>
                <a:tab pos="5272088" algn="l"/>
                <a:tab pos="5721350" algn="l"/>
                <a:tab pos="6170613" algn="l"/>
                <a:tab pos="6619875" algn="l"/>
                <a:tab pos="7069138" algn="l"/>
                <a:tab pos="7518400" algn="l"/>
                <a:tab pos="7967663" algn="l"/>
                <a:tab pos="8416925" algn="l"/>
                <a:tab pos="8866188" algn="l"/>
                <a:tab pos="93154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31788" algn="l"/>
                <a:tab pos="779463" algn="l"/>
                <a:tab pos="1228725" algn="l"/>
                <a:tab pos="1677988" algn="l"/>
                <a:tab pos="2127250" algn="l"/>
                <a:tab pos="2576513" algn="l"/>
                <a:tab pos="3025775" algn="l"/>
                <a:tab pos="3475038" algn="l"/>
                <a:tab pos="3924300" algn="l"/>
                <a:tab pos="4373563" algn="l"/>
                <a:tab pos="4822825" algn="l"/>
                <a:tab pos="5272088" algn="l"/>
                <a:tab pos="5721350" algn="l"/>
                <a:tab pos="6170613" algn="l"/>
                <a:tab pos="6619875" algn="l"/>
                <a:tab pos="7069138" algn="l"/>
                <a:tab pos="7518400" algn="l"/>
                <a:tab pos="7967663" algn="l"/>
                <a:tab pos="8416925" algn="l"/>
                <a:tab pos="8866188" algn="l"/>
                <a:tab pos="93154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31788" algn="l"/>
                <a:tab pos="779463" algn="l"/>
                <a:tab pos="1228725" algn="l"/>
                <a:tab pos="1677988" algn="l"/>
                <a:tab pos="2127250" algn="l"/>
                <a:tab pos="2576513" algn="l"/>
                <a:tab pos="3025775" algn="l"/>
                <a:tab pos="3475038" algn="l"/>
                <a:tab pos="3924300" algn="l"/>
                <a:tab pos="4373563" algn="l"/>
                <a:tab pos="4822825" algn="l"/>
                <a:tab pos="5272088" algn="l"/>
                <a:tab pos="5721350" algn="l"/>
                <a:tab pos="6170613" algn="l"/>
                <a:tab pos="6619875" algn="l"/>
                <a:tab pos="7069138" algn="l"/>
                <a:tab pos="7518400" algn="l"/>
                <a:tab pos="7967663" algn="l"/>
                <a:tab pos="8416925" algn="l"/>
                <a:tab pos="8866188" algn="l"/>
                <a:tab pos="93154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31788" algn="l"/>
                <a:tab pos="779463" algn="l"/>
                <a:tab pos="1228725" algn="l"/>
                <a:tab pos="1677988" algn="l"/>
                <a:tab pos="2127250" algn="l"/>
                <a:tab pos="2576513" algn="l"/>
                <a:tab pos="3025775" algn="l"/>
                <a:tab pos="3475038" algn="l"/>
                <a:tab pos="3924300" algn="l"/>
                <a:tab pos="4373563" algn="l"/>
                <a:tab pos="4822825" algn="l"/>
                <a:tab pos="5272088" algn="l"/>
                <a:tab pos="5721350" algn="l"/>
                <a:tab pos="6170613" algn="l"/>
                <a:tab pos="6619875" algn="l"/>
                <a:tab pos="7069138" algn="l"/>
                <a:tab pos="7518400" algn="l"/>
                <a:tab pos="7967663" algn="l"/>
                <a:tab pos="8416925" algn="l"/>
                <a:tab pos="8866188" algn="l"/>
                <a:tab pos="93154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1350"/>
              </a:spcBef>
              <a:buClrTx/>
              <a:buSzPct val="80000"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③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なおも深く主と　</a:t>
            </a:r>
          </a:p>
          <a:p>
            <a:pPr eaLnBrk="1" hangingPunct="1">
              <a:spcBef>
                <a:spcPts val="1350"/>
              </a:spcBef>
              <a:buClrTx/>
              <a:buSzPct val="80000"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  なおも交わりて</a:t>
            </a:r>
          </a:p>
          <a:p>
            <a:pPr eaLnBrk="1" hangingPunct="1">
              <a:spcBef>
                <a:spcPts val="1350"/>
              </a:spcBef>
              <a:buClrTx/>
              <a:buSzPct val="80000"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  なおも我は聞かん　</a:t>
            </a:r>
          </a:p>
          <a:p>
            <a:pPr eaLnBrk="1" hangingPunct="1">
              <a:spcBef>
                <a:spcPts val="1350"/>
              </a:spcBef>
              <a:buClrTx/>
              <a:buSzPct val="80000"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  御声のある時</a:t>
            </a:r>
          </a:p>
          <a:p>
            <a:pPr eaLnBrk="1" hangingPunct="1">
              <a:spcBef>
                <a:spcPts val="1350"/>
              </a:spcBef>
              <a:buClrTx/>
              <a:buSzPct val="80000"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5202" name="Text Box 1">
            <a:extLst>
              <a:ext uri="{FF2B5EF4-FFF2-40B4-BE49-F238E27FC236}">
                <a16:creationId xmlns:a16="http://schemas.microsoft.com/office/drawing/2014/main" id="{F20D5904-81A4-BD62-DABD-6796920AE1A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5800" y="71438"/>
            <a:ext cx="8386763" cy="5762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聖６３２   なおもみめぐみを</a:t>
            </a:r>
          </a:p>
        </p:txBody>
      </p:sp>
      <p:sp>
        <p:nvSpPr>
          <p:cNvPr id="435203" name="Text Box 2">
            <a:extLst>
              <a:ext uri="{FF2B5EF4-FFF2-40B4-BE49-F238E27FC236}">
                <a16:creationId xmlns:a16="http://schemas.microsoft.com/office/drawing/2014/main" id="{8E77A1E9-7CC1-578E-8F70-C970BA7BF0A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287338" y="887413"/>
            <a:ext cx="9431338" cy="5232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>
            <a:lvl1pPr marL="331788" indent="-319088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31788" algn="l"/>
                <a:tab pos="779463" algn="l"/>
                <a:tab pos="1228725" algn="l"/>
                <a:tab pos="1677988" algn="l"/>
                <a:tab pos="2127250" algn="l"/>
                <a:tab pos="2576513" algn="l"/>
                <a:tab pos="3025775" algn="l"/>
                <a:tab pos="3475038" algn="l"/>
                <a:tab pos="3924300" algn="l"/>
                <a:tab pos="4373563" algn="l"/>
                <a:tab pos="4822825" algn="l"/>
                <a:tab pos="5272088" algn="l"/>
                <a:tab pos="5721350" algn="l"/>
                <a:tab pos="6170613" algn="l"/>
                <a:tab pos="6619875" algn="l"/>
                <a:tab pos="7069138" algn="l"/>
                <a:tab pos="7518400" algn="l"/>
                <a:tab pos="7967663" algn="l"/>
                <a:tab pos="8416925" algn="l"/>
                <a:tab pos="8866188" algn="l"/>
                <a:tab pos="9315450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31788" algn="l"/>
                <a:tab pos="779463" algn="l"/>
                <a:tab pos="1228725" algn="l"/>
                <a:tab pos="1677988" algn="l"/>
                <a:tab pos="2127250" algn="l"/>
                <a:tab pos="2576513" algn="l"/>
                <a:tab pos="3025775" algn="l"/>
                <a:tab pos="3475038" algn="l"/>
                <a:tab pos="3924300" algn="l"/>
                <a:tab pos="4373563" algn="l"/>
                <a:tab pos="4822825" algn="l"/>
                <a:tab pos="5272088" algn="l"/>
                <a:tab pos="5721350" algn="l"/>
                <a:tab pos="6170613" algn="l"/>
                <a:tab pos="6619875" algn="l"/>
                <a:tab pos="7069138" algn="l"/>
                <a:tab pos="7518400" algn="l"/>
                <a:tab pos="7967663" algn="l"/>
                <a:tab pos="8416925" algn="l"/>
                <a:tab pos="8866188" algn="l"/>
                <a:tab pos="9315450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31788" algn="l"/>
                <a:tab pos="779463" algn="l"/>
                <a:tab pos="1228725" algn="l"/>
                <a:tab pos="1677988" algn="l"/>
                <a:tab pos="2127250" algn="l"/>
                <a:tab pos="2576513" algn="l"/>
                <a:tab pos="3025775" algn="l"/>
                <a:tab pos="3475038" algn="l"/>
                <a:tab pos="3924300" algn="l"/>
                <a:tab pos="4373563" algn="l"/>
                <a:tab pos="4822825" algn="l"/>
                <a:tab pos="5272088" algn="l"/>
                <a:tab pos="5721350" algn="l"/>
                <a:tab pos="6170613" algn="l"/>
                <a:tab pos="6619875" algn="l"/>
                <a:tab pos="7069138" algn="l"/>
                <a:tab pos="7518400" algn="l"/>
                <a:tab pos="7967663" algn="l"/>
                <a:tab pos="8416925" algn="l"/>
                <a:tab pos="8866188" algn="l"/>
                <a:tab pos="9315450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31788" algn="l"/>
                <a:tab pos="779463" algn="l"/>
                <a:tab pos="1228725" algn="l"/>
                <a:tab pos="1677988" algn="l"/>
                <a:tab pos="2127250" algn="l"/>
                <a:tab pos="2576513" algn="l"/>
                <a:tab pos="3025775" algn="l"/>
                <a:tab pos="3475038" algn="l"/>
                <a:tab pos="3924300" algn="l"/>
                <a:tab pos="4373563" algn="l"/>
                <a:tab pos="4822825" algn="l"/>
                <a:tab pos="5272088" algn="l"/>
                <a:tab pos="5721350" algn="l"/>
                <a:tab pos="6170613" algn="l"/>
                <a:tab pos="6619875" algn="l"/>
                <a:tab pos="7069138" algn="l"/>
                <a:tab pos="7518400" algn="l"/>
                <a:tab pos="7967663" algn="l"/>
                <a:tab pos="8416925" algn="l"/>
                <a:tab pos="8866188" algn="l"/>
                <a:tab pos="93154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31788" algn="l"/>
                <a:tab pos="779463" algn="l"/>
                <a:tab pos="1228725" algn="l"/>
                <a:tab pos="1677988" algn="l"/>
                <a:tab pos="2127250" algn="l"/>
                <a:tab pos="2576513" algn="l"/>
                <a:tab pos="3025775" algn="l"/>
                <a:tab pos="3475038" algn="l"/>
                <a:tab pos="3924300" algn="l"/>
                <a:tab pos="4373563" algn="l"/>
                <a:tab pos="4822825" algn="l"/>
                <a:tab pos="5272088" algn="l"/>
                <a:tab pos="5721350" algn="l"/>
                <a:tab pos="6170613" algn="l"/>
                <a:tab pos="6619875" algn="l"/>
                <a:tab pos="7069138" algn="l"/>
                <a:tab pos="7518400" algn="l"/>
                <a:tab pos="7967663" algn="l"/>
                <a:tab pos="8416925" algn="l"/>
                <a:tab pos="8866188" algn="l"/>
                <a:tab pos="93154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31788" algn="l"/>
                <a:tab pos="779463" algn="l"/>
                <a:tab pos="1228725" algn="l"/>
                <a:tab pos="1677988" algn="l"/>
                <a:tab pos="2127250" algn="l"/>
                <a:tab pos="2576513" algn="l"/>
                <a:tab pos="3025775" algn="l"/>
                <a:tab pos="3475038" algn="l"/>
                <a:tab pos="3924300" algn="l"/>
                <a:tab pos="4373563" algn="l"/>
                <a:tab pos="4822825" algn="l"/>
                <a:tab pos="5272088" algn="l"/>
                <a:tab pos="5721350" algn="l"/>
                <a:tab pos="6170613" algn="l"/>
                <a:tab pos="6619875" algn="l"/>
                <a:tab pos="7069138" algn="l"/>
                <a:tab pos="7518400" algn="l"/>
                <a:tab pos="7967663" algn="l"/>
                <a:tab pos="8416925" algn="l"/>
                <a:tab pos="8866188" algn="l"/>
                <a:tab pos="93154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31788" algn="l"/>
                <a:tab pos="779463" algn="l"/>
                <a:tab pos="1228725" algn="l"/>
                <a:tab pos="1677988" algn="l"/>
                <a:tab pos="2127250" algn="l"/>
                <a:tab pos="2576513" algn="l"/>
                <a:tab pos="3025775" algn="l"/>
                <a:tab pos="3475038" algn="l"/>
                <a:tab pos="3924300" algn="l"/>
                <a:tab pos="4373563" algn="l"/>
                <a:tab pos="4822825" algn="l"/>
                <a:tab pos="5272088" algn="l"/>
                <a:tab pos="5721350" algn="l"/>
                <a:tab pos="6170613" algn="l"/>
                <a:tab pos="6619875" algn="l"/>
                <a:tab pos="7069138" algn="l"/>
                <a:tab pos="7518400" algn="l"/>
                <a:tab pos="7967663" algn="l"/>
                <a:tab pos="8416925" algn="l"/>
                <a:tab pos="8866188" algn="l"/>
                <a:tab pos="93154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31788" algn="l"/>
                <a:tab pos="779463" algn="l"/>
                <a:tab pos="1228725" algn="l"/>
                <a:tab pos="1677988" algn="l"/>
                <a:tab pos="2127250" algn="l"/>
                <a:tab pos="2576513" algn="l"/>
                <a:tab pos="3025775" algn="l"/>
                <a:tab pos="3475038" algn="l"/>
                <a:tab pos="3924300" algn="l"/>
                <a:tab pos="4373563" algn="l"/>
                <a:tab pos="4822825" algn="l"/>
                <a:tab pos="5272088" algn="l"/>
                <a:tab pos="5721350" algn="l"/>
                <a:tab pos="6170613" algn="l"/>
                <a:tab pos="6619875" algn="l"/>
                <a:tab pos="7069138" algn="l"/>
                <a:tab pos="7518400" algn="l"/>
                <a:tab pos="7967663" algn="l"/>
                <a:tab pos="8416925" algn="l"/>
                <a:tab pos="8866188" algn="l"/>
                <a:tab pos="93154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31788" algn="l"/>
                <a:tab pos="779463" algn="l"/>
                <a:tab pos="1228725" algn="l"/>
                <a:tab pos="1677988" algn="l"/>
                <a:tab pos="2127250" algn="l"/>
                <a:tab pos="2576513" algn="l"/>
                <a:tab pos="3025775" algn="l"/>
                <a:tab pos="3475038" algn="l"/>
                <a:tab pos="3924300" algn="l"/>
                <a:tab pos="4373563" algn="l"/>
                <a:tab pos="4822825" algn="l"/>
                <a:tab pos="5272088" algn="l"/>
                <a:tab pos="5721350" algn="l"/>
                <a:tab pos="6170613" algn="l"/>
                <a:tab pos="6619875" algn="l"/>
                <a:tab pos="7069138" algn="l"/>
                <a:tab pos="7518400" algn="l"/>
                <a:tab pos="7967663" algn="l"/>
                <a:tab pos="8416925" algn="l"/>
                <a:tab pos="8866188" algn="l"/>
                <a:tab pos="93154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1350"/>
              </a:spcBef>
              <a:buClrTx/>
              <a:buSzPct val="80000"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なお深く主を　</a:t>
            </a:r>
          </a:p>
          <a:p>
            <a:pPr eaLnBrk="1" hangingPunct="1">
              <a:spcBef>
                <a:spcPts val="1350"/>
              </a:spcBef>
              <a:buClrTx/>
              <a:buSzPct val="80000"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  なお深く主を</a:t>
            </a:r>
          </a:p>
          <a:p>
            <a:pPr eaLnBrk="1" hangingPunct="1">
              <a:spcBef>
                <a:spcPts val="1350"/>
              </a:spcBef>
              <a:buClrTx/>
              <a:buSzPct val="80000"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  なおも我がために </a:t>
            </a:r>
          </a:p>
          <a:p>
            <a:pPr eaLnBrk="1" hangingPunct="1">
              <a:spcBef>
                <a:spcPts val="1350"/>
              </a:spcBef>
              <a:buClrTx/>
              <a:buSzPct val="80000"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  見失せし主を知らん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7250" name="Text Box 1">
            <a:extLst>
              <a:ext uri="{FF2B5EF4-FFF2-40B4-BE49-F238E27FC236}">
                <a16:creationId xmlns:a16="http://schemas.microsoft.com/office/drawing/2014/main" id="{33E0D08B-312C-2E56-055B-2602F22F10C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5800" y="71438"/>
            <a:ext cx="8386763" cy="5762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聖６３２   なおもみめぐみを</a:t>
            </a:r>
          </a:p>
        </p:txBody>
      </p:sp>
      <p:sp>
        <p:nvSpPr>
          <p:cNvPr id="437251" name="Text Box 2">
            <a:extLst>
              <a:ext uri="{FF2B5EF4-FFF2-40B4-BE49-F238E27FC236}">
                <a16:creationId xmlns:a16="http://schemas.microsoft.com/office/drawing/2014/main" id="{AECAF4BB-6420-D76A-0B5B-E2EC3564044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287338" y="887413"/>
            <a:ext cx="9431338" cy="5232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>
            <a:lvl1pPr marL="331788" indent="-319088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31788" algn="l"/>
                <a:tab pos="779463" algn="l"/>
                <a:tab pos="1228725" algn="l"/>
                <a:tab pos="1677988" algn="l"/>
                <a:tab pos="2127250" algn="l"/>
                <a:tab pos="2576513" algn="l"/>
                <a:tab pos="3025775" algn="l"/>
                <a:tab pos="3475038" algn="l"/>
                <a:tab pos="3924300" algn="l"/>
                <a:tab pos="4373563" algn="l"/>
                <a:tab pos="4822825" algn="l"/>
                <a:tab pos="5272088" algn="l"/>
                <a:tab pos="5721350" algn="l"/>
                <a:tab pos="6170613" algn="l"/>
                <a:tab pos="6619875" algn="l"/>
                <a:tab pos="7069138" algn="l"/>
                <a:tab pos="7518400" algn="l"/>
                <a:tab pos="7967663" algn="l"/>
                <a:tab pos="8416925" algn="l"/>
                <a:tab pos="8866188" algn="l"/>
                <a:tab pos="9315450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31788" algn="l"/>
                <a:tab pos="779463" algn="l"/>
                <a:tab pos="1228725" algn="l"/>
                <a:tab pos="1677988" algn="l"/>
                <a:tab pos="2127250" algn="l"/>
                <a:tab pos="2576513" algn="l"/>
                <a:tab pos="3025775" algn="l"/>
                <a:tab pos="3475038" algn="l"/>
                <a:tab pos="3924300" algn="l"/>
                <a:tab pos="4373563" algn="l"/>
                <a:tab pos="4822825" algn="l"/>
                <a:tab pos="5272088" algn="l"/>
                <a:tab pos="5721350" algn="l"/>
                <a:tab pos="6170613" algn="l"/>
                <a:tab pos="6619875" algn="l"/>
                <a:tab pos="7069138" algn="l"/>
                <a:tab pos="7518400" algn="l"/>
                <a:tab pos="7967663" algn="l"/>
                <a:tab pos="8416925" algn="l"/>
                <a:tab pos="8866188" algn="l"/>
                <a:tab pos="9315450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31788" algn="l"/>
                <a:tab pos="779463" algn="l"/>
                <a:tab pos="1228725" algn="l"/>
                <a:tab pos="1677988" algn="l"/>
                <a:tab pos="2127250" algn="l"/>
                <a:tab pos="2576513" algn="l"/>
                <a:tab pos="3025775" algn="l"/>
                <a:tab pos="3475038" algn="l"/>
                <a:tab pos="3924300" algn="l"/>
                <a:tab pos="4373563" algn="l"/>
                <a:tab pos="4822825" algn="l"/>
                <a:tab pos="5272088" algn="l"/>
                <a:tab pos="5721350" algn="l"/>
                <a:tab pos="6170613" algn="l"/>
                <a:tab pos="6619875" algn="l"/>
                <a:tab pos="7069138" algn="l"/>
                <a:tab pos="7518400" algn="l"/>
                <a:tab pos="7967663" algn="l"/>
                <a:tab pos="8416925" algn="l"/>
                <a:tab pos="8866188" algn="l"/>
                <a:tab pos="9315450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31788" algn="l"/>
                <a:tab pos="779463" algn="l"/>
                <a:tab pos="1228725" algn="l"/>
                <a:tab pos="1677988" algn="l"/>
                <a:tab pos="2127250" algn="l"/>
                <a:tab pos="2576513" algn="l"/>
                <a:tab pos="3025775" algn="l"/>
                <a:tab pos="3475038" algn="l"/>
                <a:tab pos="3924300" algn="l"/>
                <a:tab pos="4373563" algn="l"/>
                <a:tab pos="4822825" algn="l"/>
                <a:tab pos="5272088" algn="l"/>
                <a:tab pos="5721350" algn="l"/>
                <a:tab pos="6170613" algn="l"/>
                <a:tab pos="6619875" algn="l"/>
                <a:tab pos="7069138" algn="l"/>
                <a:tab pos="7518400" algn="l"/>
                <a:tab pos="7967663" algn="l"/>
                <a:tab pos="8416925" algn="l"/>
                <a:tab pos="8866188" algn="l"/>
                <a:tab pos="93154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31788" algn="l"/>
                <a:tab pos="779463" algn="l"/>
                <a:tab pos="1228725" algn="l"/>
                <a:tab pos="1677988" algn="l"/>
                <a:tab pos="2127250" algn="l"/>
                <a:tab pos="2576513" algn="l"/>
                <a:tab pos="3025775" algn="l"/>
                <a:tab pos="3475038" algn="l"/>
                <a:tab pos="3924300" algn="l"/>
                <a:tab pos="4373563" algn="l"/>
                <a:tab pos="4822825" algn="l"/>
                <a:tab pos="5272088" algn="l"/>
                <a:tab pos="5721350" algn="l"/>
                <a:tab pos="6170613" algn="l"/>
                <a:tab pos="6619875" algn="l"/>
                <a:tab pos="7069138" algn="l"/>
                <a:tab pos="7518400" algn="l"/>
                <a:tab pos="7967663" algn="l"/>
                <a:tab pos="8416925" algn="l"/>
                <a:tab pos="8866188" algn="l"/>
                <a:tab pos="93154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31788" algn="l"/>
                <a:tab pos="779463" algn="l"/>
                <a:tab pos="1228725" algn="l"/>
                <a:tab pos="1677988" algn="l"/>
                <a:tab pos="2127250" algn="l"/>
                <a:tab pos="2576513" algn="l"/>
                <a:tab pos="3025775" algn="l"/>
                <a:tab pos="3475038" algn="l"/>
                <a:tab pos="3924300" algn="l"/>
                <a:tab pos="4373563" algn="l"/>
                <a:tab pos="4822825" algn="l"/>
                <a:tab pos="5272088" algn="l"/>
                <a:tab pos="5721350" algn="l"/>
                <a:tab pos="6170613" algn="l"/>
                <a:tab pos="6619875" algn="l"/>
                <a:tab pos="7069138" algn="l"/>
                <a:tab pos="7518400" algn="l"/>
                <a:tab pos="7967663" algn="l"/>
                <a:tab pos="8416925" algn="l"/>
                <a:tab pos="8866188" algn="l"/>
                <a:tab pos="93154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31788" algn="l"/>
                <a:tab pos="779463" algn="l"/>
                <a:tab pos="1228725" algn="l"/>
                <a:tab pos="1677988" algn="l"/>
                <a:tab pos="2127250" algn="l"/>
                <a:tab pos="2576513" algn="l"/>
                <a:tab pos="3025775" algn="l"/>
                <a:tab pos="3475038" algn="l"/>
                <a:tab pos="3924300" algn="l"/>
                <a:tab pos="4373563" algn="l"/>
                <a:tab pos="4822825" algn="l"/>
                <a:tab pos="5272088" algn="l"/>
                <a:tab pos="5721350" algn="l"/>
                <a:tab pos="6170613" algn="l"/>
                <a:tab pos="6619875" algn="l"/>
                <a:tab pos="7069138" algn="l"/>
                <a:tab pos="7518400" algn="l"/>
                <a:tab pos="7967663" algn="l"/>
                <a:tab pos="8416925" algn="l"/>
                <a:tab pos="8866188" algn="l"/>
                <a:tab pos="93154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31788" algn="l"/>
                <a:tab pos="779463" algn="l"/>
                <a:tab pos="1228725" algn="l"/>
                <a:tab pos="1677988" algn="l"/>
                <a:tab pos="2127250" algn="l"/>
                <a:tab pos="2576513" algn="l"/>
                <a:tab pos="3025775" algn="l"/>
                <a:tab pos="3475038" algn="l"/>
                <a:tab pos="3924300" algn="l"/>
                <a:tab pos="4373563" algn="l"/>
                <a:tab pos="4822825" algn="l"/>
                <a:tab pos="5272088" algn="l"/>
                <a:tab pos="5721350" algn="l"/>
                <a:tab pos="6170613" algn="l"/>
                <a:tab pos="6619875" algn="l"/>
                <a:tab pos="7069138" algn="l"/>
                <a:tab pos="7518400" algn="l"/>
                <a:tab pos="7967663" algn="l"/>
                <a:tab pos="8416925" algn="l"/>
                <a:tab pos="8866188" algn="l"/>
                <a:tab pos="93154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31788" algn="l"/>
                <a:tab pos="779463" algn="l"/>
                <a:tab pos="1228725" algn="l"/>
                <a:tab pos="1677988" algn="l"/>
                <a:tab pos="2127250" algn="l"/>
                <a:tab pos="2576513" algn="l"/>
                <a:tab pos="3025775" algn="l"/>
                <a:tab pos="3475038" algn="l"/>
                <a:tab pos="3924300" algn="l"/>
                <a:tab pos="4373563" algn="l"/>
                <a:tab pos="4822825" algn="l"/>
                <a:tab pos="5272088" algn="l"/>
                <a:tab pos="5721350" algn="l"/>
                <a:tab pos="6170613" algn="l"/>
                <a:tab pos="6619875" algn="l"/>
                <a:tab pos="7069138" algn="l"/>
                <a:tab pos="7518400" algn="l"/>
                <a:tab pos="7967663" algn="l"/>
                <a:tab pos="8416925" algn="l"/>
                <a:tab pos="8866188" algn="l"/>
                <a:tab pos="93154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1350"/>
              </a:spcBef>
              <a:buClrTx/>
              <a:buSzPct val="80000"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④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なおも御栄えの　</a:t>
            </a:r>
          </a:p>
          <a:p>
            <a:pPr eaLnBrk="1" hangingPunct="1">
              <a:spcBef>
                <a:spcPts val="1350"/>
              </a:spcBef>
              <a:buClrTx/>
              <a:buSzPct val="80000"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  富の豊かさを</a:t>
            </a:r>
          </a:p>
          <a:p>
            <a:pPr eaLnBrk="1" hangingPunct="1">
              <a:spcBef>
                <a:spcPts val="1350"/>
              </a:spcBef>
              <a:buClrTx/>
              <a:buSzPct val="80000"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  なおも主の国の　</a:t>
            </a:r>
          </a:p>
          <a:p>
            <a:pPr eaLnBrk="1" hangingPunct="1">
              <a:spcBef>
                <a:spcPts val="1350"/>
              </a:spcBef>
              <a:buClrTx/>
              <a:buSzPct val="80000"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  来るを我知らん</a:t>
            </a:r>
          </a:p>
          <a:p>
            <a:pPr eaLnBrk="1" hangingPunct="1">
              <a:spcBef>
                <a:spcPts val="1350"/>
              </a:spcBef>
              <a:buClrTx/>
              <a:buSzPct val="80000"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9298" name="Text Box 1">
            <a:extLst>
              <a:ext uri="{FF2B5EF4-FFF2-40B4-BE49-F238E27FC236}">
                <a16:creationId xmlns:a16="http://schemas.microsoft.com/office/drawing/2014/main" id="{EC713E3E-F87B-D8AF-9978-80D73A96303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5800" y="71438"/>
            <a:ext cx="8386763" cy="5762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聖６３２   なおもみめぐみを</a:t>
            </a:r>
          </a:p>
        </p:txBody>
      </p:sp>
      <p:sp>
        <p:nvSpPr>
          <p:cNvPr id="439299" name="Text Box 2">
            <a:extLst>
              <a:ext uri="{FF2B5EF4-FFF2-40B4-BE49-F238E27FC236}">
                <a16:creationId xmlns:a16="http://schemas.microsoft.com/office/drawing/2014/main" id="{EED82AF3-54EF-6EB4-DA89-B2D6FD14F66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287338" y="887413"/>
            <a:ext cx="9431338" cy="5232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>
            <a:lvl1pPr marL="331788" indent="-319088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31788" algn="l"/>
                <a:tab pos="779463" algn="l"/>
                <a:tab pos="1228725" algn="l"/>
                <a:tab pos="1677988" algn="l"/>
                <a:tab pos="2127250" algn="l"/>
                <a:tab pos="2576513" algn="l"/>
                <a:tab pos="3025775" algn="l"/>
                <a:tab pos="3475038" algn="l"/>
                <a:tab pos="3924300" algn="l"/>
                <a:tab pos="4373563" algn="l"/>
                <a:tab pos="4822825" algn="l"/>
                <a:tab pos="5272088" algn="l"/>
                <a:tab pos="5721350" algn="l"/>
                <a:tab pos="6170613" algn="l"/>
                <a:tab pos="6619875" algn="l"/>
                <a:tab pos="7069138" algn="l"/>
                <a:tab pos="7518400" algn="l"/>
                <a:tab pos="7967663" algn="l"/>
                <a:tab pos="8416925" algn="l"/>
                <a:tab pos="8866188" algn="l"/>
                <a:tab pos="9315450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31788" algn="l"/>
                <a:tab pos="779463" algn="l"/>
                <a:tab pos="1228725" algn="l"/>
                <a:tab pos="1677988" algn="l"/>
                <a:tab pos="2127250" algn="l"/>
                <a:tab pos="2576513" algn="l"/>
                <a:tab pos="3025775" algn="l"/>
                <a:tab pos="3475038" algn="l"/>
                <a:tab pos="3924300" algn="l"/>
                <a:tab pos="4373563" algn="l"/>
                <a:tab pos="4822825" algn="l"/>
                <a:tab pos="5272088" algn="l"/>
                <a:tab pos="5721350" algn="l"/>
                <a:tab pos="6170613" algn="l"/>
                <a:tab pos="6619875" algn="l"/>
                <a:tab pos="7069138" algn="l"/>
                <a:tab pos="7518400" algn="l"/>
                <a:tab pos="7967663" algn="l"/>
                <a:tab pos="8416925" algn="l"/>
                <a:tab pos="8866188" algn="l"/>
                <a:tab pos="9315450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31788" algn="l"/>
                <a:tab pos="779463" algn="l"/>
                <a:tab pos="1228725" algn="l"/>
                <a:tab pos="1677988" algn="l"/>
                <a:tab pos="2127250" algn="l"/>
                <a:tab pos="2576513" algn="l"/>
                <a:tab pos="3025775" algn="l"/>
                <a:tab pos="3475038" algn="l"/>
                <a:tab pos="3924300" algn="l"/>
                <a:tab pos="4373563" algn="l"/>
                <a:tab pos="4822825" algn="l"/>
                <a:tab pos="5272088" algn="l"/>
                <a:tab pos="5721350" algn="l"/>
                <a:tab pos="6170613" algn="l"/>
                <a:tab pos="6619875" algn="l"/>
                <a:tab pos="7069138" algn="l"/>
                <a:tab pos="7518400" algn="l"/>
                <a:tab pos="7967663" algn="l"/>
                <a:tab pos="8416925" algn="l"/>
                <a:tab pos="8866188" algn="l"/>
                <a:tab pos="9315450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31788" algn="l"/>
                <a:tab pos="779463" algn="l"/>
                <a:tab pos="1228725" algn="l"/>
                <a:tab pos="1677988" algn="l"/>
                <a:tab pos="2127250" algn="l"/>
                <a:tab pos="2576513" algn="l"/>
                <a:tab pos="3025775" algn="l"/>
                <a:tab pos="3475038" algn="l"/>
                <a:tab pos="3924300" algn="l"/>
                <a:tab pos="4373563" algn="l"/>
                <a:tab pos="4822825" algn="l"/>
                <a:tab pos="5272088" algn="l"/>
                <a:tab pos="5721350" algn="l"/>
                <a:tab pos="6170613" algn="l"/>
                <a:tab pos="6619875" algn="l"/>
                <a:tab pos="7069138" algn="l"/>
                <a:tab pos="7518400" algn="l"/>
                <a:tab pos="7967663" algn="l"/>
                <a:tab pos="8416925" algn="l"/>
                <a:tab pos="8866188" algn="l"/>
                <a:tab pos="93154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31788" algn="l"/>
                <a:tab pos="779463" algn="l"/>
                <a:tab pos="1228725" algn="l"/>
                <a:tab pos="1677988" algn="l"/>
                <a:tab pos="2127250" algn="l"/>
                <a:tab pos="2576513" algn="l"/>
                <a:tab pos="3025775" algn="l"/>
                <a:tab pos="3475038" algn="l"/>
                <a:tab pos="3924300" algn="l"/>
                <a:tab pos="4373563" algn="l"/>
                <a:tab pos="4822825" algn="l"/>
                <a:tab pos="5272088" algn="l"/>
                <a:tab pos="5721350" algn="l"/>
                <a:tab pos="6170613" algn="l"/>
                <a:tab pos="6619875" algn="l"/>
                <a:tab pos="7069138" algn="l"/>
                <a:tab pos="7518400" algn="l"/>
                <a:tab pos="7967663" algn="l"/>
                <a:tab pos="8416925" algn="l"/>
                <a:tab pos="8866188" algn="l"/>
                <a:tab pos="93154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31788" algn="l"/>
                <a:tab pos="779463" algn="l"/>
                <a:tab pos="1228725" algn="l"/>
                <a:tab pos="1677988" algn="l"/>
                <a:tab pos="2127250" algn="l"/>
                <a:tab pos="2576513" algn="l"/>
                <a:tab pos="3025775" algn="l"/>
                <a:tab pos="3475038" algn="l"/>
                <a:tab pos="3924300" algn="l"/>
                <a:tab pos="4373563" algn="l"/>
                <a:tab pos="4822825" algn="l"/>
                <a:tab pos="5272088" algn="l"/>
                <a:tab pos="5721350" algn="l"/>
                <a:tab pos="6170613" algn="l"/>
                <a:tab pos="6619875" algn="l"/>
                <a:tab pos="7069138" algn="l"/>
                <a:tab pos="7518400" algn="l"/>
                <a:tab pos="7967663" algn="l"/>
                <a:tab pos="8416925" algn="l"/>
                <a:tab pos="8866188" algn="l"/>
                <a:tab pos="93154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31788" algn="l"/>
                <a:tab pos="779463" algn="l"/>
                <a:tab pos="1228725" algn="l"/>
                <a:tab pos="1677988" algn="l"/>
                <a:tab pos="2127250" algn="l"/>
                <a:tab pos="2576513" algn="l"/>
                <a:tab pos="3025775" algn="l"/>
                <a:tab pos="3475038" algn="l"/>
                <a:tab pos="3924300" algn="l"/>
                <a:tab pos="4373563" algn="l"/>
                <a:tab pos="4822825" algn="l"/>
                <a:tab pos="5272088" algn="l"/>
                <a:tab pos="5721350" algn="l"/>
                <a:tab pos="6170613" algn="l"/>
                <a:tab pos="6619875" algn="l"/>
                <a:tab pos="7069138" algn="l"/>
                <a:tab pos="7518400" algn="l"/>
                <a:tab pos="7967663" algn="l"/>
                <a:tab pos="8416925" algn="l"/>
                <a:tab pos="8866188" algn="l"/>
                <a:tab pos="93154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31788" algn="l"/>
                <a:tab pos="779463" algn="l"/>
                <a:tab pos="1228725" algn="l"/>
                <a:tab pos="1677988" algn="l"/>
                <a:tab pos="2127250" algn="l"/>
                <a:tab pos="2576513" algn="l"/>
                <a:tab pos="3025775" algn="l"/>
                <a:tab pos="3475038" algn="l"/>
                <a:tab pos="3924300" algn="l"/>
                <a:tab pos="4373563" algn="l"/>
                <a:tab pos="4822825" algn="l"/>
                <a:tab pos="5272088" algn="l"/>
                <a:tab pos="5721350" algn="l"/>
                <a:tab pos="6170613" algn="l"/>
                <a:tab pos="6619875" algn="l"/>
                <a:tab pos="7069138" algn="l"/>
                <a:tab pos="7518400" algn="l"/>
                <a:tab pos="7967663" algn="l"/>
                <a:tab pos="8416925" algn="l"/>
                <a:tab pos="8866188" algn="l"/>
                <a:tab pos="93154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31788" algn="l"/>
                <a:tab pos="779463" algn="l"/>
                <a:tab pos="1228725" algn="l"/>
                <a:tab pos="1677988" algn="l"/>
                <a:tab pos="2127250" algn="l"/>
                <a:tab pos="2576513" algn="l"/>
                <a:tab pos="3025775" algn="l"/>
                <a:tab pos="3475038" algn="l"/>
                <a:tab pos="3924300" algn="l"/>
                <a:tab pos="4373563" algn="l"/>
                <a:tab pos="4822825" algn="l"/>
                <a:tab pos="5272088" algn="l"/>
                <a:tab pos="5721350" algn="l"/>
                <a:tab pos="6170613" algn="l"/>
                <a:tab pos="6619875" algn="l"/>
                <a:tab pos="7069138" algn="l"/>
                <a:tab pos="7518400" algn="l"/>
                <a:tab pos="7967663" algn="l"/>
                <a:tab pos="8416925" algn="l"/>
                <a:tab pos="8866188" algn="l"/>
                <a:tab pos="93154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1350"/>
              </a:spcBef>
              <a:buClrTx/>
              <a:buSzPct val="80000"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なお深く主を　</a:t>
            </a:r>
          </a:p>
          <a:p>
            <a:pPr eaLnBrk="1" hangingPunct="1">
              <a:spcBef>
                <a:spcPts val="1350"/>
              </a:spcBef>
              <a:buClrTx/>
              <a:buSzPct val="80000"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  なお深く主を</a:t>
            </a:r>
          </a:p>
          <a:p>
            <a:pPr eaLnBrk="1" hangingPunct="1">
              <a:spcBef>
                <a:spcPts val="1350"/>
              </a:spcBef>
              <a:buClrTx/>
              <a:buSzPct val="80000"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  なおも我がために </a:t>
            </a:r>
          </a:p>
          <a:p>
            <a:pPr eaLnBrk="1" hangingPunct="1">
              <a:spcBef>
                <a:spcPts val="1350"/>
              </a:spcBef>
              <a:buClrTx/>
              <a:buSzPct val="80000"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  見失せし主を知らん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3713" name="Text Box 1">
            <a:extLst>
              <a:ext uri="{FF2B5EF4-FFF2-40B4-BE49-F238E27FC236}">
                <a16:creationId xmlns:a16="http://schemas.microsoft.com/office/drawing/2014/main" id="{ABF6031A-3136-1C8F-E3A3-2F0809476B0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29000" y="152400"/>
            <a:ext cx="5562600" cy="609600"/>
          </a:xfrm>
          <a:prstGeom prst="rect">
            <a:avLst/>
          </a:prstGeom>
          <a:noFill/>
          <a:ln>
            <a:noFill/>
          </a:ln>
          <a:effectLst/>
        </p:spPr>
        <p:txBody>
          <a:bodyPr lIns="92160" tIns="46080" rIns="92160" bIns="4608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buSzPct val="100000"/>
              <a:defRPr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     聖６３３　</a:t>
            </a:r>
            <a:r>
              <a:rPr lang="ja-JP" altLang="ja-JP" sz="2800">
                <a:solidFill>
                  <a:srgbClr val="FFFF00"/>
                </a:solidFill>
                <a:latin typeface="Century" panose="02040604050505020304" pitchFamily="18" charset="0"/>
                <a:ea typeface="HG丸ｺﾞｼｯｸM-PRO" panose="020F0600000000000000" pitchFamily="50" charset="-128"/>
              </a:rPr>
              <a:t>目には見えねども</a:t>
            </a:r>
            <a:r>
              <a:rPr lang="ja-JP" altLang="ja-JP" sz="2800">
                <a:solidFill>
                  <a:srgbClr val="FFCC66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 </a:t>
            </a:r>
          </a:p>
        </p:txBody>
      </p:sp>
      <p:sp>
        <p:nvSpPr>
          <p:cNvPr id="441347" name="Text Box 2">
            <a:extLst>
              <a:ext uri="{FF2B5EF4-FFF2-40B4-BE49-F238E27FC236}">
                <a16:creationId xmlns:a16="http://schemas.microsoft.com/office/drawing/2014/main" id="{0BB171FE-1CCA-B2D3-1C6A-C23BD2843C7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5588" y="792163"/>
            <a:ext cx="5513387" cy="3311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lnSpc>
                <a:spcPct val="120000"/>
              </a:lnSpc>
              <a:spcBef>
                <a:spcPct val="0"/>
              </a:spcBef>
              <a:buClrTx/>
              <a:buSzPct val="80000"/>
              <a:buFontTx/>
              <a:buNone/>
            </a:pPr>
            <a:r>
              <a:rPr lang="en-US" altLang="ja-JP" sz="4400">
                <a:latin typeface="ＭＳ Ｐゴシック" panose="020B0600070205080204" pitchFamily="50" charset="-128"/>
              </a:rPr>
              <a:t>①目には見えねども　</a:t>
            </a:r>
          </a:p>
          <a:p>
            <a:pPr eaLnBrk="1" hangingPunct="1">
              <a:lnSpc>
                <a:spcPct val="120000"/>
              </a:lnSpc>
              <a:spcBef>
                <a:spcPct val="0"/>
              </a:spcBef>
              <a:buClrTx/>
              <a:buSzPct val="80000"/>
              <a:buFontTx/>
              <a:buNone/>
            </a:pPr>
            <a:r>
              <a:rPr lang="en-US" altLang="ja-JP" sz="4400">
                <a:latin typeface="ＭＳ Ｐゴシック" panose="020B0600070205080204" pitchFamily="50" charset="-128"/>
              </a:rPr>
              <a:t>   我がそばに在</a:t>
            </a:r>
            <a:r>
              <a:rPr lang="en-US" altLang="ja-JP">
                <a:latin typeface="ＭＳ Ｐゴシック" panose="020B0600070205080204" pitchFamily="50" charset="-128"/>
              </a:rPr>
              <a:t>(ま)</a:t>
            </a:r>
            <a:r>
              <a:rPr lang="en-US" altLang="ja-JP" sz="4400">
                <a:latin typeface="ＭＳ Ｐゴシック" panose="020B0600070205080204" pitchFamily="50" charset="-128"/>
              </a:rPr>
              <a:t>して</a:t>
            </a:r>
          </a:p>
          <a:p>
            <a:pPr eaLnBrk="1" hangingPunct="1">
              <a:lnSpc>
                <a:spcPct val="120000"/>
              </a:lnSpc>
              <a:spcBef>
                <a:spcPct val="0"/>
              </a:spcBef>
              <a:buClrTx/>
              <a:buSzPct val="80000"/>
              <a:buFontTx/>
              <a:buNone/>
            </a:pPr>
            <a:r>
              <a:rPr lang="en-US" altLang="ja-JP" sz="4400">
                <a:latin typeface="ＭＳ Ｐゴシック" panose="020B0600070205080204" pitchFamily="50" charset="-128"/>
              </a:rPr>
              <a:t>　 常に助けたもう　</a:t>
            </a:r>
          </a:p>
          <a:p>
            <a:pPr eaLnBrk="1" hangingPunct="1">
              <a:lnSpc>
                <a:spcPct val="120000"/>
              </a:lnSpc>
              <a:spcBef>
                <a:spcPct val="0"/>
              </a:spcBef>
              <a:buClrTx/>
              <a:buSzPct val="80000"/>
              <a:buFontTx/>
              <a:buNone/>
            </a:pPr>
            <a:r>
              <a:rPr lang="en-US" altLang="ja-JP" sz="4400">
                <a:latin typeface="ＭＳ Ｐゴシック" panose="020B0600070205080204" pitchFamily="50" charset="-128"/>
              </a:rPr>
              <a:t>   主ぞ懐かしき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4737" name="Text Box 1">
            <a:extLst>
              <a:ext uri="{FF2B5EF4-FFF2-40B4-BE49-F238E27FC236}">
                <a16:creationId xmlns:a16="http://schemas.microsoft.com/office/drawing/2014/main" id="{4FD1F9E2-FEC7-46AA-24EB-98427EF55A3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29000" y="152400"/>
            <a:ext cx="5562600" cy="609600"/>
          </a:xfrm>
          <a:prstGeom prst="rect">
            <a:avLst/>
          </a:prstGeom>
          <a:noFill/>
          <a:ln>
            <a:noFill/>
          </a:ln>
          <a:effectLst/>
        </p:spPr>
        <p:txBody>
          <a:bodyPr lIns="92160" tIns="46080" rIns="92160" bIns="4608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buSzPct val="100000"/>
              <a:defRPr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     聖６３３　</a:t>
            </a:r>
            <a:r>
              <a:rPr lang="ja-JP" altLang="ja-JP" sz="2800">
                <a:solidFill>
                  <a:srgbClr val="FFFF00"/>
                </a:solidFill>
                <a:latin typeface="Century" panose="02040604050505020304" pitchFamily="18" charset="0"/>
                <a:ea typeface="HG丸ｺﾞｼｯｸM-PRO" panose="020F0600000000000000" pitchFamily="50" charset="-128"/>
              </a:rPr>
              <a:t>目には見えねども</a:t>
            </a:r>
            <a:r>
              <a:rPr lang="ja-JP" altLang="ja-JP" sz="2800">
                <a:solidFill>
                  <a:srgbClr val="FFCC66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 </a:t>
            </a:r>
          </a:p>
        </p:txBody>
      </p:sp>
      <p:sp>
        <p:nvSpPr>
          <p:cNvPr id="443395" name="Text Box 2">
            <a:extLst>
              <a:ext uri="{FF2B5EF4-FFF2-40B4-BE49-F238E27FC236}">
                <a16:creationId xmlns:a16="http://schemas.microsoft.com/office/drawing/2014/main" id="{B897BE1D-E36D-8B70-12FF-7C5D28B2B53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4163" y="792163"/>
            <a:ext cx="5454650" cy="3311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lnSpc>
                <a:spcPct val="120000"/>
              </a:lnSpc>
              <a:spcBef>
                <a:spcPct val="0"/>
              </a:spcBef>
              <a:buClrTx/>
              <a:buSzPct val="80000"/>
              <a:buFontTx/>
              <a:buNone/>
            </a:pPr>
            <a:r>
              <a:rPr lang="en-US" altLang="ja-JP" sz="4400">
                <a:latin typeface="ＭＳ Ｐゴシック" panose="020B0600070205080204" pitchFamily="50" charset="-128"/>
              </a:rPr>
              <a:t>   場所</a:t>
            </a:r>
            <a:r>
              <a:rPr lang="en-US" altLang="ja-JP">
                <a:latin typeface="ＭＳ Ｐゴシック" panose="020B0600070205080204" pitchFamily="50" charset="-128"/>
              </a:rPr>
              <a:t>(ところ)</a:t>
            </a:r>
            <a:r>
              <a:rPr lang="en-US" altLang="ja-JP" sz="4400">
                <a:latin typeface="ＭＳ Ｐゴシック" panose="020B0600070205080204" pitchFamily="50" charset="-128"/>
              </a:rPr>
              <a:t>を備えて　</a:t>
            </a:r>
          </a:p>
          <a:p>
            <a:pPr eaLnBrk="1" hangingPunct="1">
              <a:lnSpc>
                <a:spcPct val="120000"/>
              </a:lnSpc>
              <a:spcBef>
                <a:spcPct val="0"/>
              </a:spcBef>
              <a:buClrTx/>
              <a:buSzPct val="80000"/>
              <a:buFontTx/>
              <a:buNone/>
            </a:pPr>
            <a:r>
              <a:rPr lang="en-US" altLang="ja-JP" sz="4400">
                <a:latin typeface="ＭＳ Ｐゴシック" panose="020B0600070205080204" pitchFamily="50" charset="-128"/>
              </a:rPr>
              <a:t>   我を待ちたもう</a:t>
            </a:r>
          </a:p>
          <a:p>
            <a:pPr eaLnBrk="1" hangingPunct="1">
              <a:lnSpc>
                <a:spcPct val="120000"/>
              </a:lnSpc>
              <a:spcBef>
                <a:spcPct val="0"/>
              </a:spcBef>
              <a:buClrTx/>
              <a:buSzPct val="80000"/>
              <a:buFontTx/>
              <a:buNone/>
            </a:pPr>
            <a:r>
              <a:rPr lang="en-US" altLang="ja-JP" sz="4400">
                <a:latin typeface="ＭＳ Ｐゴシック" panose="020B0600070205080204" pitchFamily="50" charset="-128"/>
              </a:rPr>
              <a:t>　 君に見</a:t>
            </a:r>
            <a:r>
              <a:rPr lang="en-US" altLang="ja-JP">
                <a:latin typeface="ＭＳ Ｐゴシック" panose="020B0600070205080204" pitchFamily="50" charset="-128"/>
              </a:rPr>
              <a:t>(まみ)</a:t>
            </a:r>
            <a:r>
              <a:rPr lang="en-US" altLang="ja-JP" sz="4400">
                <a:latin typeface="ＭＳ Ｐゴシック" panose="020B0600070205080204" pitchFamily="50" charset="-128"/>
              </a:rPr>
              <a:t>ゆる　</a:t>
            </a:r>
          </a:p>
          <a:p>
            <a:pPr eaLnBrk="1" hangingPunct="1">
              <a:lnSpc>
                <a:spcPct val="120000"/>
              </a:lnSpc>
              <a:spcBef>
                <a:spcPct val="0"/>
              </a:spcBef>
              <a:buClrTx/>
              <a:buSzPct val="80000"/>
              <a:buFontTx/>
              <a:buNone/>
            </a:pPr>
            <a:r>
              <a:rPr lang="en-US" altLang="ja-JP" sz="4400">
                <a:latin typeface="ＭＳ Ｐゴシック" panose="020B0600070205080204" pitchFamily="50" charset="-128"/>
              </a:rPr>
              <a:t>   日ぞ懐かしき</a:t>
            </a:r>
            <a:r>
              <a:rPr lang="ja-JP" altLang="ja-JP" sz="4000">
                <a:cs typeface="ＤＦＰ特太ゴシック体" pitchFamily="48" charset="0"/>
              </a:rPr>
              <a:t> 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761" name="Text Box 1">
            <a:extLst>
              <a:ext uri="{FF2B5EF4-FFF2-40B4-BE49-F238E27FC236}">
                <a16:creationId xmlns:a16="http://schemas.microsoft.com/office/drawing/2014/main" id="{A47AD1C2-5D1D-63DC-7890-0F09D916DDA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29000" y="152400"/>
            <a:ext cx="5562600" cy="609600"/>
          </a:xfrm>
          <a:prstGeom prst="rect">
            <a:avLst/>
          </a:prstGeom>
          <a:noFill/>
          <a:ln>
            <a:noFill/>
          </a:ln>
          <a:effectLst/>
        </p:spPr>
        <p:txBody>
          <a:bodyPr lIns="92160" tIns="46080" rIns="92160" bIns="4608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buSzPct val="100000"/>
              <a:defRPr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     聖６３３　</a:t>
            </a:r>
            <a:r>
              <a:rPr lang="ja-JP" altLang="ja-JP" sz="2800">
                <a:solidFill>
                  <a:srgbClr val="FFFF00"/>
                </a:solidFill>
                <a:latin typeface="Century" panose="02040604050505020304" pitchFamily="18" charset="0"/>
                <a:ea typeface="HG丸ｺﾞｼｯｸM-PRO" panose="020F0600000000000000" pitchFamily="50" charset="-128"/>
              </a:rPr>
              <a:t>目には見えねども</a:t>
            </a:r>
            <a:r>
              <a:rPr lang="ja-JP" altLang="ja-JP" sz="2800">
                <a:solidFill>
                  <a:srgbClr val="FFCC66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 </a:t>
            </a:r>
          </a:p>
        </p:txBody>
      </p:sp>
      <p:sp>
        <p:nvSpPr>
          <p:cNvPr id="445443" name="Text Box 2">
            <a:extLst>
              <a:ext uri="{FF2B5EF4-FFF2-40B4-BE49-F238E27FC236}">
                <a16:creationId xmlns:a16="http://schemas.microsoft.com/office/drawing/2014/main" id="{8CD35199-00A2-C54B-75BA-B99EF501E38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0838" y="792163"/>
            <a:ext cx="5322887" cy="3311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lnSpc>
                <a:spcPct val="120000"/>
              </a:lnSpc>
              <a:spcBef>
                <a:spcPct val="0"/>
              </a:spcBef>
              <a:buClrTx/>
              <a:buSzPct val="80000"/>
              <a:buFontTx/>
              <a:buNone/>
            </a:pPr>
            <a:r>
              <a:rPr lang="en-US" altLang="ja-JP" sz="4400">
                <a:latin typeface="ＭＳ Ｐゴシック" panose="020B0600070205080204" pitchFamily="50" charset="-128"/>
              </a:rPr>
              <a:t>②目には見えねども　</a:t>
            </a:r>
          </a:p>
          <a:p>
            <a:pPr eaLnBrk="1" hangingPunct="1">
              <a:lnSpc>
                <a:spcPct val="120000"/>
              </a:lnSpc>
              <a:spcBef>
                <a:spcPct val="0"/>
              </a:spcBef>
              <a:buClrTx/>
              <a:buSzPct val="80000"/>
              <a:buFontTx/>
              <a:buNone/>
            </a:pPr>
            <a:r>
              <a:rPr lang="en-US" altLang="ja-JP" sz="4400">
                <a:latin typeface="ＭＳ Ｐゴシック" panose="020B0600070205080204" pitchFamily="50" charset="-128"/>
              </a:rPr>
              <a:t>   御顔の光に</a:t>
            </a:r>
          </a:p>
          <a:p>
            <a:pPr eaLnBrk="1" hangingPunct="1">
              <a:lnSpc>
                <a:spcPct val="120000"/>
              </a:lnSpc>
              <a:spcBef>
                <a:spcPct val="0"/>
              </a:spcBef>
              <a:buClrTx/>
              <a:buSzPct val="80000"/>
              <a:buFontTx/>
              <a:buNone/>
            </a:pPr>
            <a:r>
              <a:rPr lang="en-US" altLang="ja-JP" sz="4400">
                <a:latin typeface="ＭＳ Ｐゴシック" panose="020B0600070205080204" pitchFamily="50" charset="-128"/>
              </a:rPr>
              <a:t>　 常に守りたもう　</a:t>
            </a:r>
          </a:p>
          <a:p>
            <a:pPr eaLnBrk="1" hangingPunct="1">
              <a:lnSpc>
                <a:spcPct val="120000"/>
              </a:lnSpc>
              <a:spcBef>
                <a:spcPct val="0"/>
              </a:spcBef>
              <a:buClrTx/>
              <a:buSzPct val="80000"/>
              <a:buFontTx/>
              <a:buNone/>
            </a:pPr>
            <a:r>
              <a:rPr lang="en-US" altLang="ja-JP" sz="4400">
                <a:latin typeface="ＭＳ Ｐゴシック" panose="020B0600070205080204" pitchFamily="50" charset="-128"/>
              </a:rPr>
              <a:t>   主ぞ懐かしき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6785" name="Text Box 1">
            <a:extLst>
              <a:ext uri="{FF2B5EF4-FFF2-40B4-BE49-F238E27FC236}">
                <a16:creationId xmlns:a16="http://schemas.microsoft.com/office/drawing/2014/main" id="{139FC059-2870-315B-9243-CD4279ABDB6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29000" y="152400"/>
            <a:ext cx="5562600" cy="609600"/>
          </a:xfrm>
          <a:prstGeom prst="rect">
            <a:avLst/>
          </a:prstGeom>
          <a:noFill/>
          <a:ln>
            <a:noFill/>
          </a:ln>
          <a:effectLst/>
        </p:spPr>
        <p:txBody>
          <a:bodyPr lIns="92160" tIns="46080" rIns="92160" bIns="4608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buSzPct val="100000"/>
              <a:defRPr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     聖６３３　</a:t>
            </a:r>
            <a:r>
              <a:rPr lang="ja-JP" altLang="ja-JP" sz="2800">
                <a:solidFill>
                  <a:srgbClr val="FFFF00"/>
                </a:solidFill>
                <a:latin typeface="Century" panose="02040604050505020304" pitchFamily="18" charset="0"/>
                <a:ea typeface="HG丸ｺﾞｼｯｸM-PRO" panose="020F0600000000000000" pitchFamily="50" charset="-128"/>
              </a:rPr>
              <a:t>目には見えねども</a:t>
            </a:r>
            <a:r>
              <a:rPr lang="ja-JP" altLang="ja-JP" sz="2800">
                <a:solidFill>
                  <a:srgbClr val="FFCC66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 </a:t>
            </a:r>
          </a:p>
        </p:txBody>
      </p:sp>
      <p:sp>
        <p:nvSpPr>
          <p:cNvPr id="447491" name="Text Box 2">
            <a:extLst>
              <a:ext uri="{FF2B5EF4-FFF2-40B4-BE49-F238E27FC236}">
                <a16:creationId xmlns:a16="http://schemas.microsoft.com/office/drawing/2014/main" id="{7B1E0AE0-963B-2AC5-4812-24D3AF3EC42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4163" y="792163"/>
            <a:ext cx="5454650" cy="3311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lnSpc>
                <a:spcPct val="120000"/>
              </a:lnSpc>
              <a:spcBef>
                <a:spcPct val="0"/>
              </a:spcBef>
              <a:buClrTx/>
              <a:buSzPct val="80000"/>
              <a:buFontTx/>
              <a:buNone/>
            </a:pPr>
            <a:r>
              <a:rPr lang="en-US" altLang="ja-JP" sz="4400">
                <a:latin typeface="ＭＳ Ｐゴシック" panose="020B0600070205080204" pitchFamily="50" charset="-128"/>
              </a:rPr>
              <a:t>   場所</a:t>
            </a:r>
            <a:r>
              <a:rPr lang="en-US" altLang="ja-JP">
                <a:latin typeface="ＭＳ Ｐゴシック" panose="020B0600070205080204" pitchFamily="50" charset="-128"/>
              </a:rPr>
              <a:t>(ところ)</a:t>
            </a:r>
            <a:r>
              <a:rPr lang="en-US" altLang="ja-JP" sz="4400">
                <a:latin typeface="ＭＳ Ｐゴシック" panose="020B0600070205080204" pitchFamily="50" charset="-128"/>
              </a:rPr>
              <a:t>を備えて　</a:t>
            </a:r>
          </a:p>
          <a:p>
            <a:pPr eaLnBrk="1" hangingPunct="1">
              <a:lnSpc>
                <a:spcPct val="120000"/>
              </a:lnSpc>
              <a:spcBef>
                <a:spcPct val="0"/>
              </a:spcBef>
              <a:buClrTx/>
              <a:buSzPct val="80000"/>
              <a:buFontTx/>
              <a:buNone/>
            </a:pPr>
            <a:r>
              <a:rPr lang="en-US" altLang="ja-JP" sz="4400">
                <a:latin typeface="ＭＳ Ｐゴシック" panose="020B0600070205080204" pitchFamily="50" charset="-128"/>
              </a:rPr>
              <a:t>   我を待ちたもう</a:t>
            </a:r>
          </a:p>
          <a:p>
            <a:pPr eaLnBrk="1" hangingPunct="1">
              <a:lnSpc>
                <a:spcPct val="120000"/>
              </a:lnSpc>
              <a:spcBef>
                <a:spcPct val="0"/>
              </a:spcBef>
              <a:buClrTx/>
              <a:buSzPct val="80000"/>
              <a:buFontTx/>
              <a:buNone/>
            </a:pPr>
            <a:r>
              <a:rPr lang="en-US" altLang="ja-JP" sz="4400">
                <a:latin typeface="ＭＳ Ｐゴシック" panose="020B0600070205080204" pitchFamily="50" charset="-128"/>
              </a:rPr>
              <a:t>　 君に見</a:t>
            </a:r>
            <a:r>
              <a:rPr lang="en-US" altLang="ja-JP">
                <a:latin typeface="ＭＳ Ｐゴシック" panose="020B0600070205080204" pitchFamily="50" charset="-128"/>
              </a:rPr>
              <a:t>(まみ)</a:t>
            </a:r>
            <a:r>
              <a:rPr lang="en-US" altLang="ja-JP" sz="4400">
                <a:latin typeface="ＭＳ Ｐゴシック" panose="020B0600070205080204" pitchFamily="50" charset="-128"/>
              </a:rPr>
              <a:t>ゆる　</a:t>
            </a:r>
          </a:p>
          <a:p>
            <a:pPr eaLnBrk="1" hangingPunct="1">
              <a:lnSpc>
                <a:spcPct val="120000"/>
              </a:lnSpc>
              <a:spcBef>
                <a:spcPct val="0"/>
              </a:spcBef>
              <a:buClrTx/>
              <a:buSzPct val="80000"/>
              <a:buFontTx/>
              <a:buNone/>
            </a:pPr>
            <a:r>
              <a:rPr lang="en-US" altLang="ja-JP" sz="4400">
                <a:latin typeface="ＭＳ Ｐゴシック" panose="020B0600070205080204" pitchFamily="50" charset="-128"/>
              </a:rPr>
              <a:t>   日ぞ懐かしき</a:t>
            </a:r>
            <a:r>
              <a:rPr lang="ja-JP" altLang="ja-JP" sz="4000">
                <a:cs typeface="ＤＦＰ特太ゴシック体" pitchFamily="48" charset="0"/>
              </a:rPr>
              <a:t> 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7809" name="Text Box 1">
            <a:extLst>
              <a:ext uri="{FF2B5EF4-FFF2-40B4-BE49-F238E27FC236}">
                <a16:creationId xmlns:a16="http://schemas.microsoft.com/office/drawing/2014/main" id="{4F0A1E94-AB7D-6F5D-744F-5778080BBF4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29000" y="152400"/>
            <a:ext cx="5562600" cy="609600"/>
          </a:xfrm>
          <a:prstGeom prst="rect">
            <a:avLst/>
          </a:prstGeom>
          <a:noFill/>
          <a:ln>
            <a:noFill/>
          </a:ln>
          <a:effectLst/>
        </p:spPr>
        <p:txBody>
          <a:bodyPr lIns="92160" tIns="46080" rIns="92160" bIns="4608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buSzPct val="100000"/>
              <a:defRPr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     聖６３３　</a:t>
            </a:r>
            <a:r>
              <a:rPr lang="ja-JP" altLang="ja-JP" sz="2800">
                <a:solidFill>
                  <a:srgbClr val="FFFF00"/>
                </a:solidFill>
                <a:latin typeface="Century" panose="02040604050505020304" pitchFamily="18" charset="0"/>
                <a:ea typeface="HG丸ｺﾞｼｯｸM-PRO" panose="020F0600000000000000" pitchFamily="50" charset="-128"/>
              </a:rPr>
              <a:t>目には見えねども</a:t>
            </a:r>
            <a:r>
              <a:rPr lang="ja-JP" altLang="ja-JP" sz="2800">
                <a:solidFill>
                  <a:srgbClr val="FFCC66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 </a:t>
            </a:r>
          </a:p>
        </p:txBody>
      </p:sp>
      <p:sp>
        <p:nvSpPr>
          <p:cNvPr id="449539" name="Text Box 2">
            <a:extLst>
              <a:ext uri="{FF2B5EF4-FFF2-40B4-BE49-F238E27FC236}">
                <a16:creationId xmlns:a16="http://schemas.microsoft.com/office/drawing/2014/main" id="{D8269C62-47D5-B424-0CB0-871196FB951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0838" y="792163"/>
            <a:ext cx="5322887" cy="3311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lnSpc>
                <a:spcPct val="120000"/>
              </a:lnSpc>
              <a:spcBef>
                <a:spcPct val="0"/>
              </a:spcBef>
              <a:buClrTx/>
              <a:buSzPct val="80000"/>
              <a:buFontTx/>
              <a:buNone/>
            </a:pPr>
            <a:r>
              <a:rPr lang="en-US" altLang="ja-JP" sz="4400">
                <a:latin typeface="ＭＳ Ｐゴシック" panose="020B0600070205080204" pitchFamily="50" charset="-128"/>
              </a:rPr>
              <a:t>③目には見えねども　</a:t>
            </a:r>
          </a:p>
          <a:p>
            <a:pPr eaLnBrk="1" hangingPunct="1">
              <a:lnSpc>
                <a:spcPct val="120000"/>
              </a:lnSpc>
              <a:spcBef>
                <a:spcPct val="0"/>
              </a:spcBef>
              <a:buClrTx/>
              <a:buSzPct val="80000"/>
              <a:buFontTx/>
              <a:buNone/>
            </a:pPr>
            <a:r>
              <a:rPr lang="en-US" altLang="ja-JP" sz="4400">
                <a:latin typeface="ＭＳ Ｐゴシック" panose="020B0600070205080204" pitchFamily="50" charset="-128"/>
              </a:rPr>
              <a:t>　 我が手をば取りて</a:t>
            </a:r>
          </a:p>
          <a:p>
            <a:pPr eaLnBrk="1" hangingPunct="1">
              <a:lnSpc>
                <a:spcPct val="120000"/>
              </a:lnSpc>
              <a:spcBef>
                <a:spcPct val="0"/>
              </a:spcBef>
              <a:buClrTx/>
              <a:buSzPct val="80000"/>
              <a:buFontTx/>
              <a:buNone/>
            </a:pPr>
            <a:r>
              <a:rPr lang="en-US" altLang="ja-JP" sz="4400">
                <a:latin typeface="ＭＳ Ｐゴシック" panose="020B0600070205080204" pitchFamily="50" charset="-128"/>
              </a:rPr>
              <a:t>　 常に教えたもう　</a:t>
            </a:r>
          </a:p>
          <a:p>
            <a:pPr eaLnBrk="1" hangingPunct="1">
              <a:lnSpc>
                <a:spcPct val="120000"/>
              </a:lnSpc>
              <a:spcBef>
                <a:spcPct val="0"/>
              </a:spcBef>
              <a:buClrTx/>
              <a:buSzPct val="80000"/>
              <a:buFontTx/>
              <a:buNone/>
            </a:pPr>
            <a:r>
              <a:rPr lang="en-US" altLang="ja-JP" sz="4400">
                <a:latin typeface="ＭＳ Ｐゴシック" panose="020B0600070205080204" pitchFamily="50" charset="-128"/>
              </a:rPr>
              <a:t>   主ぞ懐かしき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8833" name="Text Box 1">
            <a:extLst>
              <a:ext uri="{FF2B5EF4-FFF2-40B4-BE49-F238E27FC236}">
                <a16:creationId xmlns:a16="http://schemas.microsoft.com/office/drawing/2014/main" id="{CE4641A5-80F3-649D-766B-9D873917CCD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29000" y="152400"/>
            <a:ext cx="5562600" cy="609600"/>
          </a:xfrm>
          <a:prstGeom prst="rect">
            <a:avLst/>
          </a:prstGeom>
          <a:noFill/>
          <a:ln>
            <a:noFill/>
          </a:ln>
          <a:effectLst/>
        </p:spPr>
        <p:txBody>
          <a:bodyPr lIns="92160" tIns="46080" rIns="92160" bIns="4608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buSzPct val="100000"/>
              <a:defRPr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     聖６３３　</a:t>
            </a:r>
            <a:r>
              <a:rPr lang="ja-JP" altLang="ja-JP" sz="2800">
                <a:solidFill>
                  <a:srgbClr val="FFFF00"/>
                </a:solidFill>
                <a:latin typeface="Century" panose="02040604050505020304" pitchFamily="18" charset="0"/>
                <a:ea typeface="HG丸ｺﾞｼｯｸM-PRO" panose="020F0600000000000000" pitchFamily="50" charset="-128"/>
              </a:rPr>
              <a:t>目には見えねども</a:t>
            </a:r>
            <a:r>
              <a:rPr lang="ja-JP" altLang="ja-JP" sz="2800">
                <a:solidFill>
                  <a:srgbClr val="FFCC66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 </a:t>
            </a:r>
          </a:p>
        </p:txBody>
      </p:sp>
      <p:sp>
        <p:nvSpPr>
          <p:cNvPr id="451587" name="Text Box 2">
            <a:extLst>
              <a:ext uri="{FF2B5EF4-FFF2-40B4-BE49-F238E27FC236}">
                <a16:creationId xmlns:a16="http://schemas.microsoft.com/office/drawing/2014/main" id="{7F68670D-8412-077B-4234-0F4060A5605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4163" y="792163"/>
            <a:ext cx="5454650" cy="3311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lnSpc>
                <a:spcPct val="120000"/>
              </a:lnSpc>
              <a:spcBef>
                <a:spcPct val="0"/>
              </a:spcBef>
              <a:buClrTx/>
              <a:buSzPct val="80000"/>
              <a:buFontTx/>
              <a:buNone/>
            </a:pPr>
            <a:r>
              <a:rPr lang="en-US" altLang="ja-JP" sz="4400">
                <a:latin typeface="ＭＳ Ｐゴシック" panose="020B0600070205080204" pitchFamily="50" charset="-128"/>
              </a:rPr>
              <a:t>   場所</a:t>
            </a:r>
            <a:r>
              <a:rPr lang="en-US" altLang="ja-JP">
                <a:latin typeface="ＭＳ Ｐゴシック" panose="020B0600070205080204" pitchFamily="50" charset="-128"/>
              </a:rPr>
              <a:t>(ところ)</a:t>
            </a:r>
            <a:r>
              <a:rPr lang="en-US" altLang="ja-JP" sz="4400">
                <a:latin typeface="ＭＳ Ｐゴシック" panose="020B0600070205080204" pitchFamily="50" charset="-128"/>
              </a:rPr>
              <a:t>を備えて　</a:t>
            </a:r>
          </a:p>
          <a:p>
            <a:pPr eaLnBrk="1" hangingPunct="1">
              <a:lnSpc>
                <a:spcPct val="120000"/>
              </a:lnSpc>
              <a:spcBef>
                <a:spcPct val="0"/>
              </a:spcBef>
              <a:buClrTx/>
              <a:buSzPct val="80000"/>
              <a:buFontTx/>
              <a:buNone/>
            </a:pPr>
            <a:r>
              <a:rPr lang="en-US" altLang="ja-JP" sz="4400">
                <a:latin typeface="ＭＳ Ｐゴシック" panose="020B0600070205080204" pitchFamily="50" charset="-128"/>
              </a:rPr>
              <a:t>   我を待ちたもう</a:t>
            </a:r>
          </a:p>
          <a:p>
            <a:pPr eaLnBrk="1" hangingPunct="1">
              <a:lnSpc>
                <a:spcPct val="120000"/>
              </a:lnSpc>
              <a:spcBef>
                <a:spcPct val="0"/>
              </a:spcBef>
              <a:buClrTx/>
              <a:buSzPct val="80000"/>
              <a:buFontTx/>
              <a:buNone/>
            </a:pPr>
            <a:r>
              <a:rPr lang="en-US" altLang="ja-JP" sz="4400">
                <a:latin typeface="ＭＳ Ｐゴシック" panose="020B0600070205080204" pitchFamily="50" charset="-128"/>
              </a:rPr>
              <a:t>　 君に見</a:t>
            </a:r>
            <a:r>
              <a:rPr lang="en-US" altLang="ja-JP">
                <a:latin typeface="ＭＳ Ｐゴシック" panose="020B0600070205080204" pitchFamily="50" charset="-128"/>
              </a:rPr>
              <a:t>(まみ)</a:t>
            </a:r>
            <a:r>
              <a:rPr lang="en-US" altLang="ja-JP" sz="4400">
                <a:latin typeface="ＭＳ Ｐゴシック" panose="020B0600070205080204" pitchFamily="50" charset="-128"/>
              </a:rPr>
              <a:t>ゆる　</a:t>
            </a:r>
          </a:p>
          <a:p>
            <a:pPr eaLnBrk="1" hangingPunct="1">
              <a:lnSpc>
                <a:spcPct val="120000"/>
              </a:lnSpc>
              <a:spcBef>
                <a:spcPct val="0"/>
              </a:spcBef>
              <a:buClrTx/>
              <a:buSzPct val="80000"/>
              <a:buFontTx/>
              <a:buNone/>
            </a:pPr>
            <a:r>
              <a:rPr lang="en-US" altLang="ja-JP" sz="4400">
                <a:latin typeface="ＭＳ Ｐゴシック" panose="020B0600070205080204" pitchFamily="50" charset="-128"/>
              </a:rPr>
              <a:t>   日ぞ懐かしき</a:t>
            </a:r>
            <a:r>
              <a:rPr lang="ja-JP" altLang="ja-JP" sz="4000">
                <a:cs typeface="ＤＦＰ特太ゴシック体" pitchFamily="48" charset="0"/>
              </a:rPr>
              <a:t> 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130" name="Text Box 1">
            <a:extLst>
              <a:ext uri="{FF2B5EF4-FFF2-40B4-BE49-F238E27FC236}">
                <a16:creationId xmlns:a16="http://schemas.microsoft.com/office/drawing/2014/main" id="{8A7795FE-A3AC-827F-3E7C-7B97E9CB020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67200" y="0"/>
            <a:ext cx="48768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4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聖６００　み神のほのおよ </a:t>
            </a:r>
          </a:p>
        </p:txBody>
      </p:sp>
      <p:sp>
        <p:nvSpPr>
          <p:cNvPr id="48131" name="Text Box 2">
            <a:extLst>
              <a:ext uri="{FF2B5EF4-FFF2-40B4-BE49-F238E27FC236}">
                <a16:creationId xmlns:a16="http://schemas.microsoft.com/office/drawing/2014/main" id="{1A87D956-6070-F422-0CC3-DF0658936F0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360363" y="0"/>
            <a:ext cx="9504363" cy="44211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738000" tIns="730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/>
              <a:t>　 燃えよ燃えよ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/>
              <a:t>   罪汚れの  少しもなきまで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/>
              <a:t>   燃えよ燃えよ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/>
              <a:t>　 御神の炎よ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SzPct val="80000"/>
              <a:buFontTx/>
              <a:buNone/>
            </a:pPr>
            <a:r>
              <a:rPr lang="ja-JP" altLang="ja-JP" sz="4400">
                <a:latin typeface="ＤＦＧ中太丸ゴシック体"/>
                <a:ea typeface="ＤＦＧ中太丸ゴシック体"/>
                <a:cs typeface="ＤＦＧ中太丸ゴシック体"/>
              </a:rPr>
              <a:t>　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537" name="Text Box 1">
            <a:extLst>
              <a:ext uri="{FF2B5EF4-FFF2-40B4-BE49-F238E27FC236}">
                <a16:creationId xmlns:a16="http://schemas.microsoft.com/office/drawing/2014/main" id="{DDCC2A1F-1DB4-6F60-4496-53623EF6838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23963" y="188913"/>
            <a:ext cx="7772400" cy="387350"/>
          </a:xfrm>
          <a:prstGeom prst="rect">
            <a:avLst/>
          </a:prstGeom>
          <a:noFill/>
          <a:ln>
            <a:noFill/>
          </a:ln>
          <a:effectLst/>
        </p:spPr>
        <p:txBody>
          <a:bodyPr lIns="92160" tIns="46080" rIns="92160" bIns="4608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buSzPct val="100000"/>
              <a:defRPr/>
            </a:pPr>
            <a:r>
              <a:rPr lang="ja-JP" altLang="ja-JP" sz="2800" b="1">
                <a:solidFill>
                  <a:srgbClr val="FFCC66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rPr>
              <a:t>　　　　　　　　　　</a:t>
            </a: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聖６０２     みめぐみのたかねに</a:t>
            </a:r>
          </a:p>
        </p:txBody>
      </p:sp>
      <p:sp>
        <p:nvSpPr>
          <p:cNvPr id="84995" name="Text Box 2">
            <a:extLst>
              <a:ext uri="{FF2B5EF4-FFF2-40B4-BE49-F238E27FC236}">
                <a16:creationId xmlns:a16="http://schemas.microsoft.com/office/drawing/2014/main" id="{CD3B171C-8FC9-CB13-430A-9A7128A879E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4213" y="936625"/>
            <a:ext cx="7772400" cy="51673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/>
              <a:t>   心は燃ゆ心は燃ゆ　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/>
              <a:t>　 御霊の火にて燃ゆ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/>
              <a:t>　 心は燃ゆ心は燃ゆ　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/>
              <a:t>   御霊の火にて燃ゆ</a:t>
            </a:r>
          </a:p>
          <a:p>
            <a:pPr eaLnBrk="1" hangingPunct="1">
              <a:buClrTx/>
              <a:buSzPct val="80000"/>
              <a:buFontTx/>
              <a:buNone/>
            </a:pPr>
            <a:endParaRPr lang="en-US" altLang="ja-JP" sz="4400"/>
          </a:p>
          <a:p>
            <a:pPr eaLnBrk="1" hangingPunct="1">
              <a:buClrTx/>
              <a:buSzPct val="80000"/>
              <a:buFontTx/>
              <a:buNone/>
            </a:pPr>
            <a:endParaRPr lang="en-US" altLang="ja-JP" sz="4400"/>
          </a:p>
          <a:p>
            <a:pPr eaLnBrk="1" hangingPunct="1">
              <a:buClrTx/>
              <a:buSzPct val="80000"/>
              <a:buFontTx/>
              <a:buNone/>
            </a:pPr>
            <a:endParaRPr lang="en-US" altLang="ja-JP" sz="4400"/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9857" name="Text Box 1">
            <a:extLst>
              <a:ext uri="{FF2B5EF4-FFF2-40B4-BE49-F238E27FC236}">
                <a16:creationId xmlns:a16="http://schemas.microsoft.com/office/drawing/2014/main" id="{B6919091-1323-0F18-71EA-BA653D4C869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29000" y="152400"/>
            <a:ext cx="5562600" cy="609600"/>
          </a:xfrm>
          <a:prstGeom prst="rect">
            <a:avLst/>
          </a:prstGeom>
          <a:noFill/>
          <a:ln>
            <a:noFill/>
          </a:ln>
          <a:effectLst/>
        </p:spPr>
        <p:txBody>
          <a:bodyPr lIns="92160" tIns="46080" rIns="92160" bIns="4608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buSzPct val="100000"/>
              <a:defRPr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     聖６３３　</a:t>
            </a:r>
            <a:r>
              <a:rPr lang="ja-JP" altLang="ja-JP" sz="2800">
                <a:solidFill>
                  <a:srgbClr val="FFFF00"/>
                </a:solidFill>
                <a:latin typeface="Century" panose="02040604050505020304" pitchFamily="18" charset="0"/>
                <a:ea typeface="HG丸ｺﾞｼｯｸM-PRO" panose="020F0600000000000000" pitchFamily="50" charset="-128"/>
              </a:rPr>
              <a:t>目には見えねども</a:t>
            </a:r>
            <a:r>
              <a:rPr lang="ja-JP" altLang="ja-JP" sz="2800">
                <a:solidFill>
                  <a:srgbClr val="FFCC66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 </a:t>
            </a:r>
          </a:p>
        </p:txBody>
      </p:sp>
      <p:sp>
        <p:nvSpPr>
          <p:cNvPr id="453635" name="Text Box 2">
            <a:extLst>
              <a:ext uri="{FF2B5EF4-FFF2-40B4-BE49-F238E27FC236}">
                <a16:creationId xmlns:a16="http://schemas.microsoft.com/office/drawing/2014/main" id="{A958E28A-AF23-A147-DBF7-16FFE82FC88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0838" y="792163"/>
            <a:ext cx="5322887" cy="3311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lnSpc>
                <a:spcPct val="120000"/>
              </a:lnSpc>
              <a:spcBef>
                <a:spcPct val="0"/>
              </a:spcBef>
              <a:buClrTx/>
              <a:buSzPct val="80000"/>
              <a:buFontTx/>
              <a:buNone/>
            </a:pPr>
            <a:r>
              <a:rPr lang="en-US" altLang="ja-JP" sz="4400">
                <a:latin typeface="ＭＳ Ｐゴシック" panose="020B0600070205080204" pitchFamily="50" charset="-128"/>
              </a:rPr>
              <a:t>④目には見えねども　</a:t>
            </a:r>
          </a:p>
          <a:p>
            <a:pPr eaLnBrk="1" hangingPunct="1">
              <a:lnSpc>
                <a:spcPct val="120000"/>
              </a:lnSpc>
              <a:spcBef>
                <a:spcPct val="0"/>
              </a:spcBef>
              <a:buClrTx/>
              <a:buSzPct val="80000"/>
              <a:buFontTx/>
              <a:buNone/>
            </a:pPr>
            <a:r>
              <a:rPr lang="en-US" altLang="ja-JP" sz="4400">
                <a:latin typeface="ＭＳ Ｐゴシック" panose="020B0600070205080204" pitchFamily="50" charset="-128"/>
              </a:rPr>
              <a:t>   我が行くべき道</a:t>
            </a:r>
          </a:p>
          <a:p>
            <a:pPr eaLnBrk="1" hangingPunct="1">
              <a:lnSpc>
                <a:spcPct val="120000"/>
              </a:lnSpc>
              <a:spcBef>
                <a:spcPct val="0"/>
              </a:spcBef>
              <a:buClrTx/>
              <a:buSzPct val="80000"/>
              <a:buFontTx/>
              <a:buNone/>
            </a:pPr>
            <a:r>
              <a:rPr lang="en-US" altLang="ja-JP" sz="4400">
                <a:latin typeface="ＭＳ Ｐゴシック" panose="020B0600070205080204" pitchFamily="50" charset="-128"/>
              </a:rPr>
              <a:t>　 常に示したもう　</a:t>
            </a:r>
          </a:p>
          <a:p>
            <a:pPr eaLnBrk="1" hangingPunct="1">
              <a:lnSpc>
                <a:spcPct val="120000"/>
              </a:lnSpc>
              <a:spcBef>
                <a:spcPct val="0"/>
              </a:spcBef>
              <a:buClrTx/>
              <a:buSzPct val="80000"/>
              <a:buFontTx/>
              <a:buNone/>
            </a:pPr>
            <a:r>
              <a:rPr lang="en-US" altLang="ja-JP" sz="4400">
                <a:latin typeface="ＭＳ Ｐゴシック" panose="020B0600070205080204" pitchFamily="50" charset="-128"/>
              </a:rPr>
              <a:t>   主ぞ懐かしき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0881" name="Text Box 1">
            <a:extLst>
              <a:ext uri="{FF2B5EF4-FFF2-40B4-BE49-F238E27FC236}">
                <a16:creationId xmlns:a16="http://schemas.microsoft.com/office/drawing/2014/main" id="{77020907-2969-C075-86B3-BE15D953E87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29000" y="152400"/>
            <a:ext cx="5562600" cy="609600"/>
          </a:xfrm>
          <a:prstGeom prst="rect">
            <a:avLst/>
          </a:prstGeom>
          <a:noFill/>
          <a:ln>
            <a:noFill/>
          </a:ln>
          <a:effectLst/>
        </p:spPr>
        <p:txBody>
          <a:bodyPr lIns="92160" tIns="46080" rIns="92160" bIns="4608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buSzPct val="100000"/>
              <a:defRPr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     聖６３３　</a:t>
            </a:r>
            <a:r>
              <a:rPr lang="ja-JP" altLang="ja-JP" sz="2800">
                <a:solidFill>
                  <a:srgbClr val="FFFF00"/>
                </a:solidFill>
                <a:latin typeface="Century" panose="02040604050505020304" pitchFamily="18" charset="0"/>
                <a:ea typeface="HG丸ｺﾞｼｯｸM-PRO" panose="020F0600000000000000" pitchFamily="50" charset="-128"/>
              </a:rPr>
              <a:t>目には見えねども</a:t>
            </a:r>
            <a:r>
              <a:rPr lang="ja-JP" altLang="ja-JP" sz="2800">
                <a:solidFill>
                  <a:srgbClr val="FFCC66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 </a:t>
            </a:r>
          </a:p>
        </p:txBody>
      </p:sp>
      <p:sp>
        <p:nvSpPr>
          <p:cNvPr id="455683" name="Text Box 2">
            <a:extLst>
              <a:ext uri="{FF2B5EF4-FFF2-40B4-BE49-F238E27FC236}">
                <a16:creationId xmlns:a16="http://schemas.microsoft.com/office/drawing/2014/main" id="{C342ED5C-AFE9-74D3-89FC-3497B9F202A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4163" y="792163"/>
            <a:ext cx="5454650" cy="3311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lnSpc>
                <a:spcPct val="120000"/>
              </a:lnSpc>
              <a:spcBef>
                <a:spcPct val="0"/>
              </a:spcBef>
              <a:buClrTx/>
              <a:buSzPct val="80000"/>
              <a:buFontTx/>
              <a:buNone/>
            </a:pPr>
            <a:r>
              <a:rPr lang="en-US" altLang="ja-JP" sz="4400">
                <a:latin typeface="ＭＳ Ｐゴシック" panose="020B0600070205080204" pitchFamily="50" charset="-128"/>
              </a:rPr>
              <a:t>   場所</a:t>
            </a:r>
            <a:r>
              <a:rPr lang="en-US" altLang="ja-JP">
                <a:latin typeface="ＭＳ Ｐゴシック" panose="020B0600070205080204" pitchFamily="50" charset="-128"/>
              </a:rPr>
              <a:t>(ところ)</a:t>
            </a:r>
            <a:r>
              <a:rPr lang="en-US" altLang="ja-JP" sz="4400">
                <a:latin typeface="ＭＳ Ｐゴシック" panose="020B0600070205080204" pitchFamily="50" charset="-128"/>
              </a:rPr>
              <a:t>を備えて　</a:t>
            </a:r>
          </a:p>
          <a:p>
            <a:pPr eaLnBrk="1" hangingPunct="1">
              <a:lnSpc>
                <a:spcPct val="120000"/>
              </a:lnSpc>
              <a:spcBef>
                <a:spcPct val="0"/>
              </a:spcBef>
              <a:buClrTx/>
              <a:buSzPct val="80000"/>
              <a:buFontTx/>
              <a:buNone/>
            </a:pPr>
            <a:r>
              <a:rPr lang="en-US" altLang="ja-JP" sz="4400">
                <a:latin typeface="ＭＳ Ｐゴシック" panose="020B0600070205080204" pitchFamily="50" charset="-128"/>
              </a:rPr>
              <a:t>   我を待ちたもう</a:t>
            </a:r>
          </a:p>
          <a:p>
            <a:pPr eaLnBrk="1" hangingPunct="1">
              <a:lnSpc>
                <a:spcPct val="120000"/>
              </a:lnSpc>
              <a:spcBef>
                <a:spcPct val="0"/>
              </a:spcBef>
              <a:buClrTx/>
              <a:buSzPct val="80000"/>
              <a:buFontTx/>
              <a:buNone/>
            </a:pPr>
            <a:r>
              <a:rPr lang="en-US" altLang="ja-JP" sz="4400">
                <a:latin typeface="ＭＳ Ｐゴシック" panose="020B0600070205080204" pitchFamily="50" charset="-128"/>
              </a:rPr>
              <a:t>　 君に見</a:t>
            </a:r>
            <a:r>
              <a:rPr lang="en-US" altLang="ja-JP">
                <a:latin typeface="ＭＳ Ｐゴシック" panose="020B0600070205080204" pitchFamily="50" charset="-128"/>
              </a:rPr>
              <a:t>(まみ)</a:t>
            </a:r>
            <a:r>
              <a:rPr lang="en-US" altLang="ja-JP" sz="4400">
                <a:latin typeface="ＭＳ Ｐゴシック" panose="020B0600070205080204" pitchFamily="50" charset="-128"/>
              </a:rPr>
              <a:t>ゆる　</a:t>
            </a:r>
          </a:p>
          <a:p>
            <a:pPr eaLnBrk="1" hangingPunct="1">
              <a:lnSpc>
                <a:spcPct val="120000"/>
              </a:lnSpc>
              <a:spcBef>
                <a:spcPct val="0"/>
              </a:spcBef>
              <a:buClrTx/>
              <a:buSzPct val="80000"/>
              <a:buFontTx/>
              <a:buNone/>
            </a:pPr>
            <a:r>
              <a:rPr lang="en-US" altLang="ja-JP" sz="4400">
                <a:latin typeface="ＭＳ Ｐゴシック" panose="020B0600070205080204" pitchFamily="50" charset="-128"/>
              </a:rPr>
              <a:t>   日ぞ懐かしき</a:t>
            </a:r>
            <a:r>
              <a:rPr lang="ja-JP" altLang="ja-JP" sz="4000">
                <a:cs typeface="ＤＦＰ特太ゴシック体" pitchFamily="48" charset="0"/>
              </a:rPr>
              <a:t> 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7730" name="Text Box 1">
            <a:extLst>
              <a:ext uri="{FF2B5EF4-FFF2-40B4-BE49-F238E27FC236}">
                <a16:creationId xmlns:a16="http://schemas.microsoft.com/office/drawing/2014/main" id="{73A524AF-3B86-E6A8-ECC2-6F0D914A654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87563" y="57150"/>
            <a:ext cx="7343775" cy="4460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                        </a:t>
            </a:r>
            <a:r>
              <a:rPr lang="ja-JP" altLang="ja-JP" sz="24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</a:t>
            </a:r>
            <a:r>
              <a:rPr lang="en-US" altLang="ja-JP" sz="24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６３４</a:t>
            </a:r>
            <a:r>
              <a:rPr lang="ja-JP" altLang="ja-JP" sz="24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　山ゆくも海ゆくも</a:t>
            </a:r>
          </a:p>
        </p:txBody>
      </p:sp>
      <p:sp>
        <p:nvSpPr>
          <p:cNvPr id="457731" name="Text Box 2">
            <a:extLst>
              <a:ext uri="{FF2B5EF4-FFF2-40B4-BE49-F238E27FC236}">
                <a16:creationId xmlns:a16="http://schemas.microsoft.com/office/drawing/2014/main" id="{5D46667F-58CB-C0A3-33DD-7F33909D25A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1150" y="720725"/>
            <a:ext cx="6902450" cy="2994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①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山行くも海行くも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御光を歩まば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「見捨てじ」と宣</a:t>
            </a:r>
            <a:r>
              <a:rPr lang="ja-JP" altLang="ja-JP">
                <a:solidFill>
                  <a:srgbClr val="FFFFFF"/>
                </a:solidFill>
                <a:latin typeface="ＭＳ Ｐゴシック" panose="020B0600070205080204" pitchFamily="50" charset="-128"/>
              </a:rPr>
              <a:t>(のたま)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える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約束は変わらじ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9778" name="Text Box 1">
            <a:extLst>
              <a:ext uri="{FF2B5EF4-FFF2-40B4-BE49-F238E27FC236}">
                <a16:creationId xmlns:a16="http://schemas.microsoft.com/office/drawing/2014/main" id="{4591B3AA-16D6-B438-4C56-D510BFB37B9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87563" y="57150"/>
            <a:ext cx="7343775" cy="4460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                        </a:t>
            </a:r>
            <a:r>
              <a:rPr lang="ja-JP" altLang="ja-JP" sz="24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</a:t>
            </a:r>
            <a:r>
              <a:rPr lang="en-US" altLang="ja-JP" sz="24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６３４</a:t>
            </a:r>
            <a:r>
              <a:rPr lang="ja-JP" altLang="ja-JP" sz="24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　山ゆくも海ゆくも</a:t>
            </a:r>
          </a:p>
        </p:txBody>
      </p:sp>
      <p:sp>
        <p:nvSpPr>
          <p:cNvPr id="459779" name="Text Box 2">
            <a:extLst>
              <a:ext uri="{FF2B5EF4-FFF2-40B4-BE49-F238E27FC236}">
                <a16:creationId xmlns:a16="http://schemas.microsoft.com/office/drawing/2014/main" id="{CD814590-36C3-FA96-ABC1-531192A244B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95338" y="720725"/>
            <a:ext cx="5937250" cy="37369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栄もて御光は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我が内にみなぎる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ハレルヤ・イェス君を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讃えつつ行かまし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SzPct val="80000"/>
              <a:buFontTx/>
              <a:buNone/>
            </a:pPr>
            <a:endParaRPr lang="ja-JP" altLang="ja-JP" sz="4400">
              <a:solidFill>
                <a:srgbClr val="FFFFFF"/>
              </a:solidFill>
              <a:latin typeface="ＭＳ Ｐゴシック" panose="020B0600070205080204" pitchFamily="50" charset="-128"/>
            </a:endParaRP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1826" name="Text Box 1">
            <a:extLst>
              <a:ext uri="{FF2B5EF4-FFF2-40B4-BE49-F238E27FC236}">
                <a16:creationId xmlns:a16="http://schemas.microsoft.com/office/drawing/2014/main" id="{AAC894C9-B416-C1B6-20C3-1F920B9B255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87563" y="57150"/>
            <a:ext cx="7343775" cy="4460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                        </a:t>
            </a:r>
            <a:r>
              <a:rPr lang="ja-JP" altLang="ja-JP" sz="24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</a:t>
            </a:r>
            <a:r>
              <a:rPr lang="en-US" altLang="ja-JP" sz="24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６３４</a:t>
            </a:r>
            <a:r>
              <a:rPr lang="ja-JP" altLang="ja-JP" sz="24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　山ゆくも海ゆくも</a:t>
            </a:r>
          </a:p>
        </p:txBody>
      </p:sp>
      <p:sp>
        <p:nvSpPr>
          <p:cNvPr id="461827" name="Text Box 2">
            <a:extLst>
              <a:ext uri="{FF2B5EF4-FFF2-40B4-BE49-F238E27FC236}">
                <a16:creationId xmlns:a16="http://schemas.microsoft.com/office/drawing/2014/main" id="{11ED9135-0DA2-11BD-DA8D-650443E5A81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3588" y="720725"/>
            <a:ext cx="6000750" cy="2994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②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闇夜にも嵐にも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 見失うことなき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 御光はイェス御自身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 恐れ迷うことなし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3874" name="Text Box 1">
            <a:extLst>
              <a:ext uri="{FF2B5EF4-FFF2-40B4-BE49-F238E27FC236}">
                <a16:creationId xmlns:a16="http://schemas.microsoft.com/office/drawing/2014/main" id="{D5E95524-8A7D-53BB-865E-B6CA998FF8E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87563" y="57150"/>
            <a:ext cx="7343775" cy="4460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                        </a:t>
            </a:r>
            <a:r>
              <a:rPr lang="ja-JP" altLang="ja-JP" sz="24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</a:t>
            </a:r>
            <a:r>
              <a:rPr lang="en-US" altLang="ja-JP" sz="24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６３４</a:t>
            </a:r>
            <a:r>
              <a:rPr lang="ja-JP" altLang="ja-JP" sz="24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　山ゆくも海ゆくも</a:t>
            </a:r>
          </a:p>
        </p:txBody>
      </p:sp>
      <p:sp>
        <p:nvSpPr>
          <p:cNvPr id="463875" name="Text Box 2">
            <a:extLst>
              <a:ext uri="{FF2B5EF4-FFF2-40B4-BE49-F238E27FC236}">
                <a16:creationId xmlns:a16="http://schemas.microsoft.com/office/drawing/2014/main" id="{C54CD402-A61E-9FC2-23E6-55F565E79A8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95338" y="720725"/>
            <a:ext cx="5937250" cy="37369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栄もて御光は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我が内にみなぎる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ハレルヤ・イェス君を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讃えつつ行かまし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SzPct val="80000"/>
              <a:buFontTx/>
              <a:buNone/>
            </a:pPr>
            <a:endParaRPr lang="ja-JP" altLang="ja-JP" sz="4400">
              <a:solidFill>
                <a:srgbClr val="FFFFFF"/>
              </a:solidFill>
              <a:latin typeface="ＭＳ Ｐゴシック" panose="020B0600070205080204" pitchFamily="50" charset="-128"/>
            </a:endParaRP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5922" name="Text Box 1">
            <a:extLst>
              <a:ext uri="{FF2B5EF4-FFF2-40B4-BE49-F238E27FC236}">
                <a16:creationId xmlns:a16="http://schemas.microsoft.com/office/drawing/2014/main" id="{BBAA3895-72B3-9BA7-7D12-0D8AAE944BB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87563" y="57150"/>
            <a:ext cx="7343775" cy="4460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                        </a:t>
            </a:r>
            <a:r>
              <a:rPr lang="ja-JP" altLang="ja-JP" sz="24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</a:t>
            </a:r>
            <a:r>
              <a:rPr lang="en-US" altLang="ja-JP" sz="24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６３４</a:t>
            </a:r>
            <a:r>
              <a:rPr lang="ja-JP" altLang="ja-JP" sz="24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　山ゆくも海ゆくも</a:t>
            </a:r>
          </a:p>
        </p:txBody>
      </p:sp>
      <p:sp>
        <p:nvSpPr>
          <p:cNvPr id="465923" name="Text Box 2">
            <a:extLst>
              <a:ext uri="{FF2B5EF4-FFF2-40B4-BE49-F238E27FC236}">
                <a16:creationId xmlns:a16="http://schemas.microsoft.com/office/drawing/2014/main" id="{91798AD2-4577-F667-417F-FF652673847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5488" y="720725"/>
            <a:ext cx="5486400" cy="2994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③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御光の照る道を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　天つ家を目当てに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　喜びに満たされて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　歌いつつ行かまし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7970" name="Text Box 1">
            <a:extLst>
              <a:ext uri="{FF2B5EF4-FFF2-40B4-BE49-F238E27FC236}">
                <a16:creationId xmlns:a16="http://schemas.microsoft.com/office/drawing/2014/main" id="{5A3D4546-BEB2-EDCD-2942-59ECDEC5C37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87563" y="57150"/>
            <a:ext cx="7343775" cy="4460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                        </a:t>
            </a:r>
            <a:r>
              <a:rPr lang="ja-JP" altLang="ja-JP" sz="24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</a:t>
            </a:r>
            <a:r>
              <a:rPr lang="en-US" altLang="ja-JP" sz="24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６３４</a:t>
            </a:r>
            <a:r>
              <a:rPr lang="ja-JP" altLang="ja-JP" sz="24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　山ゆくも海ゆくも</a:t>
            </a:r>
          </a:p>
        </p:txBody>
      </p:sp>
      <p:sp>
        <p:nvSpPr>
          <p:cNvPr id="467971" name="Text Box 2">
            <a:extLst>
              <a:ext uri="{FF2B5EF4-FFF2-40B4-BE49-F238E27FC236}">
                <a16:creationId xmlns:a16="http://schemas.microsoft.com/office/drawing/2014/main" id="{BF9655D2-1F6E-61F3-77C2-89BB357F9A3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95338" y="720725"/>
            <a:ext cx="5937250" cy="37369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栄もて御光は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我が内にみなぎる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ハレルヤ・イェス君を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讃えつつ行かまし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SzPct val="80000"/>
              <a:buFontTx/>
              <a:buNone/>
            </a:pPr>
            <a:endParaRPr lang="ja-JP" altLang="ja-JP" sz="4400">
              <a:solidFill>
                <a:srgbClr val="FFFFFF"/>
              </a:solidFill>
              <a:latin typeface="ＭＳ Ｐゴシック" panose="020B0600070205080204" pitchFamily="50" charset="-128"/>
            </a:endParaRP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0018" name="Text Box 1">
            <a:extLst>
              <a:ext uri="{FF2B5EF4-FFF2-40B4-BE49-F238E27FC236}">
                <a16:creationId xmlns:a16="http://schemas.microsoft.com/office/drawing/2014/main" id="{AE7C00F1-843A-C648-4AB1-2A492EB0793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87563" y="57150"/>
            <a:ext cx="7343775" cy="4460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</a:t>
            </a:r>
            <a:r>
              <a:rPr lang="en-US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６３５</a:t>
            </a: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　ちちなる神の恵みは</a:t>
            </a:r>
            <a:r>
              <a:rPr lang="en-US" altLang="ja-JP" sz="24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(</a:t>
            </a:r>
            <a:r>
              <a:rPr lang="ja-JP" altLang="ja-JP" sz="24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沖へいでよ）</a:t>
            </a:r>
          </a:p>
        </p:txBody>
      </p:sp>
      <p:sp>
        <p:nvSpPr>
          <p:cNvPr id="470019" name="Text Box 2">
            <a:extLst>
              <a:ext uri="{FF2B5EF4-FFF2-40B4-BE49-F238E27FC236}">
                <a16:creationId xmlns:a16="http://schemas.microsoft.com/office/drawing/2014/main" id="{582FEA61-5596-4DAC-6986-AEC6DBE02B8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8288" y="720725"/>
            <a:ext cx="6989762" cy="36972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SzPct val="80000"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①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父なる神の恵みは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SzPct val="80000"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限りなき海ぞ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SzPct val="80000"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艫綱</a:t>
            </a:r>
            <a:r>
              <a:rPr lang="ja-JP" altLang="ja-JP">
                <a:solidFill>
                  <a:srgbClr val="FFFFFF"/>
                </a:solidFill>
                <a:latin typeface="ＭＳ Ｐゴシック" panose="020B0600070205080204" pitchFamily="50" charset="-128"/>
              </a:rPr>
              <a:t>(ともづな)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を解きて沖へ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SzPct val="80000"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漕ぎいでて見よや</a:t>
            </a:r>
          </a:p>
          <a:p>
            <a:pPr eaLnBrk="1" hangingPunct="1">
              <a:spcBef>
                <a:spcPct val="0"/>
              </a:spcBef>
              <a:buClrTx/>
              <a:buSzPct val="80000"/>
              <a:buFontTx/>
              <a:buNone/>
            </a:pPr>
            <a:endParaRPr lang="ja-JP" altLang="ja-JP" sz="4400">
              <a:solidFill>
                <a:srgbClr val="FFFFFF"/>
              </a:solidFill>
              <a:latin typeface="ＭＳ Ｐゴシック" panose="020B0600070205080204" pitchFamily="50" charset="-128"/>
            </a:endParaRP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2066" name="Text Box 1">
            <a:extLst>
              <a:ext uri="{FF2B5EF4-FFF2-40B4-BE49-F238E27FC236}">
                <a16:creationId xmlns:a16="http://schemas.microsoft.com/office/drawing/2014/main" id="{91280EA3-A26A-DC8C-A0B2-A19B41DFA91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87563" y="57150"/>
            <a:ext cx="7343775" cy="4460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</a:t>
            </a:r>
            <a:r>
              <a:rPr lang="en-US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６３５</a:t>
            </a: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　ちちなる神の恵みは</a:t>
            </a:r>
            <a:r>
              <a:rPr lang="en-US" altLang="ja-JP" sz="24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(</a:t>
            </a:r>
            <a:r>
              <a:rPr lang="ja-JP" altLang="ja-JP" sz="24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沖へいでよ）</a:t>
            </a:r>
          </a:p>
        </p:txBody>
      </p:sp>
      <p:sp>
        <p:nvSpPr>
          <p:cNvPr id="472067" name="Text Box 2">
            <a:extLst>
              <a:ext uri="{FF2B5EF4-FFF2-40B4-BE49-F238E27FC236}">
                <a16:creationId xmlns:a16="http://schemas.microsoft.com/office/drawing/2014/main" id="{C9C24EC9-DFAC-4F25-26AE-FF93F07D3F2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7838" y="720725"/>
            <a:ext cx="5856287" cy="29559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SzPct val="80000"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沖へいでよ　岸を離れ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SzPct val="80000"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主の恵みのただ中へ 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SzPct val="80000"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いざ漕ぎいでよ</a:t>
            </a:r>
          </a:p>
          <a:p>
            <a:pPr eaLnBrk="1" hangingPunct="1">
              <a:spcBef>
                <a:spcPct val="0"/>
              </a:spcBef>
              <a:buClrTx/>
              <a:buSzPct val="80000"/>
              <a:buFontTx/>
              <a:buNone/>
            </a:pPr>
            <a:endParaRPr lang="ja-JP" altLang="ja-JP" sz="4400">
              <a:solidFill>
                <a:srgbClr val="FFFFFF"/>
              </a:solidFill>
              <a:latin typeface="ＭＳ Ｐゴシック" panose="020B0600070205080204" pitchFamily="50" charset="-128"/>
            </a:endParaRP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561" name="Text Box 1">
            <a:extLst>
              <a:ext uri="{FF2B5EF4-FFF2-40B4-BE49-F238E27FC236}">
                <a16:creationId xmlns:a16="http://schemas.microsoft.com/office/drawing/2014/main" id="{7894346F-51FA-B71A-4B34-0526D381B92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19400" y="152400"/>
            <a:ext cx="6324600" cy="609600"/>
          </a:xfrm>
          <a:prstGeom prst="rect">
            <a:avLst/>
          </a:prstGeom>
          <a:noFill/>
          <a:ln>
            <a:noFill/>
          </a:ln>
          <a:effectLst/>
        </p:spPr>
        <p:txBody>
          <a:bodyPr lIns="92160" tIns="46080" rIns="92160" bIns="4608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buSzPct val="100000"/>
              <a:defRPr/>
            </a:pPr>
            <a:r>
              <a:rPr lang="ja-JP" altLang="ja-JP" b="1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                 </a:t>
            </a: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聖６０３　おこしたまえ</a:t>
            </a:r>
          </a:p>
        </p:txBody>
      </p:sp>
      <p:sp>
        <p:nvSpPr>
          <p:cNvPr id="87043" name="Text Box 2">
            <a:extLst>
              <a:ext uri="{FF2B5EF4-FFF2-40B4-BE49-F238E27FC236}">
                <a16:creationId xmlns:a16="http://schemas.microsoft.com/office/drawing/2014/main" id="{EB20F40B-215C-67AD-BBD8-0BA2D41B52C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9913" y="990600"/>
            <a:ext cx="8047037" cy="2994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①起こし給え　リバイバルを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御声をいださば　民は目覚めん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起こし給え　主よ新たに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力ある業を　民の中に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4114" name="Text Box 1">
            <a:extLst>
              <a:ext uri="{FF2B5EF4-FFF2-40B4-BE49-F238E27FC236}">
                <a16:creationId xmlns:a16="http://schemas.microsoft.com/office/drawing/2014/main" id="{4713953A-4B3F-7BCD-8063-52CB1062FC7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87563" y="57150"/>
            <a:ext cx="7343775" cy="4460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</a:t>
            </a:r>
            <a:r>
              <a:rPr lang="en-US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６３５</a:t>
            </a: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　ちちなる神の恵みは</a:t>
            </a:r>
            <a:r>
              <a:rPr lang="en-US" altLang="ja-JP" sz="24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(</a:t>
            </a:r>
            <a:r>
              <a:rPr lang="ja-JP" altLang="ja-JP" sz="24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沖へいでよ）</a:t>
            </a:r>
          </a:p>
        </p:txBody>
      </p:sp>
      <p:sp>
        <p:nvSpPr>
          <p:cNvPr id="474115" name="Text Box 2">
            <a:extLst>
              <a:ext uri="{FF2B5EF4-FFF2-40B4-BE49-F238E27FC236}">
                <a16:creationId xmlns:a16="http://schemas.microsoft.com/office/drawing/2014/main" id="{A111B3DC-DEAC-B200-0F40-F3B656A5743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1525" y="720725"/>
            <a:ext cx="5981700" cy="36972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SzPct val="80000"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②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世の人は岸に立ちて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SzPct val="80000"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沖をば見るのみ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SzPct val="80000"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主の恵みの深さなど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SzPct val="80000"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あえて知らんとせず</a:t>
            </a:r>
          </a:p>
          <a:p>
            <a:pPr eaLnBrk="1" hangingPunct="1">
              <a:spcBef>
                <a:spcPct val="0"/>
              </a:spcBef>
              <a:buClrTx/>
              <a:buSzPct val="80000"/>
              <a:buFontTx/>
              <a:buNone/>
            </a:pPr>
            <a:endParaRPr lang="ja-JP" altLang="ja-JP" sz="4400">
              <a:solidFill>
                <a:srgbClr val="FFFFFF"/>
              </a:solidFill>
              <a:latin typeface="ＭＳ Ｐゴシック" panose="020B0600070205080204" pitchFamily="50" charset="-128"/>
            </a:endParaRP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6162" name="Text Box 1">
            <a:extLst>
              <a:ext uri="{FF2B5EF4-FFF2-40B4-BE49-F238E27FC236}">
                <a16:creationId xmlns:a16="http://schemas.microsoft.com/office/drawing/2014/main" id="{0AE8BBAA-37A9-9557-62B3-74303A51482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87563" y="57150"/>
            <a:ext cx="7343775" cy="4460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</a:t>
            </a:r>
            <a:r>
              <a:rPr lang="en-US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６３５</a:t>
            </a: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　ちちなる神の恵みは</a:t>
            </a:r>
            <a:r>
              <a:rPr lang="en-US" altLang="ja-JP" sz="24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(</a:t>
            </a:r>
            <a:r>
              <a:rPr lang="ja-JP" altLang="ja-JP" sz="24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沖へいでよ）</a:t>
            </a:r>
          </a:p>
        </p:txBody>
      </p:sp>
      <p:sp>
        <p:nvSpPr>
          <p:cNvPr id="476163" name="Text Box 2">
            <a:extLst>
              <a:ext uri="{FF2B5EF4-FFF2-40B4-BE49-F238E27FC236}">
                <a16:creationId xmlns:a16="http://schemas.microsoft.com/office/drawing/2014/main" id="{EC39EF9A-F5B4-BD23-3790-30F9F0A86CF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7838" y="720725"/>
            <a:ext cx="5856287" cy="29559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SzPct val="80000"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沖へいでよ　岸を離れ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SzPct val="80000"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主の恵みのただ中へ 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SzPct val="80000"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いざ漕ぎいでよ</a:t>
            </a:r>
          </a:p>
          <a:p>
            <a:pPr eaLnBrk="1" hangingPunct="1">
              <a:spcBef>
                <a:spcPct val="0"/>
              </a:spcBef>
              <a:buClrTx/>
              <a:buSzPct val="80000"/>
              <a:buFontTx/>
              <a:buNone/>
            </a:pPr>
            <a:endParaRPr lang="ja-JP" altLang="ja-JP" sz="4400">
              <a:solidFill>
                <a:srgbClr val="FFFFFF"/>
              </a:solidFill>
              <a:latin typeface="ＭＳ Ｐゴシック" panose="020B0600070205080204" pitchFamily="50" charset="-128"/>
            </a:endParaRP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8210" name="Text Box 1">
            <a:extLst>
              <a:ext uri="{FF2B5EF4-FFF2-40B4-BE49-F238E27FC236}">
                <a16:creationId xmlns:a16="http://schemas.microsoft.com/office/drawing/2014/main" id="{0C2E0229-BFFC-6B9A-E626-E3833832B71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87563" y="57150"/>
            <a:ext cx="7343775" cy="4460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</a:t>
            </a:r>
            <a:r>
              <a:rPr lang="en-US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６３５</a:t>
            </a: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　ちちなる神の恵みは</a:t>
            </a:r>
            <a:r>
              <a:rPr lang="en-US" altLang="ja-JP" sz="24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(</a:t>
            </a:r>
            <a:r>
              <a:rPr lang="ja-JP" altLang="ja-JP" sz="24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沖へいでよ）</a:t>
            </a:r>
          </a:p>
        </p:txBody>
      </p:sp>
      <p:sp>
        <p:nvSpPr>
          <p:cNvPr id="478211" name="Text Box 2">
            <a:extLst>
              <a:ext uri="{FF2B5EF4-FFF2-40B4-BE49-F238E27FC236}">
                <a16:creationId xmlns:a16="http://schemas.microsoft.com/office/drawing/2014/main" id="{D100EB18-F864-BA7B-7F79-972A9BCADB8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25463" y="720725"/>
            <a:ext cx="6475412" cy="3733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SzPct val="80000"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③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ある者はわずか漕ぎて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SzPct val="80000"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遠く乗り出さず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SzPct val="80000"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返る波に呑</a:t>
            </a:r>
            <a:r>
              <a:rPr lang="ja-JP" altLang="ja-JP">
                <a:solidFill>
                  <a:srgbClr val="FFFFFF"/>
                </a:solidFill>
                <a:latin typeface="ＭＳ Ｐゴシック" panose="020B0600070205080204" pitchFamily="50" charset="-128"/>
              </a:rPr>
              <a:t>(の)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まれたり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SzPct val="80000"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舟ともろともに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SzPct val="80000"/>
              <a:buFontTx/>
              <a:buNone/>
            </a:pPr>
            <a:endParaRPr lang="ja-JP" altLang="ja-JP" sz="4400">
              <a:solidFill>
                <a:srgbClr val="FFFFFF"/>
              </a:solidFill>
              <a:latin typeface="ＭＳ Ｐゴシック" panose="020B0600070205080204" pitchFamily="50" charset="-128"/>
            </a:endParaRP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0258" name="Text Box 1">
            <a:extLst>
              <a:ext uri="{FF2B5EF4-FFF2-40B4-BE49-F238E27FC236}">
                <a16:creationId xmlns:a16="http://schemas.microsoft.com/office/drawing/2014/main" id="{F25081FA-33DB-9DDF-FCAE-165EB29949B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87563" y="57150"/>
            <a:ext cx="7343775" cy="4460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</a:t>
            </a:r>
            <a:r>
              <a:rPr lang="en-US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６３５</a:t>
            </a: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　ちちなる神の恵みは</a:t>
            </a:r>
            <a:r>
              <a:rPr lang="en-US" altLang="ja-JP" sz="24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(</a:t>
            </a:r>
            <a:r>
              <a:rPr lang="ja-JP" altLang="ja-JP" sz="24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沖へいでよ）</a:t>
            </a:r>
          </a:p>
        </p:txBody>
      </p:sp>
      <p:sp>
        <p:nvSpPr>
          <p:cNvPr id="480259" name="Text Box 2">
            <a:extLst>
              <a:ext uri="{FF2B5EF4-FFF2-40B4-BE49-F238E27FC236}">
                <a16:creationId xmlns:a16="http://schemas.microsoft.com/office/drawing/2014/main" id="{D0D95C51-8608-C036-C735-52E8F5F5838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7838" y="720725"/>
            <a:ext cx="5856287" cy="29559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SzPct val="80000"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沖へいでよ　岸を離れ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SzPct val="80000"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主の恵みのただ中へ 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SzPct val="80000"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いざ漕ぎいでよ</a:t>
            </a:r>
          </a:p>
          <a:p>
            <a:pPr eaLnBrk="1" hangingPunct="1">
              <a:spcBef>
                <a:spcPct val="0"/>
              </a:spcBef>
              <a:buClrTx/>
              <a:buSzPct val="80000"/>
              <a:buFontTx/>
              <a:buNone/>
            </a:pPr>
            <a:endParaRPr lang="ja-JP" altLang="ja-JP" sz="4400">
              <a:solidFill>
                <a:srgbClr val="FFFFFF"/>
              </a:solidFill>
              <a:latin typeface="ＭＳ Ｐゴシック" panose="020B0600070205080204" pitchFamily="50" charset="-128"/>
            </a:endParaRP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2306" name="Text Box 1">
            <a:extLst>
              <a:ext uri="{FF2B5EF4-FFF2-40B4-BE49-F238E27FC236}">
                <a16:creationId xmlns:a16="http://schemas.microsoft.com/office/drawing/2014/main" id="{9113360F-C116-9239-04B3-D815625DBE7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87563" y="57150"/>
            <a:ext cx="7343775" cy="4460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</a:t>
            </a:r>
            <a:r>
              <a:rPr lang="en-US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６３５</a:t>
            </a: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　ちちなる神の恵みは</a:t>
            </a:r>
            <a:r>
              <a:rPr lang="en-US" altLang="ja-JP" sz="24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(</a:t>
            </a:r>
            <a:r>
              <a:rPr lang="ja-JP" altLang="ja-JP" sz="24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沖へいでよ）</a:t>
            </a:r>
          </a:p>
        </p:txBody>
      </p:sp>
      <p:sp>
        <p:nvSpPr>
          <p:cNvPr id="482307" name="Text Box 2">
            <a:extLst>
              <a:ext uri="{FF2B5EF4-FFF2-40B4-BE49-F238E27FC236}">
                <a16:creationId xmlns:a16="http://schemas.microsoft.com/office/drawing/2014/main" id="{7F5A84F1-1F3B-958B-EA9D-7E055AFD724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6425" y="720725"/>
            <a:ext cx="6367463" cy="3749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SzPct val="80000"/>
              <a:buFontTx/>
              <a:buNone/>
            </a:pPr>
            <a:r>
              <a:rPr lang="ja-JP" altLang="en-US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④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乗りいだせ沖を指して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SzPct val="80000"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恵みの潮</a:t>
            </a:r>
            <a:r>
              <a:rPr lang="ja-JP" altLang="ja-JP">
                <a:solidFill>
                  <a:srgbClr val="FFFFFF"/>
                </a:solidFill>
                <a:latin typeface="ＭＳ Ｐゴシック" panose="020B0600070205080204" pitchFamily="50" charset="-128"/>
              </a:rPr>
              <a:t>(うしお)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の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SzPct val="80000"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瀬に流されてすべてを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SzPct val="80000"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主に任すまでは</a:t>
            </a:r>
          </a:p>
          <a:p>
            <a:pPr eaLnBrk="1" hangingPunct="1">
              <a:spcBef>
                <a:spcPct val="0"/>
              </a:spcBef>
              <a:buClrTx/>
              <a:buSzPct val="80000"/>
              <a:buFontTx/>
              <a:buNone/>
            </a:pPr>
            <a:endParaRPr lang="ja-JP" altLang="ja-JP" sz="4400">
              <a:solidFill>
                <a:srgbClr val="FFFFFF"/>
              </a:solidFill>
              <a:latin typeface="ＭＳ Ｐゴシック" panose="020B0600070205080204" pitchFamily="50" charset="-128"/>
            </a:endParaRP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4354" name="Text Box 1">
            <a:extLst>
              <a:ext uri="{FF2B5EF4-FFF2-40B4-BE49-F238E27FC236}">
                <a16:creationId xmlns:a16="http://schemas.microsoft.com/office/drawing/2014/main" id="{24F7285C-6F90-1814-021D-81791699AEF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87563" y="57150"/>
            <a:ext cx="7343775" cy="4460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</a:t>
            </a:r>
            <a:r>
              <a:rPr lang="en-US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６３５</a:t>
            </a: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　ちちなる神の恵みは</a:t>
            </a:r>
            <a:r>
              <a:rPr lang="en-US" altLang="ja-JP" sz="24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(</a:t>
            </a:r>
            <a:r>
              <a:rPr lang="ja-JP" altLang="ja-JP" sz="24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沖へいでよ）</a:t>
            </a:r>
          </a:p>
        </p:txBody>
      </p:sp>
      <p:sp>
        <p:nvSpPr>
          <p:cNvPr id="484355" name="Text Box 2">
            <a:extLst>
              <a:ext uri="{FF2B5EF4-FFF2-40B4-BE49-F238E27FC236}">
                <a16:creationId xmlns:a16="http://schemas.microsoft.com/office/drawing/2014/main" id="{D5B40461-6086-09E2-E86A-BAF4E7F2E36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7838" y="720725"/>
            <a:ext cx="5856287" cy="29559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SzPct val="80000"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沖へいでよ　岸を離れ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SzPct val="80000"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主の恵みのただ中へ 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SzPct val="80000"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いざ漕ぎいでよ</a:t>
            </a:r>
          </a:p>
          <a:p>
            <a:pPr eaLnBrk="1" hangingPunct="1">
              <a:spcBef>
                <a:spcPct val="0"/>
              </a:spcBef>
              <a:buClrTx/>
              <a:buSzPct val="80000"/>
              <a:buFontTx/>
              <a:buNone/>
            </a:pPr>
            <a:endParaRPr lang="ja-JP" altLang="ja-JP" sz="4400">
              <a:solidFill>
                <a:srgbClr val="FFFFFF"/>
              </a:solidFill>
              <a:latin typeface="ＭＳ Ｐゴシック" panose="020B0600070205080204" pitchFamily="50" charset="-128"/>
            </a:endParaRP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6402" name="Rectangle 1">
            <a:extLst>
              <a:ext uri="{FF2B5EF4-FFF2-40B4-BE49-F238E27FC236}">
                <a16:creationId xmlns:a16="http://schemas.microsoft.com/office/drawing/2014/main" id="{1B738408-B439-120A-7873-A2A6135F7ED4}"/>
              </a:ext>
            </a:extLst>
          </p:cNvPr>
          <p:cNvSpPr>
            <a:spLocks noGrp="1" noChangeArrowheads="1"/>
          </p:cNvSpPr>
          <p:nvPr>
            <p:ph type="title" idx="4294967295"/>
          </p:nvPr>
        </p:nvSpPr>
        <p:spPr>
          <a:xfrm>
            <a:off x="1371600" y="152400"/>
            <a:ext cx="7772400" cy="533400"/>
          </a:xfrm>
        </p:spPr>
        <p:txBody>
          <a:bodyPr lIns="92160" tIns="46080" rIns="92160" bIns="46080"/>
          <a:lstStyle/>
          <a:p>
            <a:pPr eaLnBrk="1" hangingPunct="1">
              <a:buClrTx/>
              <a:buFontTx/>
              <a:buNone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ja-JP" altLang="ja-JP" sz="2800"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聖６３６　</a:t>
            </a:r>
            <a:r>
              <a:rPr lang="ja-JP" altLang="ja-JP" sz="2800">
                <a:latin typeface="Century" panose="02040604050505020304" pitchFamily="18" charset="0"/>
                <a:ea typeface="HG丸ｺﾞｼｯｸM-PRO" panose="020F0600000000000000" pitchFamily="50" charset="-128"/>
              </a:rPr>
              <a:t>かつてはわれ</a:t>
            </a:r>
          </a:p>
        </p:txBody>
      </p:sp>
      <p:sp>
        <p:nvSpPr>
          <p:cNvPr id="486403" name="Text Box 2">
            <a:extLst>
              <a:ext uri="{FF2B5EF4-FFF2-40B4-BE49-F238E27FC236}">
                <a16:creationId xmlns:a16="http://schemas.microsoft.com/office/drawing/2014/main" id="{E14FC67B-C196-82A9-CB4F-30BC0320CEF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638" y="503238"/>
            <a:ext cx="6994525" cy="3676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738000" tIns="730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①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かつては我良きものを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求めて主を忘れたり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賜物より癒しより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与え主ぞさらに良き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8450" name="Rectangle 1">
            <a:extLst>
              <a:ext uri="{FF2B5EF4-FFF2-40B4-BE49-F238E27FC236}">
                <a16:creationId xmlns:a16="http://schemas.microsoft.com/office/drawing/2014/main" id="{DA6CBF9D-8917-977C-3D03-2E8BCC9A5CF4}"/>
              </a:ext>
            </a:extLst>
          </p:cNvPr>
          <p:cNvSpPr>
            <a:spLocks noGrp="1" noChangeArrowheads="1"/>
          </p:cNvSpPr>
          <p:nvPr>
            <p:ph type="title" idx="4294967295"/>
          </p:nvPr>
        </p:nvSpPr>
        <p:spPr>
          <a:xfrm>
            <a:off x="1371600" y="152400"/>
            <a:ext cx="7772400" cy="533400"/>
          </a:xfrm>
        </p:spPr>
        <p:txBody>
          <a:bodyPr lIns="92160" tIns="46080" rIns="92160" bIns="46080"/>
          <a:lstStyle/>
          <a:p>
            <a:pPr eaLnBrk="1" hangingPunct="1">
              <a:buClrTx/>
              <a:buFontTx/>
              <a:buNone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ja-JP" altLang="ja-JP" sz="2800"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聖６３６　</a:t>
            </a:r>
            <a:r>
              <a:rPr lang="ja-JP" altLang="ja-JP" sz="2800">
                <a:latin typeface="Century" panose="02040604050505020304" pitchFamily="18" charset="0"/>
                <a:ea typeface="HG丸ｺﾞｼｯｸM-PRO" panose="020F0600000000000000" pitchFamily="50" charset="-128"/>
              </a:rPr>
              <a:t>かつてはわれ</a:t>
            </a:r>
          </a:p>
        </p:txBody>
      </p:sp>
      <p:sp>
        <p:nvSpPr>
          <p:cNvPr id="488451" name="Text Box 2">
            <a:extLst>
              <a:ext uri="{FF2B5EF4-FFF2-40B4-BE49-F238E27FC236}">
                <a16:creationId xmlns:a16="http://schemas.microsoft.com/office/drawing/2014/main" id="{9DA0CFFC-B44F-33D8-DA8B-1786FA08AD5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925" y="503238"/>
            <a:ext cx="5022850" cy="3676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738000" tIns="730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我がすべての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すべてなる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　主をば崇めん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とこしえに</a:t>
            </a:r>
            <a:r>
              <a:rPr lang="ja-JP" altLang="ja-JP" sz="4400">
                <a:solidFill>
                  <a:srgbClr val="FFFFFF"/>
                </a:solidFill>
                <a:latin typeface="ＤＦＧ中太丸ゴシック体"/>
                <a:ea typeface="ＤＦＧ中太丸ゴシック体"/>
                <a:cs typeface="ＤＦＧ中太丸ゴシック体"/>
              </a:rPr>
              <a:t> 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0498" name="Rectangle 1">
            <a:extLst>
              <a:ext uri="{FF2B5EF4-FFF2-40B4-BE49-F238E27FC236}">
                <a16:creationId xmlns:a16="http://schemas.microsoft.com/office/drawing/2014/main" id="{A76DA080-16D1-9218-CFAC-8A30E3C891AA}"/>
              </a:ext>
            </a:extLst>
          </p:cNvPr>
          <p:cNvSpPr>
            <a:spLocks noGrp="1" noChangeArrowheads="1"/>
          </p:cNvSpPr>
          <p:nvPr>
            <p:ph type="title" idx="4294967295"/>
          </p:nvPr>
        </p:nvSpPr>
        <p:spPr>
          <a:xfrm>
            <a:off x="1371600" y="152400"/>
            <a:ext cx="7772400" cy="533400"/>
          </a:xfrm>
        </p:spPr>
        <p:txBody>
          <a:bodyPr lIns="92160" tIns="46080" rIns="92160" bIns="46080"/>
          <a:lstStyle/>
          <a:p>
            <a:pPr eaLnBrk="1" hangingPunct="1">
              <a:buClrTx/>
              <a:buFontTx/>
              <a:buNone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ja-JP" altLang="ja-JP" sz="2800"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聖６３６　</a:t>
            </a:r>
            <a:r>
              <a:rPr lang="ja-JP" altLang="ja-JP" sz="2800">
                <a:latin typeface="Century" panose="02040604050505020304" pitchFamily="18" charset="0"/>
                <a:ea typeface="HG丸ｺﾞｼｯｸM-PRO" panose="020F0600000000000000" pitchFamily="50" charset="-128"/>
              </a:rPr>
              <a:t>かつてはわれ</a:t>
            </a:r>
          </a:p>
        </p:txBody>
      </p:sp>
      <p:sp>
        <p:nvSpPr>
          <p:cNvPr id="490499" name="Text Box 2">
            <a:extLst>
              <a:ext uri="{FF2B5EF4-FFF2-40B4-BE49-F238E27FC236}">
                <a16:creationId xmlns:a16="http://schemas.microsoft.com/office/drawing/2014/main" id="{A28D4656-3AE9-185E-1321-2B46E969528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36513" y="503238"/>
            <a:ext cx="7108826" cy="3676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738000" tIns="730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②</a:t>
            </a: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かつては我我が手もて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   空し事を重ねたり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　 手の努力を止めし時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   捕らわれたり主の手にて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2546" name="Rectangle 1">
            <a:extLst>
              <a:ext uri="{FF2B5EF4-FFF2-40B4-BE49-F238E27FC236}">
                <a16:creationId xmlns:a16="http://schemas.microsoft.com/office/drawing/2014/main" id="{AC5566BF-18AC-A340-5CC2-7D95BBE833C1}"/>
              </a:ext>
            </a:extLst>
          </p:cNvPr>
          <p:cNvSpPr>
            <a:spLocks noGrp="1" noChangeArrowheads="1"/>
          </p:cNvSpPr>
          <p:nvPr>
            <p:ph type="title" idx="4294967295"/>
          </p:nvPr>
        </p:nvSpPr>
        <p:spPr>
          <a:xfrm>
            <a:off x="1371600" y="152400"/>
            <a:ext cx="7772400" cy="533400"/>
          </a:xfrm>
        </p:spPr>
        <p:txBody>
          <a:bodyPr lIns="92160" tIns="46080" rIns="92160" bIns="46080"/>
          <a:lstStyle/>
          <a:p>
            <a:pPr eaLnBrk="1" hangingPunct="1">
              <a:buClrTx/>
              <a:buFontTx/>
              <a:buNone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ja-JP" altLang="ja-JP" sz="2800"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聖６３６　</a:t>
            </a:r>
            <a:r>
              <a:rPr lang="ja-JP" altLang="ja-JP" sz="2800">
                <a:latin typeface="Century" panose="02040604050505020304" pitchFamily="18" charset="0"/>
                <a:ea typeface="HG丸ｺﾞｼｯｸM-PRO" panose="020F0600000000000000" pitchFamily="50" charset="-128"/>
              </a:rPr>
              <a:t>かつてはわれ</a:t>
            </a:r>
          </a:p>
        </p:txBody>
      </p:sp>
      <p:sp>
        <p:nvSpPr>
          <p:cNvPr id="492547" name="Text Box 2">
            <a:extLst>
              <a:ext uri="{FF2B5EF4-FFF2-40B4-BE49-F238E27FC236}">
                <a16:creationId xmlns:a16="http://schemas.microsoft.com/office/drawing/2014/main" id="{4976017E-965E-7124-284D-FEA014AFA41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925" y="503238"/>
            <a:ext cx="5022850" cy="3676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738000" tIns="730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我がすべての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すべてなる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　主をば崇めん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とこしえに</a:t>
            </a:r>
            <a:r>
              <a:rPr lang="ja-JP" altLang="ja-JP" sz="4400">
                <a:solidFill>
                  <a:srgbClr val="FFFFFF"/>
                </a:solidFill>
                <a:latin typeface="ＤＦＧ中太丸ゴシック体"/>
                <a:ea typeface="ＤＦＧ中太丸ゴシック体"/>
                <a:cs typeface="ＤＦＧ中太丸ゴシック体"/>
              </a:rPr>
              <a:t> 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585" name="Text Box 1">
            <a:extLst>
              <a:ext uri="{FF2B5EF4-FFF2-40B4-BE49-F238E27FC236}">
                <a16:creationId xmlns:a16="http://schemas.microsoft.com/office/drawing/2014/main" id="{6A6549C6-4B94-C68A-C6D1-C820F1D79F2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19400" y="152400"/>
            <a:ext cx="6324600" cy="609600"/>
          </a:xfrm>
          <a:prstGeom prst="rect">
            <a:avLst/>
          </a:prstGeom>
          <a:noFill/>
          <a:ln>
            <a:noFill/>
          </a:ln>
          <a:effectLst/>
        </p:spPr>
        <p:txBody>
          <a:bodyPr lIns="92160" tIns="46080" rIns="92160" bIns="4608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buSzPct val="100000"/>
              <a:defRPr/>
            </a:pPr>
            <a:r>
              <a:rPr lang="ja-JP" altLang="ja-JP" b="1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                 </a:t>
            </a: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聖６０３　おこしたまえ</a:t>
            </a:r>
          </a:p>
        </p:txBody>
      </p:sp>
      <p:sp>
        <p:nvSpPr>
          <p:cNvPr id="89091" name="Text Box 2">
            <a:extLst>
              <a:ext uri="{FF2B5EF4-FFF2-40B4-BE49-F238E27FC236}">
                <a16:creationId xmlns:a16="http://schemas.microsoft.com/office/drawing/2014/main" id="{7772D1C1-67C2-A644-DFB5-B013040EE5F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5138" y="990600"/>
            <a:ext cx="8258175" cy="2994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②いぶり続く　焚</a:t>
            </a:r>
            <a:r>
              <a:rPr lang="en-US" altLang="ja-JP">
                <a:solidFill>
                  <a:srgbClr val="FFFFFF"/>
                </a:solidFill>
                <a:latin typeface="Times New Roman" panose="02020603050405020304" pitchFamily="18" charset="0"/>
              </a:rPr>
              <a:t>（た)</a:t>
            </a:r>
            <a:r>
              <a:rPr lang="en-US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き落としを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　 燃え立たせ給え　汝</a:t>
            </a:r>
            <a:r>
              <a:rPr lang="en-US" altLang="ja-JP">
                <a:solidFill>
                  <a:srgbClr val="FFFFFF"/>
                </a:solidFill>
                <a:latin typeface="Times New Roman" panose="02020603050405020304" pitchFamily="18" charset="0"/>
              </a:rPr>
              <a:t>(な)</a:t>
            </a:r>
            <a:r>
              <a:rPr lang="en-US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が息吹に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起こし給え　主よ新たに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力ある業を　民の中に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4594" name="Rectangle 1">
            <a:extLst>
              <a:ext uri="{FF2B5EF4-FFF2-40B4-BE49-F238E27FC236}">
                <a16:creationId xmlns:a16="http://schemas.microsoft.com/office/drawing/2014/main" id="{33F4631A-99FD-9BBB-A4D8-75D5F0A743DF}"/>
              </a:ext>
            </a:extLst>
          </p:cNvPr>
          <p:cNvSpPr>
            <a:spLocks noGrp="1" noChangeArrowheads="1"/>
          </p:cNvSpPr>
          <p:nvPr>
            <p:ph type="title" idx="4294967295"/>
          </p:nvPr>
        </p:nvSpPr>
        <p:spPr>
          <a:xfrm>
            <a:off x="1371600" y="152400"/>
            <a:ext cx="7772400" cy="533400"/>
          </a:xfrm>
        </p:spPr>
        <p:txBody>
          <a:bodyPr lIns="92160" tIns="46080" rIns="92160" bIns="46080"/>
          <a:lstStyle/>
          <a:p>
            <a:pPr eaLnBrk="1" hangingPunct="1">
              <a:buClrTx/>
              <a:buFontTx/>
              <a:buNone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ja-JP" altLang="ja-JP" sz="2800"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聖６３６　</a:t>
            </a:r>
            <a:r>
              <a:rPr lang="ja-JP" altLang="ja-JP" sz="2800">
                <a:latin typeface="Century" panose="02040604050505020304" pitchFamily="18" charset="0"/>
                <a:ea typeface="HG丸ｺﾞｼｯｸM-PRO" panose="020F0600000000000000" pitchFamily="50" charset="-128"/>
              </a:rPr>
              <a:t>かつてはわれ</a:t>
            </a:r>
          </a:p>
        </p:txBody>
      </p:sp>
      <p:sp>
        <p:nvSpPr>
          <p:cNvPr id="494595" name="Text Box 2">
            <a:extLst>
              <a:ext uri="{FF2B5EF4-FFF2-40B4-BE49-F238E27FC236}">
                <a16:creationId xmlns:a16="http://schemas.microsoft.com/office/drawing/2014/main" id="{BC3288F0-4ADB-8F1A-AD6B-49FC27852CF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223838" y="503238"/>
            <a:ext cx="7481888" cy="3676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738000" tIns="730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③</a:t>
            </a: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かつては我がなしし事に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　 心用いたり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　 物事主に委ねしに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   </a:t>
            </a: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成し給えり主はすべて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6642" name="Rectangle 1">
            <a:extLst>
              <a:ext uri="{FF2B5EF4-FFF2-40B4-BE49-F238E27FC236}">
                <a16:creationId xmlns:a16="http://schemas.microsoft.com/office/drawing/2014/main" id="{36E97FF5-9FFC-807E-C97B-F05E3B068302}"/>
              </a:ext>
            </a:extLst>
          </p:cNvPr>
          <p:cNvSpPr>
            <a:spLocks noGrp="1" noChangeArrowheads="1"/>
          </p:cNvSpPr>
          <p:nvPr>
            <p:ph type="title" idx="4294967295"/>
          </p:nvPr>
        </p:nvSpPr>
        <p:spPr>
          <a:xfrm>
            <a:off x="1371600" y="152400"/>
            <a:ext cx="7772400" cy="533400"/>
          </a:xfrm>
        </p:spPr>
        <p:txBody>
          <a:bodyPr lIns="92160" tIns="46080" rIns="92160" bIns="46080"/>
          <a:lstStyle/>
          <a:p>
            <a:pPr eaLnBrk="1" hangingPunct="1">
              <a:buClrTx/>
              <a:buFontTx/>
              <a:buNone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ja-JP" altLang="ja-JP" sz="2800"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聖６３６　</a:t>
            </a:r>
            <a:r>
              <a:rPr lang="ja-JP" altLang="ja-JP" sz="2800">
                <a:latin typeface="Century" panose="02040604050505020304" pitchFamily="18" charset="0"/>
                <a:ea typeface="HG丸ｺﾞｼｯｸM-PRO" panose="020F0600000000000000" pitchFamily="50" charset="-128"/>
              </a:rPr>
              <a:t>かつてはわれ</a:t>
            </a:r>
          </a:p>
        </p:txBody>
      </p:sp>
      <p:sp>
        <p:nvSpPr>
          <p:cNvPr id="496643" name="Text Box 2">
            <a:extLst>
              <a:ext uri="{FF2B5EF4-FFF2-40B4-BE49-F238E27FC236}">
                <a16:creationId xmlns:a16="http://schemas.microsoft.com/office/drawing/2014/main" id="{A7805741-6558-4E28-5DD8-6E39DE944F4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925" y="503238"/>
            <a:ext cx="5022850" cy="3676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738000" tIns="730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我がすべての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すべてなる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　主をば崇めん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とこしえに</a:t>
            </a:r>
            <a:r>
              <a:rPr lang="ja-JP" altLang="ja-JP" sz="4400">
                <a:solidFill>
                  <a:srgbClr val="FFFFFF"/>
                </a:solidFill>
                <a:latin typeface="ＤＦＧ中太丸ゴシック体"/>
                <a:ea typeface="ＤＦＧ中太丸ゴシック体"/>
                <a:cs typeface="ＤＦＧ中太丸ゴシック体"/>
              </a:rPr>
              <a:t> 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8690" name="Rectangle 1">
            <a:extLst>
              <a:ext uri="{FF2B5EF4-FFF2-40B4-BE49-F238E27FC236}">
                <a16:creationId xmlns:a16="http://schemas.microsoft.com/office/drawing/2014/main" id="{39585BC9-3A04-2BD9-B407-86814ABE28D1}"/>
              </a:ext>
            </a:extLst>
          </p:cNvPr>
          <p:cNvSpPr>
            <a:spLocks noGrp="1" noChangeArrowheads="1"/>
          </p:cNvSpPr>
          <p:nvPr>
            <p:ph type="title" idx="4294967295"/>
          </p:nvPr>
        </p:nvSpPr>
        <p:spPr>
          <a:xfrm>
            <a:off x="1371600" y="152400"/>
            <a:ext cx="7772400" cy="533400"/>
          </a:xfrm>
        </p:spPr>
        <p:txBody>
          <a:bodyPr lIns="92160" tIns="46080" rIns="92160" bIns="46080"/>
          <a:lstStyle/>
          <a:p>
            <a:pPr eaLnBrk="1" hangingPunct="1">
              <a:buClrTx/>
              <a:buFontTx/>
              <a:buNone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ja-JP" altLang="ja-JP" sz="2800"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聖６３６　</a:t>
            </a:r>
            <a:r>
              <a:rPr lang="ja-JP" altLang="ja-JP" sz="2800">
                <a:latin typeface="Century" panose="02040604050505020304" pitchFamily="18" charset="0"/>
                <a:ea typeface="HG丸ｺﾞｼｯｸM-PRO" panose="020F0600000000000000" pitchFamily="50" charset="-128"/>
              </a:rPr>
              <a:t>かつてはわれ</a:t>
            </a:r>
          </a:p>
        </p:txBody>
      </p:sp>
      <p:sp>
        <p:nvSpPr>
          <p:cNvPr id="498691" name="Text Box 2">
            <a:extLst>
              <a:ext uri="{FF2B5EF4-FFF2-40B4-BE49-F238E27FC236}">
                <a16:creationId xmlns:a16="http://schemas.microsoft.com/office/drawing/2014/main" id="{D577F155-A062-E7A0-2FF7-7DC9029DF20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8438" y="503238"/>
            <a:ext cx="6638925" cy="3676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738000" tIns="730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④</a:t>
            </a: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主を用いず主に我の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   用いらるる幸いかに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　 力よりも力ある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   全能者ぞ我にある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0738" name="Rectangle 1">
            <a:extLst>
              <a:ext uri="{FF2B5EF4-FFF2-40B4-BE49-F238E27FC236}">
                <a16:creationId xmlns:a16="http://schemas.microsoft.com/office/drawing/2014/main" id="{3B71CA2C-9569-6D74-AE05-8ACF356E1440}"/>
              </a:ext>
            </a:extLst>
          </p:cNvPr>
          <p:cNvSpPr>
            <a:spLocks noGrp="1" noChangeArrowheads="1"/>
          </p:cNvSpPr>
          <p:nvPr>
            <p:ph type="title" idx="4294967295"/>
          </p:nvPr>
        </p:nvSpPr>
        <p:spPr>
          <a:xfrm>
            <a:off x="1371600" y="152400"/>
            <a:ext cx="7772400" cy="533400"/>
          </a:xfrm>
        </p:spPr>
        <p:txBody>
          <a:bodyPr lIns="92160" tIns="46080" rIns="92160" bIns="46080"/>
          <a:lstStyle/>
          <a:p>
            <a:pPr eaLnBrk="1" hangingPunct="1">
              <a:buClrTx/>
              <a:buFontTx/>
              <a:buNone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ja-JP" altLang="ja-JP" sz="2800"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聖６３６　</a:t>
            </a:r>
            <a:r>
              <a:rPr lang="ja-JP" altLang="ja-JP" sz="2800">
                <a:latin typeface="Century" panose="02040604050505020304" pitchFamily="18" charset="0"/>
                <a:ea typeface="HG丸ｺﾞｼｯｸM-PRO" panose="020F0600000000000000" pitchFamily="50" charset="-128"/>
              </a:rPr>
              <a:t>かつてはわれ</a:t>
            </a:r>
          </a:p>
        </p:txBody>
      </p:sp>
      <p:sp>
        <p:nvSpPr>
          <p:cNvPr id="500739" name="Text Box 2">
            <a:extLst>
              <a:ext uri="{FF2B5EF4-FFF2-40B4-BE49-F238E27FC236}">
                <a16:creationId xmlns:a16="http://schemas.microsoft.com/office/drawing/2014/main" id="{B9593344-8F9E-A72B-6D4E-923F749E2DB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925" y="503238"/>
            <a:ext cx="5022850" cy="3676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738000" tIns="730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我がすべての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すべてなる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　主をば崇めん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とこしえに</a:t>
            </a:r>
            <a:r>
              <a:rPr lang="ja-JP" altLang="ja-JP" sz="4400">
                <a:solidFill>
                  <a:srgbClr val="FFFFFF"/>
                </a:solidFill>
                <a:latin typeface="ＤＦＧ中太丸ゴシック体"/>
                <a:ea typeface="ＤＦＧ中太丸ゴシック体"/>
                <a:cs typeface="ＤＦＧ中太丸ゴシック体"/>
              </a:rPr>
              <a:t> 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2786" name="Rectangle 1">
            <a:extLst>
              <a:ext uri="{FF2B5EF4-FFF2-40B4-BE49-F238E27FC236}">
                <a16:creationId xmlns:a16="http://schemas.microsoft.com/office/drawing/2014/main" id="{E20EDC8D-6145-9567-66B7-66AA089DA6E2}"/>
              </a:ext>
            </a:extLst>
          </p:cNvPr>
          <p:cNvSpPr>
            <a:spLocks noGrp="1" noChangeArrowheads="1"/>
          </p:cNvSpPr>
          <p:nvPr>
            <p:ph type="title" idx="4294967295"/>
          </p:nvPr>
        </p:nvSpPr>
        <p:spPr>
          <a:xfrm>
            <a:off x="1371600" y="152400"/>
            <a:ext cx="7772400" cy="533400"/>
          </a:xfrm>
        </p:spPr>
        <p:txBody>
          <a:bodyPr lIns="92160" tIns="46080" rIns="92160" bIns="46080"/>
          <a:lstStyle/>
          <a:p>
            <a:pPr eaLnBrk="1" hangingPunct="1">
              <a:buClrTx/>
              <a:buFontTx/>
              <a:buNone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ja-JP" altLang="ja-JP" sz="2800"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聖６３６　</a:t>
            </a:r>
            <a:r>
              <a:rPr lang="ja-JP" altLang="ja-JP" sz="2800">
                <a:latin typeface="Century" panose="02040604050505020304" pitchFamily="18" charset="0"/>
                <a:ea typeface="HG丸ｺﾞｼｯｸM-PRO" panose="020F0600000000000000" pitchFamily="50" charset="-128"/>
              </a:rPr>
              <a:t>かつてはわれ</a:t>
            </a:r>
          </a:p>
        </p:txBody>
      </p:sp>
      <p:sp>
        <p:nvSpPr>
          <p:cNvPr id="502787" name="Text Box 2">
            <a:extLst>
              <a:ext uri="{FF2B5EF4-FFF2-40B4-BE49-F238E27FC236}">
                <a16:creationId xmlns:a16="http://schemas.microsoft.com/office/drawing/2014/main" id="{D8B611A4-1BE7-672B-230E-381D9E56609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352425" y="503238"/>
            <a:ext cx="7740650" cy="3676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738000" tIns="730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⑤</a:t>
            </a: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我がものなる主は我を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   迎えんとて来たりたもう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　 灯火</a:t>
            </a:r>
            <a:r>
              <a:rPr lang="ja-JP" altLang="ja-JP">
                <a:solidFill>
                  <a:srgbClr val="FFFFFF"/>
                </a:solidFill>
                <a:latin typeface="Times New Roman" panose="02020603050405020304" pitchFamily="18" charset="0"/>
              </a:rPr>
              <a:t>(ともしび)</a:t>
            </a: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手に迎えばや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   内に油豊かなり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4834" name="Rectangle 1">
            <a:extLst>
              <a:ext uri="{FF2B5EF4-FFF2-40B4-BE49-F238E27FC236}">
                <a16:creationId xmlns:a16="http://schemas.microsoft.com/office/drawing/2014/main" id="{F111BE85-57E4-0FC8-74A3-F2AD9754EDDD}"/>
              </a:ext>
            </a:extLst>
          </p:cNvPr>
          <p:cNvSpPr>
            <a:spLocks noGrp="1" noChangeArrowheads="1"/>
          </p:cNvSpPr>
          <p:nvPr>
            <p:ph type="title" idx="4294967295"/>
          </p:nvPr>
        </p:nvSpPr>
        <p:spPr>
          <a:xfrm>
            <a:off x="1371600" y="152400"/>
            <a:ext cx="7772400" cy="533400"/>
          </a:xfrm>
        </p:spPr>
        <p:txBody>
          <a:bodyPr lIns="92160" tIns="46080" rIns="92160" bIns="46080"/>
          <a:lstStyle/>
          <a:p>
            <a:pPr eaLnBrk="1" hangingPunct="1">
              <a:buClrTx/>
              <a:buFontTx/>
              <a:buNone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ja-JP" altLang="ja-JP" sz="2800"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聖６３６　</a:t>
            </a:r>
            <a:r>
              <a:rPr lang="ja-JP" altLang="ja-JP" sz="2800">
                <a:latin typeface="Century" panose="02040604050505020304" pitchFamily="18" charset="0"/>
                <a:ea typeface="HG丸ｺﾞｼｯｸM-PRO" panose="020F0600000000000000" pitchFamily="50" charset="-128"/>
              </a:rPr>
              <a:t>かつてはわれ</a:t>
            </a:r>
          </a:p>
        </p:txBody>
      </p:sp>
      <p:sp>
        <p:nvSpPr>
          <p:cNvPr id="504835" name="Text Box 2">
            <a:extLst>
              <a:ext uri="{FF2B5EF4-FFF2-40B4-BE49-F238E27FC236}">
                <a16:creationId xmlns:a16="http://schemas.microsoft.com/office/drawing/2014/main" id="{7343F6EC-AD73-9383-5E42-54E421301AB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925" y="503238"/>
            <a:ext cx="5022850" cy="3676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738000" tIns="730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我がすべての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すべてなる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　主をば崇めん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とこしえに</a:t>
            </a:r>
            <a:r>
              <a:rPr lang="ja-JP" altLang="ja-JP" sz="4400">
                <a:solidFill>
                  <a:srgbClr val="FFFFFF"/>
                </a:solidFill>
                <a:latin typeface="ＤＦＧ中太丸ゴシック体"/>
                <a:ea typeface="ＤＦＧ中太丸ゴシック体"/>
                <a:cs typeface="ＤＦＧ中太丸ゴシック体"/>
              </a:rPr>
              <a:t> 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6882" name="Rectangle 1">
            <a:extLst>
              <a:ext uri="{FF2B5EF4-FFF2-40B4-BE49-F238E27FC236}">
                <a16:creationId xmlns:a16="http://schemas.microsoft.com/office/drawing/2014/main" id="{56DF098E-8331-C93A-1572-6ACC38DAE87B}"/>
              </a:ext>
            </a:extLst>
          </p:cNvPr>
          <p:cNvSpPr>
            <a:spLocks noGrp="1" noChangeArrowheads="1"/>
          </p:cNvSpPr>
          <p:nvPr>
            <p:ph type="title" idx="4294967295"/>
          </p:nvPr>
        </p:nvSpPr>
        <p:spPr>
          <a:xfrm>
            <a:off x="1371600" y="152400"/>
            <a:ext cx="7772400" cy="533400"/>
          </a:xfrm>
        </p:spPr>
        <p:txBody>
          <a:bodyPr lIns="92160" tIns="46080" rIns="92160" bIns="46080"/>
          <a:lstStyle/>
          <a:p>
            <a:pPr eaLnBrk="1" hangingPunct="1">
              <a:buClrTx/>
              <a:buFontTx/>
              <a:buNone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ja-JP" altLang="ja-JP" sz="2800"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聖６３７　イエスよわが身を</a:t>
            </a:r>
          </a:p>
        </p:txBody>
      </p:sp>
      <p:sp>
        <p:nvSpPr>
          <p:cNvPr id="506883" name="Text Box 2">
            <a:extLst>
              <a:ext uri="{FF2B5EF4-FFF2-40B4-BE49-F238E27FC236}">
                <a16:creationId xmlns:a16="http://schemas.microsoft.com/office/drawing/2014/main" id="{05E57FF1-282A-F293-5B55-A781900535D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669925" y="46038"/>
            <a:ext cx="9917113" cy="51641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738000" tIns="730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  <a:tab pos="9883775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  <a:tab pos="9883775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  <a:tab pos="9883775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  <a:tab pos="9883775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  <a:tab pos="9883775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  <a:tab pos="9883775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  <a:tab pos="9883775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  <a:tab pos="9883775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  <a:tab pos="9883775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①</a:t>
            </a: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イェスよ我が身を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   みもとに引き寄せて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　 汝</a:t>
            </a:r>
            <a:r>
              <a:rPr lang="ja-JP" altLang="ja-JP">
                <a:solidFill>
                  <a:srgbClr val="FFFFFF"/>
                </a:solidFill>
                <a:latin typeface="Times New Roman" panose="02020603050405020304" pitchFamily="18" charset="0"/>
              </a:rPr>
              <a:t>(な)</a:t>
            </a: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が血の中に　変わらず置き給え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　 慕いまつる　イェスよこの身を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Sz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　 毎日毎時　みもとに引き給え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SzPct val="80000"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ＤＦＧ中太丸ゴシック体"/>
                <a:ea typeface="ＤＦＧ中太丸ゴシック体"/>
                <a:cs typeface="ＤＦＧ中太丸ゴシック体"/>
              </a:rPr>
              <a:t>   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8930" name="Rectangle 1">
            <a:extLst>
              <a:ext uri="{FF2B5EF4-FFF2-40B4-BE49-F238E27FC236}">
                <a16:creationId xmlns:a16="http://schemas.microsoft.com/office/drawing/2014/main" id="{76425E7C-2FA8-2A48-9279-7213F796636C}"/>
              </a:ext>
            </a:extLst>
          </p:cNvPr>
          <p:cNvSpPr>
            <a:spLocks noGrp="1" noChangeArrowheads="1"/>
          </p:cNvSpPr>
          <p:nvPr>
            <p:ph type="title" idx="4294967295"/>
          </p:nvPr>
        </p:nvSpPr>
        <p:spPr>
          <a:xfrm>
            <a:off x="1371600" y="152400"/>
            <a:ext cx="7772400" cy="533400"/>
          </a:xfrm>
        </p:spPr>
        <p:txBody>
          <a:bodyPr lIns="92160" tIns="46080" rIns="92160" bIns="46080"/>
          <a:lstStyle/>
          <a:p>
            <a:pPr eaLnBrk="1" hangingPunct="1">
              <a:buClrTx/>
              <a:buFontTx/>
              <a:buNone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ja-JP" altLang="ja-JP" sz="2800"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聖６３７　イエスよわが身を</a:t>
            </a:r>
          </a:p>
        </p:txBody>
      </p:sp>
      <p:sp>
        <p:nvSpPr>
          <p:cNvPr id="508931" name="Text Box 2">
            <a:extLst>
              <a:ext uri="{FF2B5EF4-FFF2-40B4-BE49-F238E27FC236}">
                <a16:creationId xmlns:a16="http://schemas.microsoft.com/office/drawing/2014/main" id="{2DFD5804-00D6-C8B0-A79E-C738B592370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344488" y="46038"/>
            <a:ext cx="9264651" cy="38941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738000" tIns="730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575"/>
              </a:spcBef>
              <a:spcAft>
                <a:spcPts val="575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②</a:t>
            </a: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雲のごとくに　この世は変わるとも</a:t>
            </a:r>
          </a:p>
          <a:p>
            <a:pPr eaLnBrk="1" hangingPunct="1">
              <a:spcBef>
                <a:spcPts val="575"/>
              </a:spcBef>
              <a:spcAft>
                <a:spcPts val="575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 　つゆ変わらじと　御前に誓わせよ</a:t>
            </a:r>
          </a:p>
          <a:p>
            <a:pPr eaLnBrk="1" hangingPunct="1">
              <a:spcBef>
                <a:spcPts val="575"/>
              </a:spcBef>
              <a:spcAft>
                <a:spcPts val="575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　 慕いまつる　イェスよこの身を</a:t>
            </a:r>
          </a:p>
          <a:p>
            <a:pPr eaLnBrk="1" hangingPunct="1">
              <a:spcBef>
                <a:spcPts val="575"/>
              </a:spcBef>
              <a:spcAft>
                <a:spcPts val="575"/>
              </a:spcAft>
              <a:buClrTx/>
              <a:buSz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　 毎日毎時　みもとに引き給え</a:t>
            </a:r>
            <a:r>
              <a:rPr lang="ja-JP" altLang="ja-JP" sz="4400">
                <a:solidFill>
                  <a:srgbClr val="FFFFFF"/>
                </a:solidFill>
                <a:latin typeface="ＤＦＧ中太丸ゴシック体"/>
                <a:ea typeface="ＤＦＧ中太丸ゴシック体"/>
                <a:cs typeface="ＤＦＧ中太丸ゴシック体"/>
              </a:rPr>
              <a:t> 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0978" name="Rectangle 1">
            <a:extLst>
              <a:ext uri="{FF2B5EF4-FFF2-40B4-BE49-F238E27FC236}">
                <a16:creationId xmlns:a16="http://schemas.microsoft.com/office/drawing/2014/main" id="{870AFEC3-3EBA-A0C2-4E50-C0FAC71C0ECD}"/>
              </a:ext>
            </a:extLst>
          </p:cNvPr>
          <p:cNvSpPr>
            <a:spLocks noGrp="1" noChangeArrowheads="1"/>
          </p:cNvSpPr>
          <p:nvPr>
            <p:ph type="title" idx="4294967295"/>
          </p:nvPr>
        </p:nvSpPr>
        <p:spPr>
          <a:xfrm>
            <a:off x="1371600" y="152400"/>
            <a:ext cx="7772400" cy="533400"/>
          </a:xfrm>
        </p:spPr>
        <p:txBody>
          <a:bodyPr lIns="92160" tIns="46080" rIns="92160" bIns="46080"/>
          <a:lstStyle/>
          <a:p>
            <a:pPr eaLnBrk="1" hangingPunct="1">
              <a:buClrTx/>
              <a:buFontTx/>
              <a:buNone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ja-JP" altLang="ja-JP" sz="2800"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聖６３７　イエスよわが身を</a:t>
            </a:r>
          </a:p>
        </p:txBody>
      </p:sp>
      <p:sp>
        <p:nvSpPr>
          <p:cNvPr id="510979" name="Text Box 2">
            <a:extLst>
              <a:ext uri="{FF2B5EF4-FFF2-40B4-BE49-F238E27FC236}">
                <a16:creationId xmlns:a16="http://schemas.microsoft.com/office/drawing/2014/main" id="{4AB8B43C-5CA7-F079-0D1A-85D114A62C1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654050" y="46038"/>
            <a:ext cx="9880600" cy="44211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738000" tIns="730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③</a:t>
            </a: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さらに汝</a:t>
            </a:r>
            <a:r>
              <a:rPr lang="ja-JP" altLang="ja-JP">
                <a:solidFill>
                  <a:srgbClr val="FFFFFF"/>
                </a:solidFill>
                <a:latin typeface="Times New Roman" panose="02020603050405020304" pitchFamily="18" charset="0"/>
              </a:rPr>
              <a:t>(なれ)</a:t>
            </a: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をば　慕わせ給え主よ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　 天つ我が家の　門にて逢わん日まで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　 慕いまつる　イェスよこの身を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Sz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　 毎日毎時　みもとに引き給え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SzPct val="80000"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ＤＦＧ中太丸ゴシック体"/>
                <a:ea typeface="ＤＦＧ中太丸ゴシック体"/>
                <a:cs typeface="ＤＦＧ中太丸ゴシック体"/>
              </a:rPr>
              <a:t>   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3026" name="Rectangle 1">
            <a:extLst>
              <a:ext uri="{FF2B5EF4-FFF2-40B4-BE49-F238E27FC236}">
                <a16:creationId xmlns:a16="http://schemas.microsoft.com/office/drawing/2014/main" id="{D58D36C9-8572-2D4E-7AD2-43C89F75CCF9}"/>
              </a:ext>
            </a:extLst>
          </p:cNvPr>
          <p:cNvSpPr>
            <a:spLocks noGrp="1" noChangeArrowheads="1"/>
          </p:cNvSpPr>
          <p:nvPr>
            <p:ph type="title" idx="4294967295"/>
          </p:nvPr>
        </p:nvSpPr>
        <p:spPr>
          <a:xfrm>
            <a:off x="1371600" y="152400"/>
            <a:ext cx="7772400" cy="533400"/>
          </a:xfrm>
        </p:spPr>
        <p:txBody>
          <a:bodyPr lIns="92160" tIns="46080" rIns="92160" bIns="46080"/>
          <a:lstStyle/>
          <a:p>
            <a:pPr eaLnBrk="1" hangingPunct="1">
              <a:buClrTx/>
              <a:buFontTx/>
              <a:buNone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ja-JP" altLang="ja-JP" sz="2800"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聖６３８　</a:t>
            </a:r>
            <a:r>
              <a:rPr lang="ja-JP" altLang="ja-JP" sz="2800">
                <a:latin typeface="Century" panose="02040604050505020304" pitchFamily="18" charset="0"/>
                <a:ea typeface="HG丸ｺﾞｼｯｸM-PRO" panose="020F0600000000000000" pitchFamily="50" charset="-128"/>
              </a:rPr>
              <a:t>けがれしこの世の</a:t>
            </a:r>
            <a:r>
              <a:rPr lang="ja-JP" altLang="ja-JP" sz="2800"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 </a:t>
            </a:r>
          </a:p>
        </p:txBody>
      </p:sp>
      <p:sp>
        <p:nvSpPr>
          <p:cNvPr id="513027" name="Text Box 2">
            <a:extLst>
              <a:ext uri="{FF2B5EF4-FFF2-40B4-BE49-F238E27FC236}">
                <a16:creationId xmlns:a16="http://schemas.microsoft.com/office/drawing/2014/main" id="{18CE2C01-A915-D7BD-7B09-3F45E6B8520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233363" y="0"/>
            <a:ext cx="8274051" cy="44211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738000" tIns="730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①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汚れしこの世のさざめきより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離れて静かに憩う我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再び恐れを持つことなし　 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こはベウラの地なれば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SzPct val="80000"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ＤＦＧ中太丸ゴシック体"/>
                <a:ea typeface="ＤＦＧ中太丸ゴシック体"/>
                <a:cs typeface="ＤＦＧ中太丸ゴシック体"/>
              </a:rPr>
              <a:t>   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609" name="Text Box 1">
            <a:extLst>
              <a:ext uri="{FF2B5EF4-FFF2-40B4-BE49-F238E27FC236}">
                <a16:creationId xmlns:a16="http://schemas.microsoft.com/office/drawing/2014/main" id="{A3FB2BCA-242A-7C6B-C70B-258DFE35723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19400" y="152400"/>
            <a:ext cx="6324600" cy="609600"/>
          </a:xfrm>
          <a:prstGeom prst="rect">
            <a:avLst/>
          </a:prstGeom>
          <a:noFill/>
          <a:ln>
            <a:noFill/>
          </a:ln>
          <a:effectLst/>
        </p:spPr>
        <p:txBody>
          <a:bodyPr lIns="92160" tIns="46080" rIns="92160" bIns="4608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buSzPct val="100000"/>
              <a:defRPr/>
            </a:pPr>
            <a:r>
              <a:rPr lang="ja-JP" altLang="ja-JP" b="1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                 </a:t>
            </a: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聖６０３　おこしたまえ</a:t>
            </a:r>
          </a:p>
        </p:txBody>
      </p:sp>
      <p:sp>
        <p:nvSpPr>
          <p:cNvPr id="91139" name="Text Box 2">
            <a:extLst>
              <a:ext uri="{FF2B5EF4-FFF2-40B4-BE49-F238E27FC236}">
                <a16:creationId xmlns:a16="http://schemas.microsoft.com/office/drawing/2014/main" id="{65E1EA12-A970-48F0-F860-4C56D02A36F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3238" y="990600"/>
            <a:ext cx="6738937" cy="2994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③起こし給え　え耐えぬまで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　 激しく切なる　飢え渇きを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起こし給え　主よ新たに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力ある業を　民の中に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0577" name="Text Box 1">
            <a:extLst>
              <a:ext uri="{FF2B5EF4-FFF2-40B4-BE49-F238E27FC236}">
                <a16:creationId xmlns:a16="http://schemas.microsoft.com/office/drawing/2014/main" id="{4369FA19-5410-3C53-B118-7964164B3E3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152400"/>
            <a:ext cx="7772400" cy="533400"/>
          </a:xfrm>
          <a:prstGeom prst="rect">
            <a:avLst/>
          </a:prstGeom>
          <a:noFill/>
          <a:ln>
            <a:noFill/>
          </a:ln>
          <a:effectLst/>
        </p:spPr>
        <p:txBody>
          <a:bodyPr lIns="92160" tIns="46080" rIns="92160" bIns="4608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buSzPct val="100000"/>
              <a:defRPr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聖６３８　</a:t>
            </a:r>
            <a:r>
              <a:rPr lang="ja-JP" altLang="ja-JP" sz="2800">
                <a:solidFill>
                  <a:srgbClr val="FFFF00"/>
                </a:solidFill>
                <a:latin typeface="Century" panose="02040604050505020304" pitchFamily="18" charset="0"/>
                <a:ea typeface="HG丸ｺﾞｼｯｸM-PRO" panose="020F0600000000000000" pitchFamily="50" charset="-128"/>
              </a:rPr>
              <a:t>けがれしこの世の</a:t>
            </a:r>
            <a:r>
              <a:rPr lang="ja-JP" altLang="ja-JP">
                <a:solidFill>
                  <a:srgbClr val="FFCC66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 </a:t>
            </a:r>
          </a:p>
        </p:txBody>
      </p:sp>
      <p:sp>
        <p:nvSpPr>
          <p:cNvPr id="515075" name="Text Box 2">
            <a:extLst>
              <a:ext uri="{FF2B5EF4-FFF2-40B4-BE49-F238E27FC236}">
                <a16:creationId xmlns:a16="http://schemas.microsoft.com/office/drawing/2014/main" id="{8E83333C-6A20-1B26-F750-348E10E2C1B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119063" y="233363"/>
            <a:ext cx="8574088" cy="4308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738000" tIns="730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ＤＦＧ中太丸ゴシック体"/>
                <a:ea typeface="ＤＦＧ中太丸ゴシック体"/>
                <a:cs typeface="ＤＦＧ中太丸ゴシック体"/>
              </a:rPr>
              <a:t> 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家は雲なき大空の下</a:t>
            </a:r>
            <a:r>
              <a:rPr lang="ja-JP" altLang="ja-JP">
                <a:solidFill>
                  <a:srgbClr val="FFFFFF"/>
                </a:solidFill>
                <a:latin typeface="ＭＳ Ｐゴシック" panose="020B0600070205080204" pitchFamily="50" charset="-128"/>
              </a:rPr>
              <a:t>(もと)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ja-JP" altLang="ja-JP">
                <a:solidFill>
                  <a:srgbClr val="FFFFFF"/>
                </a:solidFill>
                <a:latin typeface="ＭＳ Ｐゴシック" panose="020B0600070205080204" pitchFamily="50" charset="-128"/>
              </a:rPr>
              <a:t>　　　　　　　　　　　　　　　　　　　　　ましみず　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水は渇かぬ  いのちの真清水</a:t>
            </a:r>
          </a:p>
          <a:p>
            <a:pPr eaLnBrk="1" hangingPunct="1">
              <a:spcBef>
                <a:spcPts val="863"/>
              </a:spcBef>
              <a:spcAft>
                <a:spcPts val="863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糧は豊かに天降</a:t>
            </a:r>
            <a:r>
              <a:rPr lang="ja-JP" altLang="ja-JP">
                <a:solidFill>
                  <a:srgbClr val="FFFFFF"/>
                </a:solidFill>
                <a:latin typeface="ＭＳ Ｐゴシック" panose="020B0600070205080204" pitchFamily="50" charset="-128"/>
              </a:rPr>
              <a:t>(あまくだ)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るマナ　</a:t>
            </a:r>
          </a:p>
          <a:p>
            <a:pPr eaLnBrk="1" hangingPunct="1">
              <a:spcBef>
                <a:spcPts val="863"/>
              </a:spcBef>
              <a:spcAft>
                <a:spcPts val="863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ああベウラ我が地よ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7122" name="Rectangle 1">
            <a:extLst>
              <a:ext uri="{FF2B5EF4-FFF2-40B4-BE49-F238E27FC236}">
                <a16:creationId xmlns:a16="http://schemas.microsoft.com/office/drawing/2014/main" id="{816DAA7B-2F5A-8D62-5B8F-0944DC6D635F}"/>
              </a:ext>
            </a:extLst>
          </p:cNvPr>
          <p:cNvSpPr>
            <a:spLocks noGrp="1" noChangeArrowheads="1"/>
          </p:cNvSpPr>
          <p:nvPr>
            <p:ph type="title" idx="4294967295"/>
          </p:nvPr>
        </p:nvSpPr>
        <p:spPr>
          <a:xfrm>
            <a:off x="1371600" y="152400"/>
            <a:ext cx="7772400" cy="533400"/>
          </a:xfrm>
        </p:spPr>
        <p:txBody>
          <a:bodyPr lIns="92160" tIns="46080" rIns="92160" bIns="46080"/>
          <a:lstStyle/>
          <a:p>
            <a:pPr eaLnBrk="1" hangingPunct="1">
              <a:buClrTx/>
              <a:buFontTx/>
              <a:buNone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ja-JP" altLang="ja-JP" sz="2800"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聖６３８　</a:t>
            </a:r>
            <a:r>
              <a:rPr lang="ja-JP" altLang="ja-JP" sz="2800">
                <a:latin typeface="Century" panose="02040604050505020304" pitchFamily="18" charset="0"/>
                <a:ea typeface="HG丸ｺﾞｼｯｸM-PRO" panose="020F0600000000000000" pitchFamily="50" charset="-128"/>
              </a:rPr>
              <a:t>けがれしこの世の</a:t>
            </a:r>
            <a:r>
              <a:rPr lang="ja-JP" altLang="ja-JP" sz="2800"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 </a:t>
            </a:r>
          </a:p>
        </p:txBody>
      </p:sp>
      <p:sp>
        <p:nvSpPr>
          <p:cNvPr id="517123" name="Text Box 2">
            <a:extLst>
              <a:ext uri="{FF2B5EF4-FFF2-40B4-BE49-F238E27FC236}">
                <a16:creationId xmlns:a16="http://schemas.microsoft.com/office/drawing/2014/main" id="{065AF357-30B5-3558-99FB-11B62CCE4A2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8113" y="0"/>
            <a:ext cx="8318500" cy="3676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738000" tIns="730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②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戦ははるかのふもとにあり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御言葉わが城堅ければ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ここまで寄せ来る敵はあらじ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こは安きの地なれば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2625" name="Text Box 1">
            <a:extLst>
              <a:ext uri="{FF2B5EF4-FFF2-40B4-BE49-F238E27FC236}">
                <a16:creationId xmlns:a16="http://schemas.microsoft.com/office/drawing/2014/main" id="{D36FB6CD-8551-951D-5189-6FFF18600C6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152400"/>
            <a:ext cx="7772400" cy="533400"/>
          </a:xfrm>
          <a:prstGeom prst="rect">
            <a:avLst/>
          </a:prstGeom>
          <a:noFill/>
          <a:ln>
            <a:noFill/>
          </a:ln>
          <a:effectLst/>
        </p:spPr>
        <p:txBody>
          <a:bodyPr lIns="92160" tIns="46080" rIns="92160" bIns="4608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buSzPct val="100000"/>
              <a:defRPr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聖６３８　</a:t>
            </a:r>
            <a:r>
              <a:rPr lang="ja-JP" altLang="ja-JP" sz="2800">
                <a:solidFill>
                  <a:srgbClr val="FFFF00"/>
                </a:solidFill>
                <a:latin typeface="Century" panose="02040604050505020304" pitchFamily="18" charset="0"/>
                <a:ea typeface="HG丸ｺﾞｼｯｸM-PRO" panose="020F0600000000000000" pitchFamily="50" charset="-128"/>
              </a:rPr>
              <a:t>けがれしこの世の</a:t>
            </a:r>
            <a:r>
              <a:rPr lang="ja-JP" altLang="ja-JP">
                <a:solidFill>
                  <a:srgbClr val="FFCC66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 </a:t>
            </a:r>
          </a:p>
        </p:txBody>
      </p:sp>
      <p:sp>
        <p:nvSpPr>
          <p:cNvPr id="519171" name="Text Box 2">
            <a:extLst>
              <a:ext uri="{FF2B5EF4-FFF2-40B4-BE49-F238E27FC236}">
                <a16:creationId xmlns:a16="http://schemas.microsoft.com/office/drawing/2014/main" id="{C16A1E84-5724-3998-DE9C-AB515437B5E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119063" y="233363"/>
            <a:ext cx="8574088" cy="4308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738000" tIns="730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ＤＦＧ中太丸ゴシック体"/>
                <a:ea typeface="ＤＦＧ中太丸ゴシック体"/>
                <a:cs typeface="ＤＦＧ中太丸ゴシック体"/>
              </a:rPr>
              <a:t> 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家は雲なき大空の下</a:t>
            </a:r>
            <a:r>
              <a:rPr lang="ja-JP" altLang="ja-JP">
                <a:solidFill>
                  <a:srgbClr val="FFFFFF"/>
                </a:solidFill>
                <a:latin typeface="ＭＳ Ｐゴシック" panose="020B0600070205080204" pitchFamily="50" charset="-128"/>
              </a:rPr>
              <a:t>(もと)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ja-JP" altLang="ja-JP">
                <a:solidFill>
                  <a:srgbClr val="FFFFFF"/>
                </a:solidFill>
                <a:latin typeface="ＭＳ Ｐゴシック" panose="020B0600070205080204" pitchFamily="50" charset="-128"/>
              </a:rPr>
              <a:t>　　　　　　　　　　　　　　　　　　　　　ましみず　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水は渇かぬ  いのちの真清水</a:t>
            </a:r>
          </a:p>
          <a:p>
            <a:pPr eaLnBrk="1" hangingPunct="1">
              <a:spcBef>
                <a:spcPts val="863"/>
              </a:spcBef>
              <a:spcAft>
                <a:spcPts val="863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糧は豊かに天降</a:t>
            </a:r>
            <a:r>
              <a:rPr lang="ja-JP" altLang="ja-JP">
                <a:solidFill>
                  <a:srgbClr val="FFFFFF"/>
                </a:solidFill>
                <a:latin typeface="ＭＳ Ｐゴシック" panose="020B0600070205080204" pitchFamily="50" charset="-128"/>
              </a:rPr>
              <a:t>(あまくだ)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るマナ　</a:t>
            </a:r>
          </a:p>
          <a:p>
            <a:pPr eaLnBrk="1" hangingPunct="1">
              <a:spcBef>
                <a:spcPts val="863"/>
              </a:spcBef>
              <a:spcAft>
                <a:spcPts val="863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ああベウラ我が地よ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1218" name="Rectangle 1">
            <a:extLst>
              <a:ext uri="{FF2B5EF4-FFF2-40B4-BE49-F238E27FC236}">
                <a16:creationId xmlns:a16="http://schemas.microsoft.com/office/drawing/2014/main" id="{4EA65B8F-C335-F238-3DC4-E1D94D9967E6}"/>
              </a:ext>
            </a:extLst>
          </p:cNvPr>
          <p:cNvSpPr>
            <a:spLocks noGrp="1" noChangeArrowheads="1"/>
          </p:cNvSpPr>
          <p:nvPr>
            <p:ph type="title" idx="4294967295"/>
          </p:nvPr>
        </p:nvSpPr>
        <p:spPr>
          <a:xfrm>
            <a:off x="1371600" y="152400"/>
            <a:ext cx="7772400" cy="533400"/>
          </a:xfrm>
        </p:spPr>
        <p:txBody>
          <a:bodyPr lIns="92160" tIns="46080" rIns="92160" bIns="46080"/>
          <a:lstStyle/>
          <a:p>
            <a:pPr eaLnBrk="1" hangingPunct="1">
              <a:buClrTx/>
              <a:buFontTx/>
              <a:buNone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ja-JP" altLang="ja-JP" sz="2800"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聖６３８　</a:t>
            </a:r>
            <a:r>
              <a:rPr lang="ja-JP" altLang="ja-JP" sz="2800">
                <a:latin typeface="Century" panose="02040604050505020304" pitchFamily="18" charset="0"/>
                <a:ea typeface="HG丸ｺﾞｼｯｸM-PRO" panose="020F0600000000000000" pitchFamily="50" charset="-128"/>
              </a:rPr>
              <a:t>けがれしこの世の</a:t>
            </a:r>
            <a:r>
              <a:rPr lang="ja-JP" altLang="ja-JP" sz="2800"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 </a:t>
            </a:r>
          </a:p>
        </p:txBody>
      </p:sp>
      <p:sp>
        <p:nvSpPr>
          <p:cNvPr id="521219" name="Text Box 2">
            <a:extLst>
              <a:ext uri="{FF2B5EF4-FFF2-40B4-BE49-F238E27FC236}">
                <a16:creationId xmlns:a16="http://schemas.microsoft.com/office/drawing/2014/main" id="{F3394E77-7F74-2399-A983-292D3898937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4775" y="0"/>
            <a:ext cx="7169150" cy="3676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738000" tIns="730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③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嵐は何ほど吹くともよし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御神は愛の手伸べ給い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光の大路に導きたもう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こは住むべき地なれや</a:t>
            </a:r>
            <a:r>
              <a:rPr lang="ja-JP" altLang="ja-JP" sz="4400">
                <a:solidFill>
                  <a:srgbClr val="FFFFFF"/>
                </a:solidFill>
                <a:latin typeface="ＤＦＧ中太丸ゴシック体"/>
                <a:ea typeface="ＤＦＧ中太丸ゴシック体"/>
                <a:cs typeface="ＤＦＧ中太丸ゴシック体"/>
              </a:rPr>
              <a:t> 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4673" name="Text Box 1">
            <a:extLst>
              <a:ext uri="{FF2B5EF4-FFF2-40B4-BE49-F238E27FC236}">
                <a16:creationId xmlns:a16="http://schemas.microsoft.com/office/drawing/2014/main" id="{D0004B3F-5EA5-F478-C373-0BCEF91FB45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152400"/>
            <a:ext cx="7772400" cy="533400"/>
          </a:xfrm>
          <a:prstGeom prst="rect">
            <a:avLst/>
          </a:prstGeom>
          <a:noFill/>
          <a:ln>
            <a:noFill/>
          </a:ln>
          <a:effectLst/>
        </p:spPr>
        <p:txBody>
          <a:bodyPr lIns="92160" tIns="46080" rIns="92160" bIns="4608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buSzPct val="100000"/>
              <a:defRPr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聖６３８　</a:t>
            </a:r>
            <a:r>
              <a:rPr lang="ja-JP" altLang="ja-JP" sz="2800">
                <a:solidFill>
                  <a:srgbClr val="FFFF00"/>
                </a:solidFill>
                <a:latin typeface="Century" panose="02040604050505020304" pitchFamily="18" charset="0"/>
                <a:ea typeface="HG丸ｺﾞｼｯｸM-PRO" panose="020F0600000000000000" pitchFamily="50" charset="-128"/>
              </a:rPr>
              <a:t>けがれしこの世の</a:t>
            </a:r>
            <a:r>
              <a:rPr lang="ja-JP" altLang="ja-JP">
                <a:solidFill>
                  <a:srgbClr val="FFCC66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 </a:t>
            </a:r>
          </a:p>
        </p:txBody>
      </p:sp>
      <p:sp>
        <p:nvSpPr>
          <p:cNvPr id="523267" name="Text Box 2">
            <a:extLst>
              <a:ext uri="{FF2B5EF4-FFF2-40B4-BE49-F238E27FC236}">
                <a16:creationId xmlns:a16="http://schemas.microsoft.com/office/drawing/2014/main" id="{976502A0-2182-4C07-5BD3-A75661CB055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119063" y="233363"/>
            <a:ext cx="8574088" cy="4308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738000" tIns="730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ＤＦＧ中太丸ゴシック体"/>
                <a:ea typeface="ＤＦＧ中太丸ゴシック体"/>
                <a:cs typeface="ＤＦＧ中太丸ゴシック体"/>
              </a:rPr>
              <a:t> 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家は雲なき大空の下</a:t>
            </a:r>
            <a:r>
              <a:rPr lang="ja-JP" altLang="ja-JP">
                <a:solidFill>
                  <a:srgbClr val="FFFFFF"/>
                </a:solidFill>
                <a:latin typeface="ＭＳ Ｐゴシック" panose="020B0600070205080204" pitchFamily="50" charset="-128"/>
              </a:rPr>
              <a:t>(もと)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ja-JP" altLang="ja-JP">
                <a:solidFill>
                  <a:srgbClr val="FFFFFF"/>
                </a:solidFill>
                <a:latin typeface="ＭＳ Ｐゴシック" panose="020B0600070205080204" pitchFamily="50" charset="-128"/>
              </a:rPr>
              <a:t>　　　　　　　　　　　　　　　　　　　　　ましみず　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水は渇かぬ  いのちの真清水</a:t>
            </a:r>
          </a:p>
          <a:p>
            <a:pPr eaLnBrk="1" hangingPunct="1">
              <a:spcBef>
                <a:spcPts val="863"/>
              </a:spcBef>
              <a:spcAft>
                <a:spcPts val="863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糧は豊かに天降</a:t>
            </a:r>
            <a:r>
              <a:rPr lang="ja-JP" altLang="ja-JP">
                <a:solidFill>
                  <a:srgbClr val="FFFFFF"/>
                </a:solidFill>
                <a:latin typeface="ＭＳ Ｐゴシック" panose="020B0600070205080204" pitchFamily="50" charset="-128"/>
              </a:rPr>
              <a:t>(あまくだ)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るマナ　</a:t>
            </a:r>
          </a:p>
          <a:p>
            <a:pPr eaLnBrk="1" hangingPunct="1">
              <a:spcBef>
                <a:spcPts val="863"/>
              </a:spcBef>
              <a:spcAft>
                <a:spcPts val="863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ああベウラ我が地よ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5314" name="Rectangle 1">
            <a:extLst>
              <a:ext uri="{FF2B5EF4-FFF2-40B4-BE49-F238E27FC236}">
                <a16:creationId xmlns:a16="http://schemas.microsoft.com/office/drawing/2014/main" id="{119A6E06-FCB6-C5E2-CF16-5805A7D339C3}"/>
              </a:ext>
            </a:extLst>
          </p:cNvPr>
          <p:cNvSpPr>
            <a:spLocks noGrp="1" noChangeArrowheads="1"/>
          </p:cNvSpPr>
          <p:nvPr>
            <p:ph type="title" idx="4294967295"/>
          </p:nvPr>
        </p:nvSpPr>
        <p:spPr>
          <a:xfrm>
            <a:off x="1371600" y="152400"/>
            <a:ext cx="7772400" cy="533400"/>
          </a:xfrm>
        </p:spPr>
        <p:txBody>
          <a:bodyPr lIns="92160" tIns="46080" rIns="92160" bIns="46080"/>
          <a:lstStyle/>
          <a:p>
            <a:pPr eaLnBrk="1" hangingPunct="1">
              <a:buClrTx/>
              <a:buFontTx/>
              <a:buNone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ja-JP" altLang="ja-JP" sz="2800"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聖６３８　</a:t>
            </a:r>
            <a:r>
              <a:rPr lang="ja-JP" altLang="ja-JP" sz="2800">
                <a:latin typeface="Century" panose="02040604050505020304" pitchFamily="18" charset="0"/>
                <a:ea typeface="HG丸ｺﾞｼｯｸM-PRO" panose="020F0600000000000000" pitchFamily="50" charset="-128"/>
              </a:rPr>
              <a:t>けがれしこの世の</a:t>
            </a:r>
            <a:r>
              <a:rPr lang="ja-JP" altLang="ja-JP" sz="2800"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 </a:t>
            </a:r>
          </a:p>
        </p:txBody>
      </p:sp>
      <p:sp>
        <p:nvSpPr>
          <p:cNvPr id="525315" name="Text Box 2">
            <a:extLst>
              <a:ext uri="{FF2B5EF4-FFF2-40B4-BE49-F238E27FC236}">
                <a16:creationId xmlns:a16="http://schemas.microsoft.com/office/drawing/2014/main" id="{DF6788B2-1BA1-155B-1A4F-6817E60D6F6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3513" y="0"/>
            <a:ext cx="8272462" cy="3676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738000" tIns="730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④恵みの数々思い返し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御声を静かに伺</a:t>
            </a:r>
            <a:r>
              <a:rPr lang="en-US" altLang="ja-JP">
                <a:solidFill>
                  <a:srgbClr val="FFFFFF"/>
                </a:solidFill>
                <a:latin typeface="ＭＳ Ｐゴシック" panose="020B0600070205080204" pitchFamily="50" charset="-128"/>
              </a:rPr>
              <a:t>(うかが)</a:t>
            </a: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えば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御旨を知り得ぬことはあらじ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永く住まわんベウラに</a:t>
            </a:r>
            <a:r>
              <a:rPr lang="ja-JP" altLang="ja-JP" sz="4400">
                <a:solidFill>
                  <a:srgbClr val="FFFFFF"/>
                </a:solidFill>
                <a:latin typeface="ＤＦＧ中太丸ゴシック体"/>
                <a:ea typeface="ＤＦＧ中太丸ゴシック体"/>
                <a:cs typeface="ＤＦＧ中太丸ゴシック体"/>
              </a:rPr>
              <a:t> 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6721" name="Text Box 1">
            <a:extLst>
              <a:ext uri="{FF2B5EF4-FFF2-40B4-BE49-F238E27FC236}">
                <a16:creationId xmlns:a16="http://schemas.microsoft.com/office/drawing/2014/main" id="{7E050187-0936-30ED-482F-2EDB1F6FCBA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152400"/>
            <a:ext cx="7772400" cy="533400"/>
          </a:xfrm>
          <a:prstGeom prst="rect">
            <a:avLst/>
          </a:prstGeom>
          <a:noFill/>
          <a:ln>
            <a:noFill/>
          </a:ln>
          <a:effectLst/>
        </p:spPr>
        <p:txBody>
          <a:bodyPr lIns="92160" tIns="46080" rIns="92160" bIns="4608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buSzPct val="100000"/>
              <a:defRPr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聖６３８　</a:t>
            </a:r>
            <a:r>
              <a:rPr lang="ja-JP" altLang="ja-JP" sz="2800">
                <a:solidFill>
                  <a:srgbClr val="FFFF00"/>
                </a:solidFill>
                <a:latin typeface="Century" panose="02040604050505020304" pitchFamily="18" charset="0"/>
                <a:ea typeface="HG丸ｺﾞｼｯｸM-PRO" panose="020F0600000000000000" pitchFamily="50" charset="-128"/>
              </a:rPr>
              <a:t>けがれしこの世の</a:t>
            </a:r>
            <a:r>
              <a:rPr lang="ja-JP" altLang="ja-JP">
                <a:solidFill>
                  <a:srgbClr val="FFCC66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 </a:t>
            </a:r>
          </a:p>
        </p:txBody>
      </p:sp>
      <p:sp>
        <p:nvSpPr>
          <p:cNvPr id="527363" name="Text Box 2">
            <a:extLst>
              <a:ext uri="{FF2B5EF4-FFF2-40B4-BE49-F238E27FC236}">
                <a16:creationId xmlns:a16="http://schemas.microsoft.com/office/drawing/2014/main" id="{CC17FB01-6D3F-BF4A-CDBB-3B8EB206614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119063" y="233363"/>
            <a:ext cx="8574088" cy="4308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738000" tIns="730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ＤＦＧ中太丸ゴシック体"/>
                <a:ea typeface="ＤＦＧ中太丸ゴシック体"/>
                <a:cs typeface="ＤＦＧ中太丸ゴシック体"/>
              </a:rPr>
              <a:t> 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家は雲なき大空の下</a:t>
            </a:r>
            <a:r>
              <a:rPr lang="ja-JP" altLang="ja-JP">
                <a:solidFill>
                  <a:srgbClr val="FFFFFF"/>
                </a:solidFill>
                <a:latin typeface="ＭＳ Ｐゴシック" panose="020B0600070205080204" pitchFamily="50" charset="-128"/>
              </a:rPr>
              <a:t>(もと)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ja-JP" altLang="ja-JP">
                <a:solidFill>
                  <a:srgbClr val="FFFFFF"/>
                </a:solidFill>
                <a:latin typeface="ＭＳ Ｐゴシック" panose="020B0600070205080204" pitchFamily="50" charset="-128"/>
              </a:rPr>
              <a:t>　　　　　　　　　　　　　　　　　　　　　ましみず　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水は渇かぬ  いのちの真清水</a:t>
            </a:r>
          </a:p>
          <a:p>
            <a:pPr eaLnBrk="1" hangingPunct="1">
              <a:spcBef>
                <a:spcPts val="863"/>
              </a:spcBef>
              <a:spcAft>
                <a:spcPts val="863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糧は豊かに天降</a:t>
            </a:r>
            <a:r>
              <a:rPr lang="ja-JP" altLang="ja-JP">
                <a:solidFill>
                  <a:srgbClr val="FFFFFF"/>
                </a:solidFill>
                <a:latin typeface="ＭＳ Ｐゴシック" panose="020B0600070205080204" pitchFamily="50" charset="-128"/>
              </a:rPr>
              <a:t>(あまくだ)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るマナ　</a:t>
            </a:r>
          </a:p>
          <a:p>
            <a:pPr eaLnBrk="1" hangingPunct="1">
              <a:spcBef>
                <a:spcPts val="863"/>
              </a:spcBef>
              <a:spcAft>
                <a:spcPts val="863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ああベウラ我が地よ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9410" name="Text Box 1">
            <a:extLst>
              <a:ext uri="{FF2B5EF4-FFF2-40B4-BE49-F238E27FC236}">
                <a16:creationId xmlns:a16="http://schemas.microsoft.com/office/drawing/2014/main" id="{6315DE59-704D-904C-DD97-5A17FCA8A7D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10000" y="0"/>
            <a:ext cx="53340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聖６３９　愛する主よわが君よ</a:t>
            </a:r>
          </a:p>
        </p:txBody>
      </p:sp>
      <p:sp>
        <p:nvSpPr>
          <p:cNvPr id="529411" name="Text Box 2">
            <a:extLst>
              <a:ext uri="{FF2B5EF4-FFF2-40B4-BE49-F238E27FC236}">
                <a16:creationId xmlns:a16="http://schemas.microsoft.com/office/drawing/2014/main" id="{44C0D898-7656-39C7-1B26-C28C34A65F0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7938" y="0"/>
            <a:ext cx="6870701" cy="43815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738000" tIns="730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①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愛する主よ　わが君よ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君が恵み　受けしより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この世の富　うち捨てて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君を慕う　身となりぬ</a:t>
            </a:r>
          </a:p>
          <a:p>
            <a:pPr eaLnBrk="1" hangingPunct="1">
              <a:spcBef>
                <a:spcPct val="0"/>
              </a:spcBef>
              <a:buClrTx/>
              <a:buSzPct val="80000"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 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1458" name="Text Box 1">
            <a:extLst>
              <a:ext uri="{FF2B5EF4-FFF2-40B4-BE49-F238E27FC236}">
                <a16:creationId xmlns:a16="http://schemas.microsoft.com/office/drawing/2014/main" id="{8FC187D4-4A76-7007-F47C-B417E7DE869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10000" y="0"/>
            <a:ext cx="53340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聖６３９　愛する主よわが君よ</a:t>
            </a:r>
          </a:p>
        </p:txBody>
      </p:sp>
      <p:sp>
        <p:nvSpPr>
          <p:cNvPr id="531459" name="Text Box 2">
            <a:extLst>
              <a:ext uri="{FF2B5EF4-FFF2-40B4-BE49-F238E27FC236}">
                <a16:creationId xmlns:a16="http://schemas.microsoft.com/office/drawing/2014/main" id="{6EBA5643-CB73-AB32-C78A-C0700827FC8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342900" y="0"/>
            <a:ext cx="7661275" cy="43815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738000" tIns="730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②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初めに主が　命もて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買い給いし　わが身なり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君を置きて　何人</a:t>
            </a:r>
            <a:r>
              <a:rPr lang="ja-JP" altLang="ja-JP">
                <a:solidFill>
                  <a:srgbClr val="FFFFFF"/>
                </a:solidFill>
                <a:latin typeface="ＭＳ Ｐゴシック" panose="020B0600070205080204" pitchFamily="50" charset="-128"/>
              </a:rPr>
              <a:t>(なにびと)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に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この真心　献ぐべき</a:t>
            </a:r>
          </a:p>
          <a:p>
            <a:pPr eaLnBrk="1" hangingPunct="1">
              <a:spcBef>
                <a:spcPct val="0"/>
              </a:spcBef>
              <a:buClrTx/>
              <a:buSzPct val="80000"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 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3506" name="Text Box 1">
            <a:extLst>
              <a:ext uri="{FF2B5EF4-FFF2-40B4-BE49-F238E27FC236}">
                <a16:creationId xmlns:a16="http://schemas.microsoft.com/office/drawing/2014/main" id="{2F41C1A5-A4E3-D7AA-2752-BB8D81D92D7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10000" y="0"/>
            <a:ext cx="53340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聖６３９　愛する主よわが君よ</a:t>
            </a:r>
          </a:p>
        </p:txBody>
      </p:sp>
      <p:sp>
        <p:nvSpPr>
          <p:cNvPr id="533507" name="Text Box 2">
            <a:extLst>
              <a:ext uri="{FF2B5EF4-FFF2-40B4-BE49-F238E27FC236}">
                <a16:creationId xmlns:a16="http://schemas.microsoft.com/office/drawing/2014/main" id="{CAEC49D8-96F7-A728-9296-6FC6F218FFA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282575" y="0"/>
            <a:ext cx="7696200" cy="43815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738000" tIns="730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③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生ける限り　主よ君を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慕いまつり　ほめまつらん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死の手われに　臨む日も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愛する主の　御名を呼ばん</a:t>
            </a:r>
          </a:p>
          <a:p>
            <a:pPr eaLnBrk="1" hangingPunct="1">
              <a:spcBef>
                <a:spcPct val="0"/>
              </a:spcBef>
              <a:buClrTx/>
              <a:buSzPct val="80000"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 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633" name="Text Box 1">
            <a:extLst>
              <a:ext uri="{FF2B5EF4-FFF2-40B4-BE49-F238E27FC236}">
                <a16:creationId xmlns:a16="http://schemas.microsoft.com/office/drawing/2014/main" id="{241B0182-B3D8-C382-BBB7-851910E0637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19400" y="152400"/>
            <a:ext cx="6324600" cy="609600"/>
          </a:xfrm>
          <a:prstGeom prst="rect">
            <a:avLst/>
          </a:prstGeom>
          <a:noFill/>
          <a:ln>
            <a:noFill/>
          </a:ln>
          <a:effectLst/>
        </p:spPr>
        <p:txBody>
          <a:bodyPr lIns="92160" tIns="46080" rIns="92160" bIns="4608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buSzPct val="100000"/>
              <a:defRPr/>
            </a:pPr>
            <a:r>
              <a:rPr lang="ja-JP" altLang="ja-JP" b="1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                 </a:t>
            </a: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聖６０３　おこしたまえ</a:t>
            </a:r>
          </a:p>
        </p:txBody>
      </p:sp>
      <p:sp>
        <p:nvSpPr>
          <p:cNvPr id="93187" name="Text Box 2">
            <a:extLst>
              <a:ext uri="{FF2B5EF4-FFF2-40B4-BE49-F238E27FC236}">
                <a16:creationId xmlns:a16="http://schemas.microsoft.com/office/drawing/2014/main" id="{FD391FA6-DB88-1EDF-2082-C7B4AE2E94B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41338" y="990600"/>
            <a:ext cx="6289675" cy="32115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575"/>
              </a:spcBef>
              <a:spcAft>
                <a:spcPts val="575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④与え給え　救い主を</a:t>
            </a:r>
          </a:p>
          <a:p>
            <a:pPr eaLnBrk="1" hangingPunct="1">
              <a:spcBef>
                <a:spcPts val="575"/>
              </a:spcBef>
              <a:spcAft>
                <a:spcPts val="575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　 いよいよ愛する　聖き心</a:t>
            </a:r>
          </a:p>
          <a:p>
            <a:pPr eaLnBrk="1" hangingPunct="1">
              <a:spcBef>
                <a:spcPts val="575"/>
              </a:spcBef>
              <a:spcAft>
                <a:spcPts val="575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起こし給え　主よ新たに</a:t>
            </a:r>
          </a:p>
          <a:p>
            <a:pPr eaLnBrk="1" hangingPunct="1">
              <a:spcBef>
                <a:spcPts val="575"/>
              </a:spcBef>
              <a:spcAft>
                <a:spcPts val="575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力ある業を　民の中に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5554" name="Text Box 1">
            <a:extLst>
              <a:ext uri="{FF2B5EF4-FFF2-40B4-BE49-F238E27FC236}">
                <a16:creationId xmlns:a16="http://schemas.microsoft.com/office/drawing/2014/main" id="{EF591685-C347-368B-CB2B-138ADA28135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10000" y="0"/>
            <a:ext cx="53340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聖６３９　愛する主よわが君よ</a:t>
            </a:r>
          </a:p>
        </p:txBody>
      </p:sp>
      <p:sp>
        <p:nvSpPr>
          <p:cNvPr id="535555" name="Text Box 2">
            <a:extLst>
              <a:ext uri="{FF2B5EF4-FFF2-40B4-BE49-F238E27FC236}">
                <a16:creationId xmlns:a16="http://schemas.microsoft.com/office/drawing/2014/main" id="{E969DAFA-4D85-2451-166C-62E64CCA38B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496888" y="0"/>
            <a:ext cx="8237538" cy="43815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738000" tIns="730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④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この目をもて　主の御顔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見まつる日に　われは言わん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「初めの日と　変わりなき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この愛をば　受けませ」と</a:t>
            </a:r>
          </a:p>
          <a:p>
            <a:pPr eaLnBrk="1" hangingPunct="1">
              <a:spcBef>
                <a:spcPct val="0"/>
              </a:spcBef>
              <a:buClrTx/>
              <a:buSzPct val="80000"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 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7602" name="Text Box 1">
            <a:extLst>
              <a:ext uri="{FF2B5EF4-FFF2-40B4-BE49-F238E27FC236}">
                <a16:creationId xmlns:a16="http://schemas.microsoft.com/office/drawing/2014/main" id="{4E49F889-5E64-0D29-B63D-48D4E89BDB2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0"/>
            <a:ext cx="7772400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聖６４０　</a:t>
            </a:r>
            <a:r>
              <a:rPr lang="ja-JP" altLang="ja-JP" sz="2800">
                <a:solidFill>
                  <a:srgbClr val="FFFF00"/>
                </a:solidFill>
                <a:latin typeface="Century" panose="02040604050505020304" pitchFamily="18" charset="0"/>
                <a:ea typeface="HG丸ｺﾞｼｯｸM-PRO" panose="020F0600000000000000" pitchFamily="50" charset="-128"/>
              </a:rPr>
              <a:t>きのうもきょうもとわに</a:t>
            </a:r>
          </a:p>
        </p:txBody>
      </p:sp>
      <p:sp>
        <p:nvSpPr>
          <p:cNvPr id="537603" name="Text Box 2">
            <a:extLst>
              <a:ext uri="{FF2B5EF4-FFF2-40B4-BE49-F238E27FC236}">
                <a16:creationId xmlns:a16="http://schemas.microsoft.com/office/drawing/2014/main" id="{2C930914-0E2D-6A40-A93C-25C14996112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5600" y="476250"/>
            <a:ext cx="8405813" cy="34432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ja-JP" altLang="ja-JP">
                <a:solidFill>
                  <a:srgbClr val="FFFFFF"/>
                </a:solidFill>
                <a:latin typeface="ＭＳ Ｐゴシック" panose="020B0600070205080204" pitchFamily="50" charset="-128"/>
              </a:rPr>
              <a:t>　　　　　　　　　　　　　　とわ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①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昨日も今日も永久に　変わりなき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イェスの御言葉の　慕わしさ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赦しと癒しを　今日もなお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イェスは変わりなく　与えたもう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9650" name="Text Box 1">
            <a:extLst>
              <a:ext uri="{FF2B5EF4-FFF2-40B4-BE49-F238E27FC236}">
                <a16:creationId xmlns:a16="http://schemas.microsoft.com/office/drawing/2014/main" id="{5C17C5F0-7D76-61D4-2259-513E61DD2D8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0"/>
            <a:ext cx="7772400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聖６４０　</a:t>
            </a:r>
            <a:r>
              <a:rPr lang="ja-JP" altLang="ja-JP" sz="2800">
                <a:solidFill>
                  <a:srgbClr val="FFFF00"/>
                </a:solidFill>
                <a:latin typeface="Century" panose="02040604050505020304" pitchFamily="18" charset="0"/>
                <a:ea typeface="HG丸ｺﾞｼｯｸM-PRO" panose="020F0600000000000000" pitchFamily="50" charset="-128"/>
              </a:rPr>
              <a:t>きのうもきょうもとわに</a:t>
            </a:r>
          </a:p>
        </p:txBody>
      </p:sp>
      <p:sp>
        <p:nvSpPr>
          <p:cNvPr id="539651" name="Text Box 2">
            <a:extLst>
              <a:ext uri="{FF2B5EF4-FFF2-40B4-BE49-F238E27FC236}">
                <a16:creationId xmlns:a16="http://schemas.microsoft.com/office/drawing/2014/main" id="{5B7B584D-77AE-A12E-AB99-CA660FE5577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9375" y="792163"/>
            <a:ext cx="7491413" cy="2990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よし世の全ては　変わるとも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変わりなきイェスに　栄えあれ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栄えあれ　栄えあれ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変わりなきイェスに　栄えあれ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1698" name="Text Box 1">
            <a:extLst>
              <a:ext uri="{FF2B5EF4-FFF2-40B4-BE49-F238E27FC236}">
                <a16:creationId xmlns:a16="http://schemas.microsoft.com/office/drawing/2014/main" id="{FF8FD2B1-A139-315D-0E18-D67CE2E3E43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0"/>
            <a:ext cx="7772400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聖６４０　</a:t>
            </a:r>
            <a:r>
              <a:rPr lang="ja-JP" altLang="ja-JP" sz="2800">
                <a:solidFill>
                  <a:srgbClr val="FFFF00"/>
                </a:solidFill>
                <a:latin typeface="Century" panose="02040604050505020304" pitchFamily="18" charset="0"/>
                <a:ea typeface="HG丸ｺﾞｼｯｸM-PRO" panose="020F0600000000000000" pitchFamily="50" charset="-128"/>
              </a:rPr>
              <a:t>きのうもきょうもとわに</a:t>
            </a:r>
          </a:p>
        </p:txBody>
      </p:sp>
      <p:sp>
        <p:nvSpPr>
          <p:cNvPr id="541699" name="Text Box 2">
            <a:extLst>
              <a:ext uri="{FF2B5EF4-FFF2-40B4-BE49-F238E27FC236}">
                <a16:creationId xmlns:a16="http://schemas.microsoft.com/office/drawing/2014/main" id="{8B1246A1-C4AE-6AF3-1264-AA2BAACF957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5888" y="792163"/>
            <a:ext cx="7750175" cy="2990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②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「我も汝</a:t>
            </a:r>
            <a:r>
              <a:rPr lang="ja-JP" altLang="ja-JP">
                <a:solidFill>
                  <a:srgbClr val="FFFFFF"/>
                </a:solidFill>
                <a:latin typeface="ＭＳ Ｐゴシック" panose="020B0600070205080204" pitchFamily="50" charset="-128"/>
              </a:rPr>
              <a:t>(な)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が罪を　裁きせじ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 再びせざれ」と　宣</a:t>
            </a:r>
            <a:r>
              <a:rPr lang="ja-JP" altLang="ja-JP">
                <a:solidFill>
                  <a:srgbClr val="FFFFFF"/>
                </a:solidFill>
                <a:latin typeface="ＭＳ Ｐゴシック" panose="020B0600070205080204" pitchFamily="50" charset="-128"/>
              </a:rPr>
              <a:t>(のたま)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いし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　優しき声もて　罪人に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　イェスは変わりなく　赦したもう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3746" name="Text Box 1">
            <a:extLst>
              <a:ext uri="{FF2B5EF4-FFF2-40B4-BE49-F238E27FC236}">
                <a16:creationId xmlns:a16="http://schemas.microsoft.com/office/drawing/2014/main" id="{EDEDA810-BCBC-8679-AE4F-9C64073DFE1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0"/>
            <a:ext cx="7772400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聖６４０　</a:t>
            </a:r>
            <a:r>
              <a:rPr lang="ja-JP" altLang="ja-JP" sz="2800">
                <a:solidFill>
                  <a:srgbClr val="FFFF00"/>
                </a:solidFill>
                <a:latin typeface="Century" panose="02040604050505020304" pitchFamily="18" charset="0"/>
                <a:ea typeface="HG丸ｺﾞｼｯｸM-PRO" panose="020F0600000000000000" pitchFamily="50" charset="-128"/>
              </a:rPr>
              <a:t>きのうもきょうもとわに</a:t>
            </a:r>
          </a:p>
        </p:txBody>
      </p:sp>
      <p:sp>
        <p:nvSpPr>
          <p:cNvPr id="543747" name="Text Box 2">
            <a:extLst>
              <a:ext uri="{FF2B5EF4-FFF2-40B4-BE49-F238E27FC236}">
                <a16:creationId xmlns:a16="http://schemas.microsoft.com/office/drawing/2014/main" id="{881BB08B-C068-80E7-FAD4-813C455B2B8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9375" y="792163"/>
            <a:ext cx="7491413" cy="2990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よし世の全ては　変わるとも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変わりなきイェスに　栄えあれ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栄えあれ　栄えあれ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変わりなきイェスに　栄えあれ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5794" name="Text Box 1">
            <a:extLst>
              <a:ext uri="{FF2B5EF4-FFF2-40B4-BE49-F238E27FC236}">
                <a16:creationId xmlns:a16="http://schemas.microsoft.com/office/drawing/2014/main" id="{F9F628E3-BBF8-0680-005F-37BE9FF1518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0"/>
            <a:ext cx="7772400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聖６４０　</a:t>
            </a:r>
            <a:r>
              <a:rPr lang="ja-JP" altLang="ja-JP" sz="2800">
                <a:solidFill>
                  <a:srgbClr val="FFFF00"/>
                </a:solidFill>
                <a:latin typeface="Century" panose="02040604050505020304" pitchFamily="18" charset="0"/>
                <a:ea typeface="HG丸ｺﾞｼｯｸM-PRO" panose="020F0600000000000000" pitchFamily="50" charset="-128"/>
              </a:rPr>
              <a:t>きのうもきょうもとわに</a:t>
            </a:r>
          </a:p>
        </p:txBody>
      </p:sp>
      <p:sp>
        <p:nvSpPr>
          <p:cNvPr id="545795" name="Text Box 2">
            <a:extLst>
              <a:ext uri="{FF2B5EF4-FFF2-40B4-BE49-F238E27FC236}">
                <a16:creationId xmlns:a16="http://schemas.microsoft.com/office/drawing/2014/main" id="{6A7034B6-172A-7F37-8071-F678FCDC6AF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2075" y="825500"/>
            <a:ext cx="7750175" cy="2990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③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信仰の手をもて　み衣に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触りし女を　立たしめし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　癒しの力を　誰にても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　イェスは変わりなく　示したもう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7842" name="Text Box 1">
            <a:extLst>
              <a:ext uri="{FF2B5EF4-FFF2-40B4-BE49-F238E27FC236}">
                <a16:creationId xmlns:a16="http://schemas.microsoft.com/office/drawing/2014/main" id="{72D192C5-437E-5BF3-7601-82FB7985028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0"/>
            <a:ext cx="7772400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聖６４０　</a:t>
            </a:r>
            <a:r>
              <a:rPr lang="ja-JP" altLang="ja-JP" sz="2800">
                <a:solidFill>
                  <a:srgbClr val="FFFF00"/>
                </a:solidFill>
                <a:latin typeface="Century" panose="02040604050505020304" pitchFamily="18" charset="0"/>
                <a:ea typeface="HG丸ｺﾞｼｯｸM-PRO" panose="020F0600000000000000" pitchFamily="50" charset="-128"/>
              </a:rPr>
              <a:t>きのうもきょうもとわに</a:t>
            </a:r>
          </a:p>
        </p:txBody>
      </p:sp>
      <p:sp>
        <p:nvSpPr>
          <p:cNvPr id="547843" name="Text Box 2">
            <a:extLst>
              <a:ext uri="{FF2B5EF4-FFF2-40B4-BE49-F238E27FC236}">
                <a16:creationId xmlns:a16="http://schemas.microsoft.com/office/drawing/2014/main" id="{D61ACED4-512D-0781-6F83-3B865FE1243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9375" y="792163"/>
            <a:ext cx="7491413" cy="2990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よし世の全ては　変わるとも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変わりなきイェスに　栄えあれ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栄えあれ　栄えあれ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変わりなきイェスに　栄えあれ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9890" name="Text Box 1">
            <a:extLst>
              <a:ext uri="{FF2B5EF4-FFF2-40B4-BE49-F238E27FC236}">
                <a16:creationId xmlns:a16="http://schemas.microsoft.com/office/drawing/2014/main" id="{529E6915-2729-3805-2761-A7BF7E30E80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0"/>
            <a:ext cx="7772400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聖６４０　</a:t>
            </a:r>
            <a:r>
              <a:rPr lang="ja-JP" altLang="ja-JP" sz="2800">
                <a:solidFill>
                  <a:srgbClr val="FFFF00"/>
                </a:solidFill>
                <a:latin typeface="Century" panose="02040604050505020304" pitchFamily="18" charset="0"/>
                <a:ea typeface="HG丸ｺﾞｼｯｸM-PRO" panose="020F0600000000000000" pitchFamily="50" charset="-128"/>
              </a:rPr>
              <a:t>きのうもきょうもとわに</a:t>
            </a:r>
          </a:p>
        </p:txBody>
      </p:sp>
      <p:sp>
        <p:nvSpPr>
          <p:cNvPr id="549891" name="Text Box 2">
            <a:extLst>
              <a:ext uri="{FF2B5EF4-FFF2-40B4-BE49-F238E27FC236}">
                <a16:creationId xmlns:a16="http://schemas.microsoft.com/office/drawing/2014/main" id="{CF7351F8-533D-3CED-2EF0-16D5135BF3C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875" y="792163"/>
            <a:ext cx="8401050" cy="2990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④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この世に再び　来たるまで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エマオの途上に　ありしごと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われらの片方</a:t>
            </a:r>
            <a:r>
              <a:rPr lang="ja-JP" altLang="ja-JP">
                <a:solidFill>
                  <a:srgbClr val="FFFFFF"/>
                </a:solidFill>
                <a:latin typeface="ＭＳ Ｐゴシック" panose="020B0600070205080204" pitchFamily="50" charset="-128"/>
              </a:rPr>
              <a:t>(かたえ)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を　歩みつつ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イェスは変わりなく　語りたもう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1938" name="Text Box 1">
            <a:extLst>
              <a:ext uri="{FF2B5EF4-FFF2-40B4-BE49-F238E27FC236}">
                <a16:creationId xmlns:a16="http://schemas.microsoft.com/office/drawing/2014/main" id="{DE8D1482-7507-D4D1-DAD2-5A571FFFE51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0"/>
            <a:ext cx="7772400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聖６４０　</a:t>
            </a:r>
            <a:r>
              <a:rPr lang="ja-JP" altLang="ja-JP" sz="2800">
                <a:solidFill>
                  <a:srgbClr val="FFFF00"/>
                </a:solidFill>
                <a:latin typeface="Century" panose="02040604050505020304" pitchFamily="18" charset="0"/>
                <a:ea typeface="HG丸ｺﾞｼｯｸM-PRO" panose="020F0600000000000000" pitchFamily="50" charset="-128"/>
              </a:rPr>
              <a:t>きのうもきょうもとわに</a:t>
            </a:r>
          </a:p>
        </p:txBody>
      </p:sp>
      <p:sp>
        <p:nvSpPr>
          <p:cNvPr id="551939" name="Text Box 2">
            <a:extLst>
              <a:ext uri="{FF2B5EF4-FFF2-40B4-BE49-F238E27FC236}">
                <a16:creationId xmlns:a16="http://schemas.microsoft.com/office/drawing/2014/main" id="{4B86D02E-D5B8-D2EF-6F3C-758E416DE1C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9375" y="792163"/>
            <a:ext cx="7491413" cy="2990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よし世の全ては　変わるとも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変わりなきイェスに　栄えあれ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栄えあれ　栄えあれ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変わりなきイェスに　栄えあれ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3986" name="Text Box 1">
            <a:extLst>
              <a:ext uri="{FF2B5EF4-FFF2-40B4-BE49-F238E27FC236}">
                <a16:creationId xmlns:a16="http://schemas.microsoft.com/office/drawing/2014/main" id="{864722B0-4D04-93A3-7AEB-86B9715EF06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0"/>
            <a:ext cx="7772400" cy="838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6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聖６４１　</a:t>
            </a:r>
            <a:r>
              <a:rPr lang="ja-JP" altLang="ja-JP" sz="2600">
                <a:solidFill>
                  <a:srgbClr val="FFFF00"/>
                </a:solidFill>
                <a:latin typeface="ＭＳ Ｐゴシック" panose="020B0600070205080204" pitchFamily="50" charset="-128"/>
              </a:rPr>
              <a:t>聖き主の血にて</a:t>
            </a:r>
          </a:p>
        </p:txBody>
      </p:sp>
      <p:sp>
        <p:nvSpPr>
          <p:cNvPr id="553987" name="Text Box 2">
            <a:extLst>
              <a:ext uri="{FF2B5EF4-FFF2-40B4-BE49-F238E27FC236}">
                <a16:creationId xmlns:a16="http://schemas.microsoft.com/office/drawing/2014/main" id="{66F2E243-C295-2257-182C-A5F894A195D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144463"/>
            <a:ext cx="9144000" cy="48783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738000" tIns="730800"/>
          <a:lstStyle>
            <a:lvl1pPr marL="342900" indent="-319088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① 聖き主の血にて　罪洗われ</a:t>
            </a:r>
          </a:p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 神をば崇</a:t>
            </a:r>
            <a:r>
              <a:rPr lang="ja-JP" altLang="ja-JP">
                <a:solidFill>
                  <a:srgbClr val="FFFFFF"/>
                </a:solidFill>
                <a:latin typeface="ＭＳ Ｐゴシック" panose="020B0600070205080204" pitchFamily="50" charset="-128"/>
              </a:rPr>
              <a:t>(あが)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むる　心もがな</a:t>
            </a:r>
          </a:p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endParaRPr lang="ja-JP" altLang="ja-JP">
              <a:solidFill>
                <a:srgbClr val="FFFFFF"/>
              </a:solidFill>
              <a:latin typeface="ＭＳ Ｐゴシック" panose="020B0600070205080204" pitchFamily="50" charset="-128"/>
            </a:endParaRPr>
          </a:p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②主イェスの御声を　素直に聞く</a:t>
            </a:r>
          </a:p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いとも謙</a:t>
            </a:r>
            <a:r>
              <a:rPr lang="ja-JP" altLang="ja-JP">
                <a:solidFill>
                  <a:srgbClr val="FFFFFF"/>
                </a:solidFill>
                <a:latin typeface="ＭＳ Ｐゴシック" panose="020B0600070205080204" pitchFamily="50" charset="-128"/>
              </a:rPr>
              <a:t>(へりくだ)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る　心もがな</a:t>
            </a:r>
          </a:p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2400">
                <a:solidFill>
                  <a:srgbClr val="FFFFFF"/>
                </a:solidFill>
                <a:latin typeface="ＭＳ Ｐゴシック" panose="020B0600070205080204" pitchFamily="50" charset="-128"/>
              </a:rPr>
              <a:t>　　　　　　　　　　　　　　　　　　　　　　※もがな=であって欲しい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657" name="Text Box 1">
            <a:extLst>
              <a:ext uri="{FF2B5EF4-FFF2-40B4-BE49-F238E27FC236}">
                <a16:creationId xmlns:a16="http://schemas.microsoft.com/office/drawing/2014/main" id="{05D73CB7-D0D0-4EC2-6899-7F27743199C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19400" y="152400"/>
            <a:ext cx="6324600" cy="609600"/>
          </a:xfrm>
          <a:prstGeom prst="rect">
            <a:avLst/>
          </a:prstGeom>
          <a:noFill/>
          <a:ln>
            <a:noFill/>
          </a:ln>
          <a:effectLst/>
        </p:spPr>
        <p:txBody>
          <a:bodyPr lIns="92160" tIns="46080" rIns="92160" bIns="4608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buSzPct val="100000"/>
              <a:defRPr/>
            </a:pPr>
            <a:r>
              <a:rPr lang="ja-JP" altLang="ja-JP" b="1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                 </a:t>
            </a: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聖６０４　雨をふりそそぎ</a:t>
            </a:r>
          </a:p>
        </p:txBody>
      </p:sp>
      <p:sp>
        <p:nvSpPr>
          <p:cNvPr id="95235" name="Text Box 2">
            <a:extLst>
              <a:ext uri="{FF2B5EF4-FFF2-40B4-BE49-F238E27FC236}">
                <a16:creationId xmlns:a16="http://schemas.microsoft.com/office/drawing/2014/main" id="{9AD309D5-C509-2782-97EE-5E73AE5F0D3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3825" y="990600"/>
            <a:ext cx="7789863" cy="2990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① 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雨を降り注ぎ　恵みたもうと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 神は愛をもて　誓い給えり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 夕立のごと　天つ恵みを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 イェスよ今ここに　注ぎ給えや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6034" name="Text Box 1">
            <a:extLst>
              <a:ext uri="{FF2B5EF4-FFF2-40B4-BE49-F238E27FC236}">
                <a16:creationId xmlns:a16="http://schemas.microsoft.com/office/drawing/2014/main" id="{340550DF-D8D1-9B78-A7FC-586114818DD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0"/>
            <a:ext cx="7772400" cy="838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6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聖６４１　</a:t>
            </a:r>
            <a:r>
              <a:rPr lang="ja-JP" altLang="ja-JP" sz="2600">
                <a:solidFill>
                  <a:srgbClr val="FFFF00"/>
                </a:solidFill>
                <a:latin typeface="ＭＳ Ｐゴシック" panose="020B0600070205080204" pitchFamily="50" charset="-128"/>
              </a:rPr>
              <a:t>聖き主の血にて</a:t>
            </a:r>
          </a:p>
        </p:txBody>
      </p:sp>
      <p:sp>
        <p:nvSpPr>
          <p:cNvPr id="556035" name="Text Box 2">
            <a:extLst>
              <a:ext uri="{FF2B5EF4-FFF2-40B4-BE49-F238E27FC236}">
                <a16:creationId xmlns:a16="http://schemas.microsoft.com/office/drawing/2014/main" id="{D0FF14E3-723A-BF76-4B52-F7BB5C7FC45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144463"/>
            <a:ext cx="9144000" cy="48783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738000" tIns="730800"/>
          <a:lstStyle>
            <a:lvl1pPr marL="342900" indent="-319088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③いのちも死の手も　裂くこと得じ</a:t>
            </a:r>
          </a:p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　主イェスにつながる　この心を</a:t>
            </a:r>
          </a:p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endParaRPr lang="ja-JP" altLang="ja-JP">
              <a:solidFill>
                <a:srgbClr val="FFFFFF"/>
              </a:solidFill>
              <a:latin typeface="ＭＳ Ｐゴシック" panose="020B0600070205080204" pitchFamily="50" charset="-128"/>
            </a:endParaRPr>
          </a:p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④新たに造られ　愛にあふれ</a:t>
            </a:r>
          </a:p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　主イェスの御姿　映させまほし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8082" name="Text Box 1">
            <a:extLst>
              <a:ext uri="{FF2B5EF4-FFF2-40B4-BE49-F238E27FC236}">
                <a16:creationId xmlns:a16="http://schemas.microsoft.com/office/drawing/2014/main" id="{DDDB3245-4830-C3D9-282B-50A07BA0EAD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0"/>
            <a:ext cx="7772400" cy="838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6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聖６４１　</a:t>
            </a:r>
            <a:r>
              <a:rPr lang="ja-JP" altLang="ja-JP" sz="2600">
                <a:solidFill>
                  <a:srgbClr val="FFFF00"/>
                </a:solidFill>
                <a:latin typeface="ＭＳ Ｐゴシック" panose="020B0600070205080204" pitchFamily="50" charset="-128"/>
              </a:rPr>
              <a:t>聖き主の血にて</a:t>
            </a:r>
          </a:p>
        </p:txBody>
      </p:sp>
      <p:sp>
        <p:nvSpPr>
          <p:cNvPr id="558083" name="Text Box 2">
            <a:extLst>
              <a:ext uri="{FF2B5EF4-FFF2-40B4-BE49-F238E27FC236}">
                <a16:creationId xmlns:a16="http://schemas.microsoft.com/office/drawing/2014/main" id="{E18270E9-F89B-39C3-94CC-FF468DA0567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144463"/>
            <a:ext cx="9144000" cy="48783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738000" tIns="730800"/>
          <a:lstStyle>
            <a:lvl1pPr marL="342900" indent="-319088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⑤主イェスよ御性質</a:t>
            </a:r>
            <a:r>
              <a:rPr lang="ja-JP" altLang="ja-JP" sz="2800">
                <a:solidFill>
                  <a:srgbClr val="FFFFFF"/>
                </a:solidFill>
                <a:latin typeface="ＭＳ Ｐゴシック" panose="020B0600070205080204" pitchFamily="50" charset="-128"/>
              </a:rPr>
              <a:t>(みさが)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を　</a:t>
            </a:r>
          </a:p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我に分かち</a:t>
            </a:r>
          </a:p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汝</a:t>
            </a:r>
            <a:r>
              <a:rPr lang="ja-JP" altLang="ja-JP" sz="2800">
                <a:solidFill>
                  <a:srgbClr val="FFFFFF"/>
                </a:solidFill>
                <a:latin typeface="ＭＳ Ｐゴシック" panose="020B0600070205080204" pitchFamily="50" charset="-128"/>
              </a:rPr>
              <a:t>(な)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が愛の押手</a:t>
            </a:r>
            <a:r>
              <a:rPr lang="ja-JP" altLang="ja-JP">
                <a:solidFill>
                  <a:srgbClr val="FFFFFF"/>
                </a:solidFill>
                <a:latin typeface="ＭＳ Ｐゴシック" panose="020B0600070205080204" pitchFamily="50" charset="-128"/>
              </a:rPr>
              <a:t>（おしで）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与え給え</a:t>
            </a:r>
          </a:p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　　　　　　　　　　　　　　</a:t>
            </a:r>
            <a:r>
              <a:rPr lang="ja-JP" altLang="ja-JP" sz="2400">
                <a:solidFill>
                  <a:srgbClr val="FFFFFF"/>
                </a:solidFill>
                <a:latin typeface="ＭＳ Ｐゴシック" panose="020B0600070205080204" pitchFamily="50" charset="-128"/>
              </a:rPr>
              <a:t>※押手=証拠の印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0130" name="Text Box 1">
            <a:extLst>
              <a:ext uri="{FF2B5EF4-FFF2-40B4-BE49-F238E27FC236}">
                <a16:creationId xmlns:a16="http://schemas.microsoft.com/office/drawing/2014/main" id="{5ADA8FFB-39D6-EFE5-E4B6-971E7A659C5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0"/>
            <a:ext cx="7772400" cy="838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en-US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聖６４２</a:t>
            </a: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　のぞみも消えゆくまでに</a:t>
            </a:r>
          </a:p>
        </p:txBody>
      </p:sp>
      <p:sp>
        <p:nvSpPr>
          <p:cNvPr id="560131" name="Text Box 2">
            <a:extLst>
              <a:ext uri="{FF2B5EF4-FFF2-40B4-BE49-F238E27FC236}">
                <a16:creationId xmlns:a16="http://schemas.microsoft.com/office/drawing/2014/main" id="{07928CCB-2B83-9F4D-AEBE-8F542E4D2A5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144463"/>
            <a:ext cx="9144000" cy="48783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738000" tIns="730800"/>
          <a:lstStyle>
            <a:lvl1pPr marL="342900" indent="-319088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①望みも消え行くまでに　</a:t>
            </a:r>
          </a:p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世の嵐に悩むとき</a:t>
            </a:r>
          </a:p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数えてみよ主の恵み　  </a:t>
            </a:r>
          </a:p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汝</a:t>
            </a:r>
            <a:r>
              <a:rPr lang="ja-JP" altLang="ja-JP">
                <a:solidFill>
                  <a:srgbClr val="FFFFFF"/>
                </a:solidFill>
                <a:latin typeface="ＭＳ Ｐゴシック" panose="020B0600070205080204" pitchFamily="50" charset="-128"/>
              </a:rPr>
              <a:t>(な)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が心は安きを得ん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2178" name="Text Box 1">
            <a:extLst>
              <a:ext uri="{FF2B5EF4-FFF2-40B4-BE49-F238E27FC236}">
                <a16:creationId xmlns:a16="http://schemas.microsoft.com/office/drawing/2014/main" id="{F716C6B7-400C-3857-B023-8B415C5F3DD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0"/>
            <a:ext cx="7772400" cy="838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en-US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聖６４２</a:t>
            </a: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　のぞみも消えゆくまでに</a:t>
            </a:r>
          </a:p>
        </p:txBody>
      </p:sp>
      <p:sp>
        <p:nvSpPr>
          <p:cNvPr id="562179" name="Text Box 2">
            <a:extLst>
              <a:ext uri="{FF2B5EF4-FFF2-40B4-BE49-F238E27FC236}">
                <a16:creationId xmlns:a16="http://schemas.microsoft.com/office/drawing/2014/main" id="{18EA43A6-44CE-F9BC-F7EC-A48ED197BDE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144463"/>
            <a:ext cx="9144000" cy="48783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738000" tIns="730800"/>
          <a:lstStyle>
            <a:lvl1pPr marL="342900" indent="-319088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数えよ主の恵み　</a:t>
            </a:r>
          </a:p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数えよ主の恵み</a:t>
            </a:r>
          </a:p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数えよ一つずつ　</a:t>
            </a:r>
          </a:p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数えてみよ主の恵み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4226" name="Text Box 1">
            <a:extLst>
              <a:ext uri="{FF2B5EF4-FFF2-40B4-BE49-F238E27FC236}">
                <a16:creationId xmlns:a16="http://schemas.microsoft.com/office/drawing/2014/main" id="{30869801-6C3A-7218-112B-673BB54644F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0"/>
            <a:ext cx="7772400" cy="838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en-US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聖６４２</a:t>
            </a: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　のぞみも消えゆくまでに</a:t>
            </a:r>
          </a:p>
        </p:txBody>
      </p:sp>
      <p:sp>
        <p:nvSpPr>
          <p:cNvPr id="564227" name="Text Box 2">
            <a:extLst>
              <a:ext uri="{FF2B5EF4-FFF2-40B4-BE49-F238E27FC236}">
                <a16:creationId xmlns:a16="http://schemas.microsoft.com/office/drawing/2014/main" id="{D7C26616-6F85-2B38-1474-BC87DF83713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144463"/>
            <a:ext cx="9144000" cy="48783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738000" tIns="730800"/>
          <a:lstStyle>
            <a:lvl1pPr marL="342900" indent="-319088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en-US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②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主の賜いし十字架を　</a:t>
            </a:r>
          </a:p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担いきれず沈むとき</a:t>
            </a:r>
          </a:p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数えてみよ主の恵み　</a:t>
            </a:r>
          </a:p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つぶやきなど如何</a:t>
            </a:r>
            <a:r>
              <a:rPr lang="ja-JP" altLang="ja-JP">
                <a:solidFill>
                  <a:srgbClr val="FFFFFF"/>
                </a:solidFill>
                <a:latin typeface="ＭＳ Ｐゴシック" panose="020B0600070205080204" pitchFamily="50" charset="-128"/>
              </a:rPr>
              <a:t>(いか)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であらん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6274" name="Text Box 1">
            <a:extLst>
              <a:ext uri="{FF2B5EF4-FFF2-40B4-BE49-F238E27FC236}">
                <a16:creationId xmlns:a16="http://schemas.microsoft.com/office/drawing/2014/main" id="{16D1D4A3-CB77-4603-A760-1FCE312B699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0"/>
            <a:ext cx="7772400" cy="838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en-US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聖６４２</a:t>
            </a: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　のぞみも消えゆくまでに</a:t>
            </a:r>
          </a:p>
        </p:txBody>
      </p:sp>
      <p:sp>
        <p:nvSpPr>
          <p:cNvPr id="566275" name="Text Box 2">
            <a:extLst>
              <a:ext uri="{FF2B5EF4-FFF2-40B4-BE49-F238E27FC236}">
                <a16:creationId xmlns:a16="http://schemas.microsoft.com/office/drawing/2014/main" id="{0E7668E8-DFE9-0D2E-347A-9883C0827CD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144463"/>
            <a:ext cx="9144000" cy="48783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738000" tIns="730800"/>
          <a:lstStyle>
            <a:lvl1pPr marL="342900" indent="-319088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数えよ主の恵み　</a:t>
            </a:r>
          </a:p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数えよ主の恵み</a:t>
            </a:r>
          </a:p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数えよ一つずつ　</a:t>
            </a:r>
          </a:p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数えてみよ主の恵み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8322" name="Text Box 1">
            <a:extLst>
              <a:ext uri="{FF2B5EF4-FFF2-40B4-BE49-F238E27FC236}">
                <a16:creationId xmlns:a16="http://schemas.microsoft.com/office/drawing/2014/main" id="{D118F416-1EEA-0CF4-1342-A80B84E5BC6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0"/>
            <a:ext cx="7772400" cy="838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en-US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聖６４２</a:t>
            </a: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　のぞみも消えゆくまでに</a:t>
            </a:r>
          </a:p>
        </p:txBody>
      </p:sp>
      <p:sp>
        <p:nvSpPr>
          <p:cNvPr id="568323" name="Text Box 2">
            <a:extLst>
              <a:ext uri="{FF2B5EF4-FFF2-40B4-BE49-F238E27FC236}">
                <a16:creationId xmlns:a16="http://schemas.microsoft.com/office/drawing/2014/main" id="{7BA9CDBF-197D-5177-F4BF-C7BA5DC44AA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144463"/>
            <a:ext cx="9144000" cy="48783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738000" tIns="730800"/>
          <a:lstStyle>
            <a:lvl1pPr marL="342900" indent="-319088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③世の楽しみ・富・知識　</a:t>
            </a:r>
          </a:p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汝</a:t>
            </a:r>
            <a:r>
              <a:rPr lang="ja-JP" altLang="ja-JP">
                <a:solidFill>
                  <a:srgbClr val="FFFFFF"/>
                </a:solidFill>
                <a:latin typeface="ＭＳ Ｐゴシック" panose="020B0600070205080204" pitchFamily="50" charset="-128"/>
              </a:rPr>
              <a:t>(な)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が心を誘うとき</a:t>
            </a:r>
          </a:p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　数えてみよ主の恵み　</a:t>
            </a:r>
          </a:p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天つ国の幸に酔わん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0370" name="Text Box 1">
            <a:extLst>
              <a:ext uri="{FF2B5EF4-FFF2-40B4-BE49-F238E27FC236}">
                <a16:creationId xmlns:a16="http://schemas.microsoft.com/office/drawing/2014/main" id="{4C24E71C-DD4B-5705-452A-96383E96B3B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0"/>
            <a:ext cx="7772400" cy="838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en-US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聖６４２</a:t>
            </a: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　のぞみも消えゆくまでに</a:t>
            </a:r>
          </a:p>
        </p:txBody>
      </p:sp>
      <p:sp>
        <p:nvSpPr>
          <p:cNvPr id="570371" name="Text Box 2">
            <a:extLst>
              <a:ext uri="{FF2B5EF4-FFF2-40B4-BE49-F238E27FC236}">
                <a16:creationId xmlns:a16="http://schemas.microsoft.com/office/drawing/2014/main" id="{17F00CD5-6739-9606-A7B8-6F4F408426C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144463"/>
            <a:ext cx="9144000" cy="48783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738000" tIns="730800"/>
          <a:lstStyle>
            <a:lvl1pPr marL="342900" indent="-319088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数えよ主の恵み　</a:t>
            </a:r>
          </a:p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数えよ主の恵み</a:t>
            </a:r>
          </a:p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数えよ一つずつ　</a:t>
            </a:r>
          </a:p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数えてみよ主の恵み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2418" name="Text Box 1">
            <a:extLst>
              <a:ext uri="{FF2B5EF4-FFF2-40B4-BE49-F238E27FC236}">
                <a16:creationId xmlns:a16="http://schemas.microsoft.com/office/drawing/2014/main" id="{4598A5D3-B421-04B5-06FF-166454C974B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0"/>
            <a:ext cx="7772400" cy="685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en-US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聖６４３　 </a:t>
            </a: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ひたすらもとめよ</a:t>
            </a:r>
          </a:p>
        </p:txBody>
      </p:sp>
      <p:sp>
        <p:nvSpPr>
          <p:cNvPr id="572419" name="Text Box 2">
            <a:extLst>
              <a:ext uri="{FF2B5EF4-FFF2-40B4-BE49-F238E27FC236}">
                <a16:creationId xmlns:a16="http://schemas.microsoft.com/office/drawing/2014/main" id="{419D9CD3-D4FC-EF01-B8EE-AF4EB9B082B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0"/>
            <a:ext cx="9144000" cy="3886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738000" tIns="730800"/>
          <a:lstStyle>
            <a:lvl1pPr marL="342900" indent="-319088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①ひたすら求めよ　今も主は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誓いの御霊を　与えたもう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今も主は　変わりなき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御手もて世人を　救いたもう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endParaRPr lang="ja-JP" altLang="ja-JP" sz="4400">
              <a:solidFill>
                <a:srgbClr val="FFFFFF"/>
              </a:solidFill>
              <a:latin typeface="ＭＳ Ｐゴシック" panose="020B0600070205080204" pitchFamily="50" charset="-128"/>
            </a:endParaRP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000">
                <a:solidFill>
                  <a:srgbClr val="0000FF"/>
                </a:solidFill>
                <a:latin typeface="Times New Roman" panose="02020603050405020304" pitchFamily="18" charset="0"/>
                <a:ea typeface="ＤＦＧ中太丸ゴシック体"/>
                <a:cs typeface="ＤＦＧ中太丸ゴシック体"/>
              </a:rPr>
              <a:t>　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4466" name="Text Box 1">
            <a:extLst>
              <a:ext uri="{FF2B5EF4-FFF2-40B4-BE49-F238E27FC236}">
                <a16:creationId xmlns:a16="http://schemas.microsoft.com/office/drawing/2014/main" id="{A674AF43-32BF-C10F-3F81-5424D6CE2B7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0"/>
            <a:ext cx="7772400" cy="685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en-US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聖６４３　 </a:t>
            </a: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ひたすらもとめよ</a:t>
            </a:r>
          </a:p>
        </p:txBody>
      </p:sp>
      <p:sp>
        <p:nvSpPr>
          <p:cNvPr id="574467" name="Text Box 2">
            <a:extLst>
              <a:ext uri="{FF2B5EF4-FFF2-40B4-BE49-F238E27FC236}">
                <a16:creationId xmlns:a16="http://schemas.microsoft.com/office/drawing/2014/main" id="{93145EAD-82B2-8AD6-96E3-9241D3F2593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0"/>
            <a:ext cx="9144000" cy="3886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738000" tIns="730800"/>
          <a:lstStyle>
            <a:lvl1pPr marL="342900" indent="-319088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②努めよ求霊　今も主は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迷える羊を　求めたもう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今も主は　変わりなき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御手もて世人を　救いたもう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endParaRPr lang="ja-JP" altLang="ja-JP" sz="4400">
              <a:solidFill>
                <a:srgbClr val="FFFFFF"/>
              </a:solidFill>
              <a:latin typeface="ＭＳ Ｐゴシック" panose="020B0600070205080204" pitchFamily="50" charset="-128"/>
            </a:endParaRP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000">
                <a:solidFill>
                  <a:srgbClr val="0000FF"/>
                </a:solidFill>
                <a:latin typeface="Times New Roman" panose="02020603050405020304" pitchFamily="18" charset="0"/>
                <a:ea typeface="ＤＦＧ中太丸ゴシック体"/>
                <a:cs typeface="ＤＦＧ中太丸ゴシック体"/>
              </a:rPr>
              <a:t>　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681" name="Text Box 1">
            <a:extLst>
              <a:ext uri="{FF2B5EF4-FFF2-40B4-BE49-F238E27FC236}">
                <a16:creationId xmlns:a16="http://schemas.microsoft.com/office/drawing/2014/main" id="{56F6F725-E66D-A1BE-C811-49A1AB11954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19400" y="152400"/>
            <a:ext cx="6324600" cy="609600"/>
          </a:xfrm>
          <a:prstGeom prst="rect">
            <a:avLst/>
          </a:prstGeom>
          <a:noFill/>
          <a:ln>
            <a:noFill/>
          </a:ln>
          <a:effectLst/>
        </p:spPr>
        <p:txBody>
          <a:bodyPr lIns="92160" tIns="46080" rIns="92160" bIns="4608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buSzPct val="100000"/>
              <a:defRPr/>
            </a:pPr>
            <a:r>
              <a:rPr lang="ja-JP" altLang="ja-JP" b="1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                 </a:t>
            </a: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聖６０４　雨をふりそそぎ</a:t>
            </a:r>
          </a:p>
        </p:txBody>
      </p:sp>
      <p:sp>
        <p:nvSpPr>
          <p:cNvPr id="97283" name="Text Box 2">
            <a:extLst>
              <a:ext uri="{FF2B5EF4-FFF2-40B4-BE49-F238E27FC236}">
                <a16:creationId xmlns:a16="http://schemas.microsoft.com/office/drawing/2014/main" id="{2F6B8F5C-DFF3-D15C-8C6B-EDE950694FA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5113" y="990600"/>
            <a:ext cx="7789862" cy="2990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② 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雨を降り注ぎ　強き音もて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　眠る民の目を　覚まし給えや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 夕立のごと　天つ恵みを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 イェスよ今ここに　注ぎ給えや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6514" name="Text Box 1">
            <a:extLst>
              <a:ext uri="{FF2B5EF4-FFF2-40B4-BE49-F238E27FC236}">
                <a16:creationId xmlns:a16="http://schemas.microsoft.com/office/drawing/2014/main" id="{B75483C4-E3DE-6287-DACE-1E1E138C3BA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0"/>
            <a:ext cx="7772400" cy="685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en-US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聖６４３　 </a:t>
            </a: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ひたすらもとめよ</a:t>
            </a:r>
          </a:p>
        </p:txBody>
      </p:sp>
      <p:sp>
        <p:nvSpPr>
          <p:cNvPr id="576515" name="Text Box 2">
            <a:extLst>
              <a:ext uri="{FF2B5EF4-FFF2-40B4-BE49-F238E27FC236}">
                <a16:creationId xmlns:a16="http://schemas.microsoft.com/office/drawing/2014/main" id="{CA791D2E-977F-919A-2291-ED8647E9CC7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0"/>
            <a:ext cx="9144000" cy="3886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738000" tIns="730800"/>
          <a:lstStyle>
            <a:lvl1pPr marL="342900" indent="-319088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③疲れたる者に　今も主は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望みと力を　与えたもう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今も主は　変わりなき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御手もて世人を　救いたもう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endParaRPr lang="ja-JP" altLang="ja-JP" sz="4400">
              <a:solidFill>
                <a:srgbClr val="FFFFFF"/>
              </a:solidFill>
              <a:latin typeface="ＭＳ Ｐゴシック" panose="020B0600070205080204" pitchFamily="50" charset="-128"/>
            </a:endParaRP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000">
                <a:solidFill>
                  <a:srgbClr val="0000FF"/>
                </a:solidFill>
                <a:latin typeface="Times New Roman" panose="02020603050405020304" pitchFamily="18" charset="0"/>
                <a:ea typeface="ＤＦＧ中太丸ゴシック体"/>
                <a:cs typeface="ＤＦＧ中太丸ゴシック体"/>
              </a:rPr>
              <a:t>　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8562" name="Text Box 1">
            <a:extLst>
              <a:ext uri="{FF2B5EF4-FFF2-40B4-BE49-F238E27FC236}">
                <a16:creationId xmlns:a16="http://schemas.microsoft.com/office/drawing/2014/main" id="{DB79107A-5A19-5825-DCDA-7E6334971EA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0"/>
            <a:ext cx="7772400" cy="685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en-US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聖６４３　 </a:t>
            </a: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ひたすらもとめよ</a:t>
            </a:r>
          </a:p>
        </p:txBody>
      </p:sp>
      <p:sp>
        <p:nvSpPr>
          <p:cNvPr id="578563" name="Text Box 2">
            <a:extLst>
              <a:ext uri="{FF2B5EF4-FFF2-40B4-BE49-F238E27FC236}">
                <a16:creationId xmlns:a16="http://schemas.microsoft.com/office/drawing/2014/main" id="{AC7B7745-ABE6-CC10-395A-720288F8CA2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0"/>
            <a:ext cx="9144000" cy="3886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738000" tIns="730800"/>
          <a:lstStyle>
            <a:lvl1pPr marL="342900" indent="-319088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④御旨を行え　今も主は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　栄えの冠りを　約したもう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今も主は　変わりなき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御手もて世人を　救いたもう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endParaRPr lang="ja-JP" altLang="ja-JP" sz="4400">
              <a:solidFill>
                <a:srgbClr val="FFFFFF"/>
              </a:solidFill>
              <a:latin typeface="ＭＳ Ｐゴシック" panose="020B0600070205080204" pitchFamily="50" charset="-128"/>
            </a:endParaRP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000">
                <a:solidFill>
                  <a:srgbClr val="0000FF"/>
                </a:solidFill>
                <a:latin typeface="Times New Roman" panose="02020603050405020304" pitchFamily="18" charset="0"/>
                <a:ea typeface="ＤＦＧ中太丸ゴシック体"/>
                <a:cs typeface="ＤＦＧ中太丸ゴシック体"/>
              </a:rPr>
              <a:t>　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0610" name="Text Box 1">
            <a:extLst>
              <a:ext uri="{FF2B5EF4-FFF2-40B4-BE49-F238E27FC236}">
                <a16:creationId xmlns:a16="http://schemas.microsoft.com/office/drawing/2014/main" id="{60C6C10E-EAA3-1412-BBED-9BA79EAF67C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0"/>
            <a:ext cx="7772400" cy="685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en-US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聖６４４　 </a:t>
            </a: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鷲のごとく</a:t>
            </a:r>
          </a:p>
        </p:txBody>
      </p:sp>
      <p:sp>
        <p:nvSpPr>
          <p:cNvPr id="580611" name="Text Box 2">
            <a:extLst>
              <a:ext uri="{FF2B5EF4-FFF2-40B4-BE49-F238E27FC236}">
                <a16:creationId xmlns:a16="http://schemas.microsoft.com/office/drawing/2014/main" id="{62B253ED-6A86-6A6A-3638-F14C832D642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360363" y="-801688"/>
            <a:ext cx="9504363" cy="46878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738000" tIns="730800"/>
          <a:lstStyle>
            <a:lvl1pPr marL="342900" indent="-319088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  <a:tab pos="943451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  <a:tab pos="943451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  <a:tab pos="943451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>
                <a:solidFill>
                  <a:srgbClr val="FFFFFF"/>
                </a:solidFill>
                <a:latin typeface="ＭＳ Ｐゴシック" panose="020B0600070205080204" pitchFamily="50" charset="-128"/>
              </a:rPr>
              <a:t>　　　　　　　　　　　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>
                <a:solidFill>
                  <a:srgbClr val="FFFFFF"/>
                </a:solidFill>
                <a:latin typeface="ＭＳ Ｐゴシック" panose="020B0600070205080204" pitchFamily="50" charset="-128"/>
              </a:rPr>
              <a:t>　　　　　　　　　　すびな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①鷲のその巣雛を　呼び起こし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　その子の上に　舞い駆けるごと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　主はその御翼を　差し伸べて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　落ち行く我を　担い給えリ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2658" name="Text Box 1">
            <a:extLst>
              <a:ext uri="{FF2B5EF4-FFF2-40B4-BE49-F238E27FC236}">
                <a16:creationId xmlns:a16="http://schemas.microsoft.com/office/drawing/2014/main" id="{49D52C22-1614-8497-7241-C98A43DA28A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0"/>
            <a:ext cx="7772400" cy="685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en-US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聖６４４　 </a:t>
            </a: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鷲のごとく</a:t>
            </a:r>
          </a:p>
        </p:txBody>
      </p:sp>
      <p:sp>
        <p:nvSpPr>
          <p:cNvPr id="582659" name="Text Box 2">
            <a:extLst>
              <a:ext uri="{FF2B5EF4-FFF2-40B4-BE49-F238E27FC236}">
                <a16:creationId xmlns:a16="http://schemas.microsoft.com/office/drawing/2014/main" id="{CF4F4CEC-B2D8-7F90-DB55-7BBD252F271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360363" y="-360363"/>
            <a:ext cx="9504363" cy="42465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738000" tIns="730800"/>
          <a:lstStyle>
            <a:lvl1pPr marL="342900" indent="-319088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  <a:tab pos="943451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  <a:tab pos="943451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  <a:tab pos="943451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>
                <a:solidFill>
                  <a:srgbClr val="FFFFFF"/>
                </a:solidFill>
                <a:latin typeface="ＭＳ Ｐゴシック" panose="020B0600070205080204" pitchFamily="50" charset="-128"/>
              </a:rPr>
              <a:t>　　　　　　　　　　　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　鷲のごとく鷲のごとく　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翼を広げて我は昇らん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鷲のごとく　鷲のごとく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世界の果てへも　我は駆けらん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endParaRPr lang="ja-JP" altLang="ja-JP" sz="4400">
              <a:solidFill>
                <a:srgbClr val="FFFFFF"/>
              </a:solidFill>
              <a:latin typeface="ＭＳ Ｐゴシック" panose="020B0600070205080204" pitchFamily="50" charset="-128"/>
            </a:endParaRP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endParaRPr lang="ja-JP" altLang="ja-JP" sz="4400">
              <a:solidFill>
                <a:srgbClr val="FFFFFF"/>
              </a:solidFill>
              <a:latin typeface="ＭＳ Ｐゴシック" panose="020B0600070205080204" pitchFamily="50" charset="-128"/>
            </a:endParaRP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endParaRPr lang="ja-JP" altLang="ja-JP" sz="4400">
              <a:solidFill>
                <a:srgbClr val="FFFFFF"/>
              </a:solidFill>
              <a:latin typeface="ＭＳ Ｐゴシック" panose="020B0600070205080204" pitchFamily="50" charset="-128"/>
            </a:endParaRP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000">
                <a:solidFill>
                  <a:srgbClr val="0000FF"/>
                </a:solidFill>
                <a:latin typeface="Times New Roman" panose="02020603050405020304" pitchFamily="18" charset="0"/>
                <a:ea typeface="ＤＦＧ中太丸ゴシック体"/>
                <a:cs typeface="ＤＦＧ中太丸ゴシック体"/>
              </a:rPr>
              <a:t>　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4706" name="Text Box 1">
            <a:extLst>
              <a:ext uri="{FF2B5EF4-FFF2-40B4-BE49-F238E27FC236}">
                <a16:creationId xmlns:a16="http://schemas.microsoft.com/office/drawing/2014/main" id="{D879AF39-A27D-3FC8-E4D5-A32331A25CF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0"/>
            <a:ext cx="7772400" cy="685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en-US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聖６４４　 </a:t>
            </a: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鷲のごとく</a:t>
            </a:r>
          </a:p>
        </p:txBody>
      </p:sp>
      <p:sp>
        <p:nvSpPr>
          <p:cNvPr id="584707" name="Text Box 2">
            <a:extLst>
              <a:ext uri="{FF2B5EF4-FFF2-40B4-BE49-F238E27FC236}">
                <a16:creationId xmlns:a16="http://schemas.microsoft.com/office/drawing/2014/main" id="{45A98FD9-212E-AAC6-8260-69E5051024D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360363" y="-360363"/>
            <a:ext cx="9504363" cy="42465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738000" tIns="730800"/>
          <a:lstStyle>
            <a:lvl1pPr marL="342900" indent="-319088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  <a:tab pos="943451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  <a:tab pos="943451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  <a:tab pos="943451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>
                <a:solidFill>
                  <a:srgbClr val="FFFFFF"/>
                </a:solidFill>
                <a:latin typeface="ＭＳ Ｐゴシック" panose="020B0600070205080204" pitchFamily="50" charset="-128"/>
              </a:rPr>
              <a:t>　　　　　　　　　　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②主は我が口をば　良きものにて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豊かに満たさせ　給いたれば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この身も若やぎ　鷲のごとく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いよいよ新たに　せらるるなり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6754" name="Text Box 1">
            <a:extLst>
              <a:ext uri="{FF2B5EF4-FFF2-40B4-BE49-F238E27FC236}">
                <a16:creationId xmlns:a16="http://schemas.microsoft.com/office/drawing/2014/main" id="{AEBB193A-FB62-4CE8-7933-AB8BA3538A8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0"/>
            <a:ext cx="7772400" cy="685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en-US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聖６４４　 </a:t>
            </a: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鷲のごとく</a:t>
            </a:r>
          </a:p>
        </p:txBody>
      </p:sp>
      <p:sp>
        <p:nvSpPr>
          <p:cNvPr id="586755" name="Text Box 2">
            <a:extLst>
              <a:ext uri="{FF2B5EF4-FFF2-40B4-BE49-F238E27FC236}">
                <a16:creationId xmlns:a16="http://schemas.microsoft.com/office/drawing/2014/main" id="{7D79335D-E890-2093-0BEF-FAB3FED70BC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360363" y="-360363"/>
            <a:ext cx="9504363" cy="42465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738000" tIns="730800"/>
          <a:lstStyle>
            <a:lvl1pPr marL="342900" indent="-319088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  <a:tab pos="943451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  <a:tab pos="943451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  <a:tab pos="943451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>
                <a:solidFill>
                  <a:srgbClr val="FFFFFF"/>
                </a:solidFill>
                <a:latin typeface="ＭＳ Ｐゴシック" panose="020B0600070205080204" pitchFamily="50" charset="-128"/>
              </a:rPr>
              <a:t>　　　　　　　　　　　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　鷲のごとく鷲のごとく　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翼を広げて我は昇らん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鷲のごとく　鷲のごとく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世界の果てへも　我は駆けらん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endParaRPr lang="ja-JP" altLang="ja-JP" sz="4400">
              <a:solidFill>
                <a:srgbClr val="FFFFFF"/>
              </a:solidFill>
              <a:latin typeface="ＭＳ Ｐゴシック" panose="020B0600070205080204" pitchFamily="50" charset="-128"/>
            </a:endParaRP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endParaRPr lang="ja-JP" altLang="ja-JP" sz="4400">
              <a:solidFill>
                <a:srgbClr val="FFFFFF"/>
              </a:solidFill>
              <a:latin typeface="ＭＳ Ｐゴシック" panose="020B0600070205080204" pitchFamily="50" charset="-128"/>
            </a:endParaRP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endParaRPr lang="ja-JP" altLang="ja-JP" sz="4400">
              <a:solidFill>
                <a:srgbClr val="FFFFFF"/>
              </a:solidFill>
              <a:latin typeface="ＭＳ Ｐゴシック" panose="020B0600070205080204" pitchFamily="50" charset="-128"/>
            </a:endParaRP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000">
                <a:solidFill>
                  <a:srgbClr val="0000FF"/>
                </a:solidFill>
                <a:latin typeface="Times New Roman" panose="02020603050405020304" pitchFamily="18" charset="0"/>
                <a:ea typeface="ＤＦＧ中太丸ゴシック体"/>
                <a:cs typeface="ＤＦＧ中太丸ゴシック体"/>
              </a:rPr>
              <a:t>　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8802" name="Text Box 1">
            <a:extLst>
              <a:ext uri="{FF2B5EF4-FFF2-40B4-BE49-F238E27FC236}">
                <a16:creationId xmlns:a16="http://schemas.microsoft.com/office/drawing/2014/main" id="{26ED9BE7-D1B1-ADED-EA45-FA96A2A534E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0"/>
            <a:ext cx="7772400" cy="685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en-US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聖６４４　 </a:t>
            </a: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鷲のごとく</a:t>
            </a:r>
          </a:p>
        </p:txBody>
      </p:sp>
      <p:sp>
        <p:nvSpPr>
          <p:cNvPr id="588803" name="Text Box 2">
            <a:extLst>
              <a:ext uri="{FF2B5EF4-FFF2-40B4-BE49-F238E27FC236}">
                <a16:creationId xmlns:a16="http://schemas.microsoft.com/office/drawing/2014/main" id="{AE1338CD-127E-DC7E-3060-C34321DA5C2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360363" y="-360363"/>
            <a:ext cx="9504363" cy="42465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738000" tIns="730800"/>
          <a:lstStyle>
            <a:lvl1pPr marL="342900" indent="-319088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  <a:tab pos="943451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  <a:tab pos="943451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  <a:tab pos="943451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>
                <a:solidFill>
                  <a:srgbClr val="FFFFFF"/>
                </a:solidFill>
                <a:latin typeface="ＭＳ Ｐゴシック" panose="020B0600070205080204" pitchFamily="50" charset="-128"/>
              </a:rPr>
              <a:t>　　　　　　　　　　　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③主を切に待ち望む者には　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　新たに力の　与えられて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　鷲のごと翼を　張り広げ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　歩めど走れど　倦</a:t>
            </a:r>
            <a:r>
              <a:rPr lang="ja-JP" altLang="ja-JP">
                <a:solidFill>
                  <a:srgbClr val="FFFFFF"/>
                </a:solidFill>
                <a:latin typeface="ＭＳ Ｐゴシック" panose="020B0600070205080204" pitchFamily="50" charset="-128"/>
              </a:rPr>
              <a:t>(う)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まざるべし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0850" name="Text Box 1">
            <a:extLst>
              <a:ext uri="{FF2B5EF4-FFF2-40B4-BE49-F238E27FC236}">
                <a16:creationId xmlns:a16="http://schemas.microsoft.com/office/drawing/2014/main" id="{C4B48DD4-8EE5-892B-B3C1-7ACA226D5C3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0"/>
            <a:ext cx="7772400" cy="685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en-US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聖６４４　 </a:t>
            </a: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鷲のごとく</a:t>
            </a:r>
          </a:p>
        </p:txBody>
      </p:sp>
      <p:sp>
        <p:nvSpPr>
          <p:cNvPr id="590851" name="Text Box 2">
            <a:extLst>
              <a:ext uri="{FF2B5EF4-FFF2-40B4-BE49-F238E27FC236}">
                <a16:creationId xmlns:a16="http://schemas.microsoft.com/office/drawing/2014/main" id="{019EA07D-A424-F6EC-2C34-C057BF62341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360363" y="-360363"/>
            <a:ext cx="9504363" cy="42465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738000" tIns="730800"/>
          <a:lstStyle>
            <a:lvl1pPr marL="342900" indent="-319088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  <a:tab pos="943451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  <a:tab pos="943451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  <a:tab pos="943451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>
                <a:solidFill>
                  <a:srgbClr val="FFFFFF"/>
                </a:solidFill>
                <a:latin typeface="ＭＳ Ｐゴシック" panose="020B0600070205080204" pitchFamily="50" charset="-128"/>
              </a:rPr>
              <a:t>　　　　　　　　　　　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　鷲のごとく鷲のごとく　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翼を広げて我は昇らん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鷲のごとく　鷲のごとく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世界の果てへも　我は駆けらん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endParaRPr lang="ja-JP" altLang="ja-JP" sz="4400">
              <a:solidFill>
                <a:srgbClr val="FFFFFF"/>
              </a:solidFill>
              <a:latin typeface="ＭＳ Ｐゴシック" panose="020B0600070205080204" pitchFamily="50" charset="-128"/>
            </a:endParaRP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endParaRPr lang="ja-JP" altLang="ja-JP" sz="4400">
              <a:solidFill>
                <a:srgbClr val="FFFFFF"/>
              </a:solidFill>
              <a:latin typeface="ＭＳ Ｐゴシック" panose="020B0600070205080204" pitchFamily="50" charset="-128"/>
            </a:endParaRP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endParaRPr lang="ja-JP" altLang="ja-JP" sz="4400">
              <a:solidFill>
                <a:srgbClr val="FFFFFF"/>
              </a:solidFill>
              <a:latin typeface="ＭＳ Ｐゴシック" panose="020B0600070205080204" pitchFamily="50" charset="-128"/>
            </a:endParaRP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000">
                <a:solidFill>
                  <a:srgbClr val="0000FF"/>
                </a:solidFill>
                <a:latin typeface="Times New Roman" panose="02020603050405020304" pitchFamily="18" charset="0"/>
                <a:ea typeface="ＤＦＧ中太丸ゴシック体"/>
                <a:cs typeface="ＤＦＧ中太丸ゴシック体"/>
              </a:rPr>
              <a:t>　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2898" name="Text Box 1">
            <a:extLst>
              <a:ext uri="{FF2B5EF4-FFF2-40B4-BE49-F238E27FC236}">
                <a16:creationId xmlns:a16="http://schemas.microsoft.com/office/drawing/2014/main" id="{A0F24A0B-F950-EE2F-41E3-3D88535C635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0"/>
            <a:ext cx="7772400" cy="685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en-US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聖６４４　 </a:t>
            </a: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鷲のごとく</a:t>
            </a:r>
          </a:p>
        </p:txBody>
      </p:sp>
      <p:sp>
        <p:nvSpPr>
          <p:cNvPr id="592899" name="Text Box 2">
            <a:extLst>
              <a:ext uri="{FF2B5EF4-FFF2-40B4-BE49-F238E27FC236}">
                <a16:creationId xmlns:a16="http://schemas.microsoft.com/office/drawing/2014/main" id="{02CC2709-E808-D62B-C26F-21B9E347C31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360363" y="-360363"/>
            <a:ext cx="9504363" cy="42465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738000" tIns="730800"/>
          <a:lstStyle>
            <a:lvl1pPr marL="342900" indent="-319088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  <a:tab pos="943451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  <a:tab pos="943451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  <a:tab pos="943451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>
                <a:solidFill>
                  <a:srgbClr val="FFFFFF"/>
                </a:solidFill>
                <a:latin typeface="ＭＳ Ｐゴシック" panose="020B0600070205080204" pitchFamily="50" charset="-128"/>
              </a:rPr>
              <a:t>　　　　　　　　　　　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④鷲のごとく　岩を巣となして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危うき足場をも　ものとせず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獲物やあると　常に窺</a:t>
            </a:r>
            <a:r>
              <a:rPr lang="ja-JP" altLang="ja-JP">
                <a:solidFill>
                  <a:srgbClr val="FFFFFF"/>
                </a:solidFill>
                <a:latin typeface="ＭＳ Ｐゴシック" panose="020B0600070205080204" pitchFamily="50" charset="-128"/>
              </a:rPr>
              <a:t>(うかが)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う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その目の及ぶ　所は遠し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4946" name="Text Box 1">
            <a:extLst>
              <a:ext uri="{FF2B5EF4-FFF2-40B4-BE49-F238E27FC236}">
                <a16:creationId xmlns:a16="http://schemas.microsoft.com/office/drawing/2014/main" id="{16754C6A-505E-CAC4-1435-0E6C5513774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0"/>
            <a:ext cx="7772400" cy="685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en-US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聖６４４　 </a:t>
            </a: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鷲のごとく</a:t>
            </a:r>
          </a:p>
        </p:txBody>
      </p:sp>
      <p:sp>
        <p:nvSpPr>
          <p:cNvPr id="594947" name="Text Box 2">
            <a:extLst>
              <a:ext uri="{FF2B5EF4-FFF2-40B4-BE49-F238E27FC236}">
                <a16:creationId xmlns:a16="http://schemas.microsoft.com/office/drawing/2014/main" id="{6526933A-7021-D3A1-8D04-533CECD575B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360363" y="-360363"/>
            <a:ext cx="9504363" cy="42465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738000" tIns="730800"/>
          <a:lstStyle>
            <a:lvl1pPr marL="342900" indent="-319088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  <a:tab pos="943451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  <a:tab pos="943451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  <a:tab pos="943451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>
                <a:solidFill>
                  <a:srgbClr val="FFFFFF"/>
                </a:solidFill>
                <a:latin typeface="ＭＳ Ｐゴシック" panose="020B0600070205080204" pitchFamily="50" charset="-128"/>
              </a:rPr>
              <a:t>　　　　　　　　　　　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　鷲のごとく鷲のごとく　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翼を広げて我は昇らん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鷲のごとく　鷲のごとく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世界の果てへも　我は駆けらん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endParaRPr lang="ja-JP" altLang="ja-JP" sz="4400">
              <a:solidFill>
                <a:srgbClr val="FFFFFF"/>
              </a:solidFill>
              <a:latin typeface="ＭＳ Ｐゴシック" panose="020B0600070205080204" pitchFamily="50" charset="-128"/>
            </a:endParaRP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endParaRPr lang="ja-JP" altLang="ja-JP" sz="4400">
              <a:solidFill>
                <a:srgbClr val="FFFFFF"/>
              </a:solidFill>
              <a:latin typeface="ＭＳ Ｐゴシック" panose="020B0600070205080204" pitchFamily="50" charset="-128"/>
            </a:endParaRP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endParaRPr lang="ja-JP" altLang="ja-JP" sz="4400">
              <a:solidFill>
                <a:srgbClr val="FFFFFF"/>
              </a:solidFill>
              <a:latin typeface="ＭＳ Ｐゴシック" panose="020B0600070205080204" pitchFamily="50" charset="-128"/>
            </a:endParaRP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000">
                <a:solidFill>
                  <a:srgbClr val="0000FF"/>
                </a:solidFill>
                <a:latin typeface="Times New Roman" panose="02020603050405020304" pitchFamily="18" charset="0"/>
                <a:ea typeface="ＤＦＧ中太丸ゴシック体"/>
                <a:cs typeface="ＤＦＧ中太丸ゴシック体"/>
              </a:rPr>
              <a:t>　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705" name="Text Box 1">
            <a:extLst>
              <a:ext uri="{FF2B5EF4-FFF2-40B4-BE49-F238E27FC236}">
                <a16:creationId xmlns:a16="http://schemas.microsoft.com/office/drawing/2014/main" id="{68070EEE-5281-5746-4FB8-36EE24C9C6E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19400" y="152400"/>
            <a:ext cx="6324600" cy="609600"/>
          </a:xfrm>
          <a:prstGeom prst="rect">
            <a:avLst/>
          </a:prstGeom>
          <a:noFill/>
          <a:ln>
            <a:noFill/>
          </a:ln>
          <a:effectLst/>
        </p:spPr>
        <p:txBody>
          <a:bodyPr lIns="92160" tIns="46080" rIns="92160" bIns="4608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buSzPct val="100000"/>
              <a:defRPr/>
            </a:pPr>
            <a:r>
              <a:rPr lang="ja-JP" altLang="ja-JP" b="1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                 </a:t>
            </a: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聖６０４　雨をふりそそぎ</a:t>
            </a:r>
          </a:p>
        </p:txBody>
      </p:sp>
      <p:sp>
        <p:nvSpPr>
          <p:cNvPr id="99331" name="Text Box 2">
            <a:extLst>
              <a:ext uri="{FF2B5EF4-FFF2-40B4-BE49-F238E27FC236}">
                <a16:creationId xmlns:a16="http://schemas.microsoft.com/office/drawing/2014/main" id="{A1A49966-0CD8-2D87-47E6-6BCB8255A71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3838" y="990600"/>
            <a:ext cx="7789862" cy="2990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③ 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雨を降り注ぎ　神の言葉の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　変わりなきことを　示し給えや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 夕立のごと　天つ恵みを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 イェスよ今ここに　注ぎ給えや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6994" name="Text Box 1">
            <a:extLst>
              <a:ext uri="{FF2B5EF4-FFF2-40B4-BE49-F238E27FC236}">
                <a16:creationId xmlns:a16="http://schemas.microsoft.com/office/drawing/2014/main" id="{BC72B430-6726-D1B9-89FF-A53DB757533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0"/>
            <a:ext cx="7772400" cy="685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en-US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聖６４４　 </a:t>
            </a: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鷲のごとく</a:t>
            </a:r>
          </a:p>
        </p:txBody>
      </p:sp>
      <p:sp>
        <p:nvSpPr>
          <p:cNvPr id="596995" name="Text Box 2">
            <a:extLst>
              <a:ext uri="{FF2B5EF4-FFF2-40B4-BE49-F238E27FC236}">
                <a16:creationId xmlns:a16="http://schemas.microsoft.com/office/drawing/2014/main" id="{E7AA82E8-1919-78D5-0E6F-41C0204AA8F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360363" y="-360363"/>
            <a:ext cx="9504363" cy="42465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738000" tIns="730800"/>
          <a:lstStyle>
            <a:lvl1pPr marL="342900" indent="-319088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  <a:tab pos="943451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  <a:tab pos="943451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  <a:tab pos="943451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>
                <a:solidFill>
                  <a:srgbClr val="FFFFFF"/>
                </a:solidFill>
                <a:latin typeface="ＭＳ Ｐゴシック" panose="020B0600070205080204" pitchFamily="50" charset="-128"/>
              </a:rPr>
              <a:t>　　　　　　　　　　　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⑤殺され給いし　小羊こそ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再び来たりたもう　主なれや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み空高く我も　駆け上がり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この小羊のもとに　集まらん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9042" name="Text Box 1">
            <a:extLst>
              <a:ext uri="{FF2B5EF4-FFF2-40B4-BE49-F238E27FC236}">
                <a16:creationId xmlns:a16="http://schemas.microsoft.com/office/drawing/2014/main" id="{3D096F66-FC8A-2D20-DC29-CF7056B4CDA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0"/>
            <a:ext cx="7772400" cy="685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en-US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聖６４４　 </a:t>
            </a: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鷲のごとく</a:t>
            </a:r>
          </a:p>
        </p:txBody>
      </p:sp>
      <p:sp>
        <p:nvSpPr>
          <p:cNvPr id="599043" name="Text Box 2">
            <a:extLst>
              <a:ext uri="{FF2B5EF4-FFF2-40B4-BE49-F238E27FC236}">
                <a16:creationId xmlns:a16="http://schemas.microsoft.com/office/drawing/2014/main" id="{1A75B178-635A-468A-0F8A-2D53F52B922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360363" y="-360363"/>
            <a:ext cx="9504363" cy="42465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738000" tIns="730800"/>
          <a:lstStyle>
            <a:lvl1pPr marL="342900" indent="-319088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  <a:tab pos="943451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  <a:tab pos="943451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  <a:tab pos="943451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>
                <a:solidFill>
                  <a:srgbClr val="FFFFFF"/>
                </a:solidFill>
                <a:latin typeface="ＭＳ Ｐゴシック" panose="020B0600070205080204" pitchFamily="50" charset="-128"/>
              </a:rPr>
              <a:t>　　　　　　　　　　　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　鷲のごとく鷲のごとく　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翼を広げて我は昇らん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鷲のごとく　鷲のごとく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世界の果てへも　我は駆けらん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endParaRPr lang="ja-JP" altLang="ja-JP" sz="4400">
              <a:solidFill>
                <a:srgbClr val="FFFFFF"/>
              </a:solidFill>
              <a:latin typeface="ＭＳ Ｐゴシック" panose="020B0600070205080204" pitchFamily="50" charset="-128"/>
            </a:endParaRP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endParaRPr lang="ja-JP" altLang="ja-JP" sz="4400">
              <a:solidFill>
                <a:srgbClr val="FFFFFF"/>
              </a:solidFill>
              <a:latin typeface="ＭＳ Ｐゴシック" panose="020B0600070205080204" pitchFamily="50" charset="-128"/>
            </a:endParaRP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endParaRPr lang="ja-JP" altLang="ja-JP" sz="4400">
              <a:solidFill>
                <a:srgbClr val="FFFFFF"/>
              </a:solidFill>
              <a:latin typeface="ＭＳ Ｐゴシック" panose="020B0600070205080204" pitchFamily="50" charset="-128"/>
            </a:endParaRP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000">
                <a:solidFill>
                  <a:srgbClr val="0000FF"/>
                </a:solidFill>
                <a:latin typeface="Times New Roman" panose="02020603050405020304" pitchFamily="18" charset="0"/>
                <a:ea typeface="ＤＦＧ中太丸ゴシック体"/>
                <a:cs typeface="ＤＦＧ中太丸ゴシック体"/>
              </a:rPr>
              <a:t>　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3585" name="Text Box 1">
            <a:extLst>
              <a:ext uri="{FF2B5EF4-FFF2-40B4-BE49-F238E27FC236}">
                <a16:creationId xmlns:a16="http://schemas.microsoft.com/office/drawing/2014/main" id="{3F7FAD01-03FE-15C6-8E05-C452E504C8A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19475" y="173038"/>
            <a:ext cx="5576888" cy="404812"/>
          </a:xfrm>
          <a:prstGeom prst="rect">
            <a:avLst/>
          </a:prstGeom>
          <a:noFill/>
          <a:ln>
            <a:noFill/>
          </a:ln>
          <a:effectLst/>
        </p:spPr>
        <p:txBody>
          <a:bodyPr lIns="92160" tIns="46080" rIns="92160" bIns="4608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buSzPct val="100000"/>
              <a:defRPr/>
            </a:pPr>
            <a:r>
              <a:rPr lang="ja-JP" altLang="ja-JP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  <a:ea typeface="HG丸ｺﾞｼｯｸM-PRO" panose="020F0600000000000000" pitchFamily="50" charset="-128"/>
              </a:rPr>
              <a:t>　　　</a:t>
            </a:r>
            <a:r>
              <a:rPr lang="ja-JP" altLang="ja-JP" sz="2800">
                <a:solidFill>
                  <a:srgbClr val="FFFF00"/>
                </a:solidFill>
                <a:latin typeface="Arial" panose="020B0604020202020204" pitchFamily="34" charset="0"/>
                <a:ea typeface="HG丸ｺﾞｼｯｸM-PRO" panose="020F0600000000000000" pitchFamily="50" charset="-128"/>
              </a:rPr>
              <a:t>聖６４５　夕暮れのころに</a:t>
            </a:r>
          </a:p>
        </p:txBody>
      </p:sp>
      <p:sp>
        <p:nvSpPr>
          <p:cNvPr id="601091" name="Text Box 2">
            <a:extLst>
              <a:ext uri="{FF2B5EF4-FFF2-40B4-BE49-F238E27FC236}">
                <a16:creationId xmlns:a16="http://schemas.microsoft.com/office/drawing/2014/main" id="{BB808F1A-5A2B-27E2-DF64-84640574E1F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293688" y="144463"/>
            <a:ext cx="8872538" cy="2933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738000" tIns="730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Century" panose="02040604050505020304" pitchFamily="18" charset="0"/>
              </a:rPr>
              <a:t>①</a:t>
            </a:r>
            <a:r>
              <a:rPr lang="ja-JP" altLang="ja-JP" sz="4400">
                <a:solidFill>
                  <a:srgbClr val="FFFFFF"/>
                </a:solidFill>
                <a:latin typeface="Century" panose="02040604050505020304" pitchFamily="18" charset="0"/>
              </a:rPr>
              <a:t>「夕暮れのころに　明るくならん」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Century" panose="02040604050505020304" pitchFamily="18" charset="0"/>
              </a:rPr>
              <a:t>　 我が世の日影は　かすかなれど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Century" panose="02040604050505020304" pitchFamily="18" charset="0"/>
              </a:rPr>
              <a:t>　 御顔の輝き　明</a:t>
            </a:r>
            <a:r>
              <a:rPr lang="ja-JP" altLang="ja-JP">
                <a:solidFill>
                  <a:srgbClr val="FFFFFF"/>
                </a:solidFill>
                <a:latin typeface="Century" panose="02040604050505020304" pitchFamily="18" charset="0"/>
              </a:rPr>
              <a:t>(さや)</a:t>
            </a:r>
            <a:r>
              <a:rPr lang="ja-JP" altLang="ja-JP" sz="4400">
                <a:solidFill>
                  <a:srgbClr val="FFFFFF"/>
                </a:solidFill>
                <a:latin typeface="Century" panose="02040604050505020304" pitchFamily="18" charset="0"/>
              </a:rPr>
              <a:t>に仰ぐ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4609" name="Text Box 1">
            <a:extLst>
              <a:ext uri="{FF2B5EF4-FFF2-40B4-BE49-F238E27FC236}">
                <a16:creationId xmlns:a16="http://schemas.microsoft.com/office/drawing/2014/main" id="{A88B0E59-7629-0D81-A6EE-CBCCD35D48C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19475" y="173038"/>
            <a:ext cx="5576888" cy="404812"/>
          </a:xfrm>
          <a:prstGeom prst="rect">
            <a:avLst/>
          </a:prstGeom>
          <a:noFill/>
          <a:ln>
            <a:noFill/>
          </a:ln>
          <a:effectLst/>
        </p:spPr>
        <p:txBody>
          <a:bodyPr lIns="92160" tIns="46080" rIns="92160" bIns="4608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buSzPct val="100000"/>
              <a:defRPr/>
            </a:pPr>
            <a:r>
              <a:rPr lang="ja-JP" altLang="ja-JP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  <a:ea typeface="HG丸ｺﾞｼｯｸM-PRO" panose="020F0600000000000000" pitchFamily="50" charset="-128"/>
              </a:rPr>
              <a:t>　　　</a:t>
            </a:r>
            <a:r>
              <a:rPr lang="ja-JP" altLang="ja-JP" sz="2800">
                <a:solidFill>
                  <a:srgbClr val="FFFF00"/>
                </a:solidFill>
                <a:latin typeface="Arial" panose="020B0604020202020204" pitchFamily="34" charset="0"/>
                <a:ea typeface="HG丸ｺﾞｼｯｸM-PRO" panose="020F0600000000000000" pitchFamily="50" charset="-128"/>
              </a:rPr>
              <a:t>聖６４５　夕暮れのころに</a:t>
            </a:r>
          </a:p>
        </p:txBody>
      </p:sp>
      <p:sp>
        <p:nvSpPr>
          <p:cNvPr id="603139" name="Text Box 2">
            <a:extLst>
              <a:ext uri="{FF2B5EF4-FFF2-40B4-BE49-F238E27FC236}">
                <a16:creationId xmlns:a16="http://schemas.microsoft.com/office/drawing/2014/main" id="{4D38A473-5604-A408-0AA7-7B458326452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42863" y="144463"/>
            <a:ext cx="8370888" cy="44211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738000" tIns="730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②</a:t>
            </a: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全ての形は　薄れゆきて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　 いと親しきもの　去り行くとき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　 いよいよ慕わし　我が君イェス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endParaRPr lang="ja-JP" altLang="ja-JP" sz="4400">
              <a:solidFill>
                <a:srgbClr val="FFFFFF"/>
              </a:solidFill>
              <a:latin typeface="Times New Roman" panose="02020603050405020304" pitchFamily="18" charset="0"/>
            </a:endParaRP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endParaRPr lang="ja-JP" altLang="ja-JP" sz="440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5633" name="Text Box 1">
            <a:extLst>
              <a:ext uri="{FF2B5EF4-FFF2-40B4-BE49-F238E27FC236}">
                <a16:creationId xmlns:a16="http://schemas.microsoft.com/office/drawing/2014/main" id="{281A18FD-FCAE-AC70-2E3F-B2637BD947A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19475" y="173038"/>
            <a:ext cx="5576888" cy="404812"/>
          </a:xfrm>
          <a:prstGeom prst="rect">
            <a:avLst/>
          </a:prstGeom>
          <a:noFill/>
          <a:ln>
            <a:noFill/>
          </a:ln>
          <a:effectLst/>
        </p:spPr>
        <p:txBody>
          <a:bodyPr lIns="92160" tIns="46080" rIns="92160" bIns="4608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buSzPct val="100000"/>
              <a:defRPr/>
            </a:pPr>
            <a:r>
              <a:rPr lang="ja-JP" altLang="ja-JP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  <a:ea typeface="HG丸ｺﾞｼｯｸM-PRO" panose="020F0600000000000000" pitchFamily="50" charset="-128"/>
              </a:rPr>
              <a:t>　　　</a:t>
            </a:r>
            <a:r>
              <a:rPr lang="ja-JP" altLang="ja-JP" sz="2800">
                <a:solidFill>
                  <a:srgbClr val="FFFF00"/>
                </a:solidFill>
                <a:latin typeface="Arial" panose="020B0604020202020204" pitchFamily="34" charset="0"/>
                <a:ea typeface="HG丸ｺﾞｼｯｸM-PRO" panose="020F0600000000000000" pitchFamily="50" charset="-128"/>
              </a:rPr>
              <a:t>聖６４５　夕暮れのころに</a:t>
            </a:r>
          </a:p>
        </p:txBody>
      </p:sp>
      <p:sp>
        <p:nvSpPr>
          <p:cNvPr id="605187" name="Text Box 2">
            <a:extLst>
              <a:ext uri="{FF2B5EF4-FFF2-40B4-BE49-F238E27FC236}">
                <a16:creationId xmlns:a16="http://schemas.microsoft.com/office/drawing/2014/main" id="{2545A43C-9E81-EFEE-2E14-C412229260C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58738" y="144463"/>
            <a:ext cx="8404226" cy="2933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738000" tIns="730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③</a:t>
            </a: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十字架の血潮に　身を洗われ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　 聖きをたまわり　主の御言葉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　 取り次ぎ続けて　今日となりぬ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6657" name="Text Box 1">
            <a:extLst>
              <a:ext uri="{FF2B5EF4-FFF2-40B4-BE49-F238E27FC236}">
                <a16:creationId xmlns:a16="http://schemas.microsoft.com/office/drawing/2014/main" id="{742FE003-931C-FF6E-05CA-91B0A52C4B2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19475" y="173038"/>
            <a:ext cx="5576888" cy="404812"/>
          </a:xfrm>
          <a:prstGeom prst="rect">
            <a:avLst/>
          </a:prstGeom>
          <a:noFill/>
          <a:ln>
            <a:noFill/>
          </a:ln>
          <a:effectLst/>
        </p:spPr>
        <p:txBody>
          <a:bodyPr lIns="92160" tIns="46080" rIns="92160" bIns="4608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buSzPct val="100000"/>
              <a:defRPr/>
            </a:pPr>
            <a:r>
              <a:rPr lang="ja-JP" altLang="ja-JP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  <a:ea typeface="HG丸ｺﾞｼｯｸM-PRO" panose="020F0600000000000000" pitchFamily="50" charset="-128"/>
              </a:rPr>
              <a:t>　　　</a:t>
            </a:r>
            <a:r>
              <a:rPr lang="ja-JP" altLang="ja-JP" sz="2800">
                <a:solidFill>
                  <a:srgbClr val="FFFF00"/>
                </a:solidFill>
                <a:latin typeface="Arial" panose="020B0604020202020204" pitchFamily="34" charset="0"/>
                <a:ea typeface="HG丸ｺﾞｼｯｸM-PRO" panose="020F0600000000000000" pitchFamily="50" charset="-128"/>
              </a:rPr>
              <a:t>聖６４５　夕暮れのころに</a:t>
            </a:r>
          </a:p>
        </p:txBody>
      </p:sp>
      <p:sp>
        <p:nvSpPr>
          <p:cNvPr id="607235" name="Text Box 2">
            <a:extLst>
              <a:ext uri="{FF2B5EF4-FFF2-40B4-BE49-F238E27FC236}">
                <a16:creationId xmlns:a16="http://schemas.microsoft.com/office/drawing/2014/main" id="{D6CCA564-68D3-ED39-8D04-A308D14BDD0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203200" y="144463"/>
            <a:ext cx="8691563" cy="2933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738000" tIns="730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④</a:t>
            </a: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主は我が光ぞ　また救いぞ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 　我恐れもなく　立つを得べし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 　この世の終わりに　主の御前に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7681" name="Text Box 1">
            <a:extLst>
              <a:ext uri="{FF2B5EF4-FFF2-40B4-BE49-F238E27FC236}">
                <a16:creationId xmlns:a16="http://schemas.microsoft.com/office/drawing/2014/main" id="{4A0D6D93-A0B6-7A55-F9A8-3AAAD220405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19475" y="173038"/>
            <a:ext cx="5576888" cy="404812"/>
          </a:xfrm>
          <a:prstGeom prst="rect">
            <a:avLst/>
          </a:prstGeom>
          <a:noFill/>
          <a:ln>
            <a:noFill/>
          </a:ln>
          <a:effectLst/>
        </p:spPr>
        <p:txBody>
          <a:bodyPr lIns="92160" tIns="46080" rIns="92160" bIns="4608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buSzPct val="100000"/>
              <a:defRPr/>
            </a:pPr>
            <a:r>
              <a:rPr lang="ja-JP" altLang="ja-JP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  <a:ea typeface="HG丸ｺﾞｼｯｸM-PRO" panose="020F0600000000000000" pitchFamily="50" charset="-128"/>
              </a:rPr>
              <a:t>　　　</a:t>
            </a:r>
            <a:r>
              <a:rPr lang="ja-JP" altLang="ja-JP" sz="2800">
                <a:solidFill>
                  <a:srgbClr val="FFFF00"/>
                </a:solidFill>
                <a:latin typeface="Arial" panose="020B0604020202020204" pitchFamily="34" charset="0"/>
                <a:ea typeface="HG丸ｺﾞｼｯｸM-PRO" panose="020F0600000000000000" pitchFamily="50" charset="-128"/>
              </a:rPr>
              <a:t>聖６４６　</a:t>
            </a: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この胸に</a:t>
            </a:r>
          </a:p>
        </p:txBody>
      </p:sp>
      <p:sp>
        <p:nvSpPr>
          <p:cNvPr id="609283" name="Text Box 2">
            <a:extLst>
              <a:ext uri="{FF2B5EF4-FFF2-40B4-BE49-F238E27FC236}">
                <a16:creationId xmlns:a16="http://schemas.microsoft.com/office/drawing/2014/main" id="{B959DA43-D237-10CF-0D49-38B810D4B60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0988" y="144463"/>
            <a:ext cx="5721350" cy="3676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738000" tIns="730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  この胸に　この胸に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　救い主イェスよ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  来たりて住みませ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　とこしなえまでも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8705" name="Text Box 1">
            <a:extLst>
              <a:ext uri="{FF2B5EF4-FFF2-40B4-BE49-F238E27FC236}">
                <a16:creationId xmlns:a16="http://schemas.microsoft.com/office/drawing/2014/main" id="{D1451925-1EFD-7C9C-90D4-10E0D74B6E5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24188" y="173038"/>
            <a:ext cx="5972175" cy="404812"/>
          </a:xfrm>
          <a:prstGeom prst="rect">
            <a:avLst/>
          </a:prstGeom>
          <a:noFill/>
          <a:ln>
            <a:noFill/>
          </a:ln>
          <a:effectLst/>
        </p:spPr>
        <p:txBody>
          <a:bodyPr lIns="92160" tIns="46080" rIns="92160" bIns="4608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buSzPct val="100000"/>
              <a:defRPr/>
            </a:pPr>
            <a:r>
              <a:rPr lang="ja-JP" altLang="ja-JP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  <a:ea typeface="HG丸ｺﾞｼｯｸM-PRO" panose="020F0600000000000000" pitchFamily="50" charset="-128"/>
              </a:rPr>
              <a:t>　　　</a:t>
            </a:r>
            <a:r>
              <a:rPr lang="ja-JP" altLang="ja-JP" sz="2800">
                <a:solidFill>
                  <a:srgbClr val="FFFF00"/>
                </a:solidFill>
                <a:latin typeface="Arial" panose="020B0604020202020204" pitchFamily="34" charset="0"/>
                <a:ea typeface="HG丸ｺﾞｼｯｸM-PRO" panose="020F0600000000000000" pitchFamily="50" charset="-128"/>
              </a:rPr>
              <a:t>聖６４７　ゲッセマネにふす</a:t>
            </a:r>
          </a:p>
        </p:txBody>
      </p:sp>
      <p:sp>
        <p:nvSpPr>
          <p:cNvPr id="611331" name="Text Box 2">
            <a:extLst>
              <a:ext uri="{FF2B5EF4-FFF2-40B4-BE49-F238E27FC236}">
                <a16:creationId xmlns:a16="http://schemas.microsoft.com/office/drawing/2014/main" id="{C4CAEB51-A41C-8A0D-9BD2-7BF24E6E662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385763" y="503238"/>
            <a:ext cx="9056688" cy="2933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738000" tIns="730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①</a:t>
            </a: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ゲッセマネに伏す　主を思いなば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　 憂きも悩みも　など厭</a:t>
            </a:r>
            <a:r>
              <a:rPr lang="ja-JP" altLang="ja-JP">
                <a:solidFill>
                  <a:srgbClr val="FFFFFF"/>
                </a:solidFill>
                <a:latin typeface="Times New Roman" panose="02020603050405020304" pitchFamily="18" charset="0"/>
              </a:rPr>
              <a:t>（いと）</a:t>
            </a: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うべき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 　おのれを捨てて　君に従わん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9729" name="Text Box 1">
            <a:extLst>
              <a:ext uri="{FF2B5EF4-FFF2-40B4-BE49-F238E27FC236}">
                <a16:creationId xmlns:a16="http://schemas.microsoft.com/office/drawing/2014/main" id="{6C0D4F98-A97F-FDB4-CB7E-61F93D60573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24188" y="173038"/>
            <a:ext cx="5972175" cy="404812"/>
          </a:xfrm>
          <a:prstGeom prst="rect">
            <a:avLst/>
          </a:prstGeom>
          <a:noFill/>
          <a:ln>
            <a:noFill/>
          </a:ln>
          <a:effectLst/>
        </p:spPr>
        <p:txBody>
          <a:bodyPr lIns="92160" tIns="46080" rIns="92160" bIns="4608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buSzPct val="100000"/>
              <a:defRPr/>
            </a:pPr>
            <a:r>
              <a:rPr lang="ja-JP" altLang="ja-JP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  <a:ea typeface="HG丸ｺﾞｼｯｸM-PRO" panose="020F0600000000000000" pitchFamily="50" charset="-128"/>
              </a:rPr>
              <a:t>　　　</a:t>
            </a:r>
            <a:r>
              <a:rPr lang="ja-JP" altLang="ja-JP" sz="2800">
                <a:solidFill>
                  <a:srgbClr val="FFFF00"/>
                </a:solidFill>
                <a:latin typeface="Arial" panose="020B0604020202020204" pitchFamily="34" charset="0"/>
                <a:ea typeface="HG丸ｺﾞｼｯｸM-PRO" panose="020F0600000000000000" pitchFamily="50" charset="-128"/>
              </a:rPr>
              <a:t>聖６４７　ゲッセマネにふす</a:t>
            </a:r>
          </a:p>
        </p:txBody>
      </p:sp>
      <p:sp>
        <p:nvSpPr>
          <p:cNvPr id="613379" name="Text Box 2">
            <a:extLst>
              <a:ext uri="{FF2B5EF4-FFF2-40B4-BE49-F238E27FC236}">
                <a16:creationId xmlns:a16="http://schemas.microsoft.com/office/drawing/2014/main" id="{8334A2B8-A606-55B7-04B5-5D7535C909A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258763" y="503238"/>
            <a:ext cx="8804276" cy="33734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738000" tIns="730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②</a:t>
            </a: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ピラトの庭の　主を思いなば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　 恥も痛みも　など託</a:t>
            </a:r>
            <a:r>
              <a:rPr lang="ja-JP" altLang="ja-JP">
                <a:solidFill>
                  <a:srgbClr val="FFFFFF"/>
                </a:solidFill>
                <a:latin typeface="Times New Roman" panose="02020603050405020304" pitchFamily="18" charset="0"/>
              </a:rPr>
              <a:t>(かこ)</a:t>
            </a: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つべき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　 忍び黙</a:t>
            </a:r>
            <a:r>
              <a:rPr lang="ja-JP" altLang="ja-JP">
                <a:solidFill>
                  <a:srgbClr val="FFFFFF"/>
                </a:solidFill>
                <a:latin typeface="Times New Roman" panose="02020603050405020304" pitchFamily="18" charset="0"/>
              </a:rPr>
              <a:t>（もだ）</a:t>
            </a: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して　君に従わん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2400">
                <a:solidFill>
                  <a:srgbClr val="FFFFFF"/>
                </a:solidFill>
                <a:latin typeface="Times New Roman" panose="02020603050405020304" pitchFamily="18" charset="0"/>
              </a:rPr>
              <a:t>　　　　　　　　　　　　　　　　　　　　　　　　　※かこつ=不平を言う。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0753" name="Text Box 1">
            <a:extLst>
              <a:ext uri="{FF2B5EF4-FFF2-40B4-BE49-F238E27FC236}">
                <a16:creationId xmlns:a16="http://schemas.microsoft.com/office/drawing/2014/main" id="{863323B4-DDD3-1960-15D8-B7AE9767D48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24188" y="173038"/>
            <a:ext cx="5972175" cy="404812"/>
          </a:xfrm>
          <a:prstGeom prst="rect">
            <a:avLst/>
          </a:prstGeom>
          <a:noFill/>
          <a:ln>
            <a:noFill/>
          </a:ln>
          <a:effectLst/>
        </p:spPr>
        <p:txBody>
          <a:bodyPr lIns="92160" tIns="46080" rIns="92160" bIns="4608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buSzPct val="100000"/>
              <a:defRPr/>
            </a:pPr>
            <a:r>
              <a:rPr lang="ja-JP" altLang="ja-JP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  <a:ea typeface="HG丸ｺﾞｼｯｸM-PRO" panose="020F0600000000000000" pitchFamily="50" charset="-128"/>
              </a:rPr>
              <a:t>　　　</a:t>
            </a:r>
            <a:r>
              <a:rPr lang="ja-JP" altLang="ja-JP" sz="2800">
                <a:solidFill>
                  <a:srgbClr val="FFFF00"/>
                </a:solidFill>
                <a:latin typeface="Arial" panose="020B0604020202020204" pitchFamily="34" charset="0"/>
                <a:ea typeface="HG丸ｺﾞｼｯｸM-PRO" panose="020F0600000000000000" pitchFamily="50" charset="-128"/>
              </a:rPr>
              <a:t>聖６４７　ゲッセマネにふす</a:t>
            </a:r>
          </a:p>
        </p:txBody>
      </p:sp>
      <p:sp>
        <p:nvSpPr>
          <p:cNvPr id="615427" name="Text Box 2">
            <a:extLst>
              <a:ext uri="{FF2B5EF4-FFF2-40B4-BE49-F238E27FC236}">
                <a16:creationId xmlns:a16="http://schemas.microsoft.com/office/drawing/2014/main" id="{F2779387-2498-AF03-0B8B-05F735C4B02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988" y="503238"/>
            <a:ext cx="8234362" cy="2933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738000" tIns="730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③</a:t>
            </a: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カルバリ山の　主を思いなば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 　我が苦しみは　ものの数かわ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 　十字架を負いて　君に従わん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729" name="Text Box 1">
            <a:extLst>
              <a:ext uri="{FF2B5EF4-FFF2-40B4-BE49-F238E27FC236}">
                <a16:creationId xmlns:a16="http://schemas.microsoft.com/office/drawing/2014/main" id="{299A5BB6-AFA3-96A6-484B-7EEE9C83222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19400" y="152400"/>
            <a:ext cx="6324600" cy="609600"/>
          </a:xfrm>
          <a:prstGeom prst="rect">
            <a:avLst/>
          </a:prstGeom>
          <a:noFill/>
          <a:ln>
            <a:noFill/>
          </a:ln>
          <a:effectLst/>
        </p:spPr>
        <p:txBody>
          <a:bodyPr lIns="92160" tIns="46080" rIns="92160" bIns="4608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buSzPct val="100000"/>
              <a:defRPr/>
            </a:pPr>
            <a:r>
              <a:rPr lang="ja-JP" altLang="ja-JP" b="1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                 </a:t>
            </a: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聖６０４　雨をふりそそぎ</a:t>
            </a:r>
          </a:p>
        </p:txBody>
      </p:sp>
      <p:sp>
        <p:nvSpPr>
          <p:cNvPr id="101379" name="Text Box 2">
            <a:extLst>
              <a:ext uri="{FF2B5EF4-FFF2-40B4-BE49-F238E27FC236}">
                <a16:creationId xmlns:a16="http://schemas.microsoft.com/office/drawing/2014/main" id="{C2AF13D1-CFDB-F275-95BC-A5E65C14B43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75" y="990600"/>
            <a:ext cx="9183688" cy="2990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④ 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雨を降り注ぎ　ひとりびとりに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　奇</a:t>
            </a:r>
            <a:r>
              <a:rPr lang="ja-JP" altLang="ja-JP">
                <a:solidFill>
                  <a:srgbClr val="FFFFFF"/>
                </a:solidFill>
                <a:latin typeface="ＭＳ Ｐゴシック" panose="020B0600070205080204" pitchFamily="50" charset="-128"/>
              </a:rPr>
              <a:t>(く)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しき汝</a:t>
            </a:r>
            <a:r>
              <a:rPr lang="ja-JP" altLang="ja-JP">
                <a:solidFill>
                  <a:srgbClr val="FFFFFF"/>
                </a:solidFill>
                <a:latin typeface="ＭＳ Ｐゴシック" panose="020B0600070205080204" pitchFamily="50" charset="-128"/>
              </a:rPr>
              <a:t>(な)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が業を　見させ給えや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 夕立のごと　天つ恵みを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 イェスよ今ここに　注ぎ給えや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1777" name="Text Box 1">
            <a:extLst>
              <a:ext uri="{FF2B5EF4-FFF2-40B4-BE49-F238E27FC236}">
                <a16:creationId xmlns:a16="http://schemas.microsoft.com/office/drawing/2014/main" id="{5E046BC4-A3D2-3D1D-273D-9530492C5A6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24188" y="173038"/>
            <a:ext cx="5972175" cy="404812"/>
          </a:xfrm>
          <a:prstGeom prst="rect">
            <a:avLst/>
          </a:prstGeom>
          <a:noFill/>
          <a:ln>
            <a:noFill/>
          </a:ln>
          <a:effectLst/>
        </p:spPr>
        <p:txBody>
          <a:bodyPr lIns="92160" tIns="46080" rIns="92160" bIns="4608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buSzPct val="100000"/>
              <a:defRPr/>
            </a:pPr>
            <a:r>
              <a:rPr lang="ja-JP" altLang="ja-JP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  <a:ea typeface="HG丸ｺﾞｼｯｸM-PRO" panose="020F0600000000000000" pitchFamily="50" charset="-128"/>
              </a:rPr>
              <a:t>　　　</a:t>
            </a:r>
            <a:r>
              <a:rPr lang="ja-JP" altLang="ja-JP" sz="2800">
                <a:solidFill>
                  <a:srgbClr val="FFFF00"/>
                </a:solidFill>
                <a:latin typeface="Arial" panose="020B0604020202020204" pitchFamily="34" charset="0"/>
                <a:ea typeface="HG丸ｺﾞｼｯｸM-PRO" panose="020F0600000000000000" pitchFamily="50" charset="-128"/>
              </a:rPr>
              <a:t>聖６４７　ゲッセマネにふす</a:t>
            </a:r>
          </a:p>
        </p:txBody>
      </p:sp>
      <p:sp>
        <p:nvSpPr>
          <p:cNvPr id="617475" name="Text Box 2">
            <a:extLst>
              <a:ext uri="{FF2B5EF4-FFF2-40B4-BE49-F238E27FC236}">
                <a16:creationId xmlns:a16="http://schemas.microsoft.com/office/drawing/2014/main" id="{B5E39214-F6A4-B5C3-3372-C863BF1B849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382588" y="503238"/>
            <a:ext cx="9050338" cy="2933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738000" tIns="730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④</a:t>
            </a: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甦りたる　主を仰ぎなば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 　仇をも死をも　など恐るべき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 　勝鬨</a:t>
            </a:r>
            <a:r>
              <a:rPr lang="ja-JP" altLang="ja-JP">
                <a:solidFill>
                  <a:srgbClr val="FFFFFF"/>
                </a:solidFill>
                <a:latin typeface="Times New Roman" panose="02020603050405020304" pitchFamily="18" charset="0"/>
              </a:rPr>
              <a:t>（かちどき）</a:t>
            </a: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あげて　君に従わん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2801" name="Text Box 1">
            <a:extLst>
              <a:ext uri="{FF2B5EF4-FFF2-40B4-BE49-F238E27FC236}">
                <a16:creationId xmlns:a16="http://schemas.microsoft.com/office/drawing/2014/main" id="{EAC7D010-4EBD-6CF1-22A6-B7F49A0D3B1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24188" y="173038"/>
            <a:ext cx="5972175" cy="404812"/>
          </a:xfrm>
          <a:prstGeom prst="rect">
            <a:avLst/>
          </a:prstGeom>
          <a:noFill/>
          <a:ln>
            <a:noFill/>
          </a:ln>
          <a:effectLst/>
        </p:spPr>
        <p:txBody>
          <a:bodyPr lIns="92160" tIns="46080" rIns="92160" bIns="4608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buSzPct val="100000"/>
              <a:defRPr/>
            </a:pPr>
            <a:r>
              <a:rPr lang="ja-JP" altLang="ja-JP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  <a:ea typeface="HG丸ｺﾞｼｯｸM-PRO" panose="020F0600000000000000" pitchFamily="50" charset="-128"/>
              </a:rPr>
              <a:t>　　　</a:t>
            </a:r>
            <a:r>
              <a:rPr lang="ja-JP" altLang="ja-JP" sz="2800">
                <a:solidFill>
                  <a:srgbClr val="FFFF00"/>
                </a:solidFill>
                <a:latin typeface="Arial" panose="020B0604020202020204" pitchFamily="34" charset="0"/>
                <a:ea typeface="HG丸ｺﾞｼｯｸM-PRO" panose="020F0600000000000000" pitchFamily="50" charset="-128"/>
              </a:rPr>
              <a:t>聖６４８　ひかりひかり</a:t>
            </a:r>
          </a:p>
        </p:txBody>
      </p:sp>
      <p:sp>
        <p:nvSpPr>
          <p:cNvPr id="619523" name="Text Box 2">
            <a:extLst>
              <a:ext uri="{FF2B5EF4-FFF2-40B4-BE49-F238E27FC236}">
                <a16:creationId xmlns:a16="http://schemas.microsoft.com/office/drawing/2014/main" id="{D7206EA7-0FCE-1974-1DA2-2B75DA374BD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9538" y="173038"/>
            <a:ext cx="6981825" cy="44211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738000" tIns="730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①</a:t>
            </a: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光・光　町に村に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　 光・光　照りわたり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 　生けるものに　力を与え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　 望みを満たす　光の源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 　主なる神を　誉め讃えよ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3825" name="Text Box 1">
            <a:extLst>
              <a:ext uri="{FF2B5EF4-FFF2-40B4-BE49-F238E27FC236}">
                <a16:creationId xmlns:a16="http://schemas.microsoft.com/office/drawing/2014/main" id="{BB9AD200-7426-0A4E-CB3C-7B855596F93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24188" y="173038"/>
            <a:ext cx="5972175" cy="404812"/>
          </a:xfrm>
          <a:prstGeom prst="rect">
            <a:avLst/>
          </a:prstGeom>
          <a:noFill/>
          <a:ln>
            <a:noFill/>
          </a:ln>
          <a:effectLst/>
        </p:spPr>
        <p:txBody>
          <a:bodyPr lIns="92160" tIns="46080" rIns="92160" bIns="4608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buSzPct val="100000"/>
              <a:defRPr/>
            </a:pPr>
            <a:r>
              <a:rPr lang="ja-JP" altLang="ja-JP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  <a:ea typeface="HG丸ｺﾞｼｯｸM-PRO" panose="020F0600000000000000" pitchFamily="50" charset="-128"/>
              </a:rPr>
              <a:t>　　　</a:t>
            </a:r>
            <a:r>
              <a:rPr lang="ja-JP" altLang="ja-JP" sz="2800">
                <a:solidFill>
                  <a:srgbClr val="FFFF00"/>
                </a:solidFill>
                <a:latin typeface="Arial" panose="020B0604020202020204" pitchFamily="34" charset="0"/>
                <a:ea typeface="HG丸ｺﾞｼｯｸM-PRO" panose="020F0600000000000000" pitchFamily="50" charset="-128"/>
              </a:rPr>
              <a:t>聖６４８　ひかりひかり</a:t>
            </a:r>
          </a:p>
        </p:txBody>
      </p:sp>
      <p:sp>
        <p:nvSpPr>
          <p:cNvPr id="621571" name="Text Box 2">
            <a:extLst>
              <a:ext uri="{FF2B5EF4-FFF2-40B4-BE49-F238E27FC236}">
                <a16:creationId xmlns:a16="http://schemas.microsoft.com/office/drawing/2014/main" id="{F659C574-46F4-4C38-6B76-54714906FC4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925" y="173038"/>
            <a:ext cx="7132638" cy="44211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738000" tIns="730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②</a:t>
            </a: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緑・緑　岡に山に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　 緑・緑　満ち渡り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　 木々に草に　精気を与え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　 輝きを増す　緑の天使よ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　 大御業を　誉め讃えよ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4849" name="Text Box 1">
            <a:extLst>
              <a:ext uri="{FF2B5EF4-FFF2-40B4-BE49-F238E27FC236}">
                <a16:creationId xmlns:a16="http://schemas.microsoft.com/office/drawing/2014/main" id="{9935AF78-8420-FBD6-0908-ACEAB6F13C2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24188" y="173038"/>
            <a:ext cx="5972175" cy="404812"/>
          </a:xfrm>
          <a:prstGeom prst="rect">
            <a:avLst/>
          </a:prstGeom>
          <a:noFill/>
          <a:ln>
            <a:noFill/>
          </a:ln>
          <a:effectLst/>
        </p:spPr>
        <p:txBody>
          <a:bodyPr lIns="92160" tIns="46080" rIns="92160" bIns="4608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buSzPct val="100000"/>
              <a:defRPr/>
            </a:pPr>
            <a:r>
              <a:rPr lang="ja-JP" altLang="ja-JP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  <a:ea typeface="HG丸ｺﾞｼｯｸM-PRO" panose="020F0600000000000000" pitchFamily="50" charset="-128"/>
              </a:rPr>
              <a:t>　　　</a:t>
            </a:r>
            <a:r>
              <a:rPr lang="ja-JP" altLang="ja-JP" sz="2800">
                <a:solidFill>
                  <a:srgbClr val="FFFF00"/>
                </a:solidFill>
                <a:latin typeface="Arial" panose="020B0604020202020204" pitchFamily="34" charset="0"/>
                <a:ea typeface="HG丸ｺﾞｼｯｸM-PRO" panose="020F0600000000000000" pitchFamily="50" charset="-128"/>
              </a:rPr>
              <a:t>聖６４８　ひかりひかり</a:t>
            </a:r>
          </a:p>
        </p:txBody>
      </p:sp>
      <p:sp>
        <p:nvSpPr>
          <p:cNvPr id="623619" name="Text Box 2">
            <a:extLst>
              <a:ext uri="{FF2B5EF4-FFF2-40B4-BE49-F238E27FC236}">
                <a16:creationId xmlns:a16="http://schemas.microsoft.com/office/drawing/2014/main" id="{4D735B35-1EDE-BED7-F717-B5C550DA00E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65088" y="173038"/>
            <a:ext cx="8185151" cy="44211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738000" tIns="730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③</a:t>
            </a: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光・光　くまなく照り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 　緑・緑　世界に満ち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 　いのち注ぎ　恵みを分かつ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 　神の愛こそ　よりどころなれと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 　いのちの主を　誉め讃えよ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5873" name="Text Box 1">
            <a:extLst>
              <a:ext uri="{FF2B5EF4-FFF2-40B4-BE49-F238E27FC236}">
                <a16:creationId xmlns:a16="http://schemas.microsoft.com/office/drawing/2014/main" id="{3217B149-3B48-A350-85CE-EF2701F9146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19475" y="173038"/>
            <a:ext cx="5576888" cy="404812"/>
          </a:xfrm>
          <a:prstGeom prst="rect">
            <a:avLst/>
          </a:prstGeom>
          <a:noFill/>
          <a:ln>
            <a:noFill/>
          </a:ln>
          <a:effectLst/>
        </p:spPr>
        <p:txBody>
          <a:bodyPr lIns="92160" tIns="46080" rIns="92160" bIns="4608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buSzPct val="100000"/>
              <a:defRPr/>
            </a:pPr>
            <a:r>
              <a:rPr lang="ja-JP" altLang="ja-JP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  <a:ea typeface="HG丸ｺﾞｼｯｸM-PRO" panose="020F0600000000000000" pitchFamily="50" charset="-128"/>
              </a:rPr>
              <a:t>　　　</a:t>
            </a:r>
            <a:r>
              <a:rPr lang="ja-JP" altLang="ja-JP" sz="2800">
                <a:solidFill>
                  <a:srgbClr val="FFFF00"/>
                </a:solidFill>
                <a:latin typeface="Arial" panose="020B0604020202020204" pitchFamily="34" charset="0"/>
                <a:ea typeface="HG丸ｺﾞｼｯｸM-PRO" panose="020F0600000000000000" pitchFamily="50" charset="-128"/>
              </a:rPr>
              <a:t>聖６４９　うれいと罪より</a:t>
            </a:r>
          </a:p>
        </p:txBody>
      </p:sp>
      <p:sp>
        <p:nvSpPr>
          <p:cNvPr id="625667" name="Text Box 2">
            <a:extLst>
              <a:ext uri="{FF2B5EF4-FFF2-40B4-BE49-F238E27FC236}">
                <a16:creationId xmlns:a16="http://schemas.microsoft.com/office/drawing/2014/main" id="{A416E5AE-7D1C-DE57-CC79-4BBB39E1C8F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463" y="144463"/>
            <a:ext cx="6664325" cy="51244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738000" tIns="730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Century" panose="02040604050505020304" pitchFamily="18" charset="0"/>
              </a:rPr>
              <a:t>①</a:t>
            </a:r>
            <a:r>
              <a:rPr lang="ja-JP" altLang="ja-JP" sz="4400">
                <a:solidFill>
                  <a:srgbClr val="FFFFFF"/>
                </a:solidFill>
                <a:latin typeface="Century" panose="02040604050505020304" pitchFamily="18" charset="0"/>
              </a:rPr>
              <a:t>憂いと罪より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Century" panose="02040604050505020304" pitchFamily="18" charset="0"/>
              </a:rPr>
              <a:t>   救われたれば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Century" panose="02040604050505020304" pitchFamily="18" charset="0"/>
              </a:rPr>
              <a:t>　 我歌わん「ハレルヤ」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Century" panose="02040604050505020304" pitchFamily="18" charset="0"/>
              </a:rPr>
              <a:t>   みもとに行くまで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0000FF"/>
                </a:solidFill>
                <a:latin typeface="Century" panose="02040604050505020304" pitchFamily="18" charset="0"/>
              </a:rPr>
              <a:t>　</a:t>
            </a:r>
          </a:p>
          <a:p>
            <a:pPr eaLnBrk="1" hangingPunct="1">
              <a:spcBef>
                <a:spcPct val="0"/>
              </a:spcBef>
              <a:buClrTx/>
              <a:buSzPct val="80000"/>
              <a:buFontTx/>
              <a:buNone/>
            </a:pPr>
            <a:r>
              <a:rPr lang="ja-JP" altLang="ja-JP" sz="4400">
                <a:solidFill>
                  <a:srgbClr val="0000FF"/>
                </a:solidFill>
                <a:latin typeface="Century" panose="02040604050505020304" pitchFamily="18" charset="0"/>
              </a:rPr>
              <a:t>　　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7714" name="Text Box 1">
            <a:extLst>
              <a:ext uri="{FF2B5EF4-FFF2-40B4-BE49-F238E27FC236}">
                <a16:creationId xmlns:a16="http://schemas.microsoft.com/office/drawing/2014/main" id="{D00436A1-A337-441D-9098-460FA8AF312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16338" y="0"/>
            <a:ext cx="5427662" cy="5762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Arial" panose="020B0604020202020204" pitchFamily="34" charset="0"/>
                <a:ea typeface="HG丸ｺﾞｼｯｸM-PRO" panose="020F0600000000000000" pitchFamily="50" charset="-128"/>
              </a:rPr>
              <a:t>聖６４９　うれいと罪より</a:t>
            </a:r>
          </a:p>
        </p:txBody>
      </p:sp>
      <p:sp>
        <p:nvSpPr>
          <p:cNvPr id="627715" name="Text Box 2">
            <a:extLst>
              <a:ext uri="{FF2B5EF4-FFF2-40B4-BE49-F238E27FC236}">
                <a16:creationId xmlns:a16="http://schemas.microsoft.com/office/drawing/2014/main" id="{92A20C96-799F-F62F-DAFA-B9B9C7B4834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6738" y="71438"/>
            <a:ext cx="6300787" cy="44180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738000" tIns="730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Century" panose="02040604050505020304" pitchFamily="18" charset="0"/>
              </a:rPr>
              <a:t>道は狭くとも我行かん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Century" panose="02040604050505020304" pitchFamily="18" charset="0"/>
              </a:rPr>
              <a:t>我行かん我行かん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Century" panose="02040604050505020304" pitchFamily="18" charset="0"/>
              </a:rPr>
              <a:t>道は狭くとも我行かん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Century" panose="02040604050505020304" pitchFamily="18" charset="0"/>
              </a:rPr>
              <a:t>御足の跡を踏みつつ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SzPct val="80000"/>
              <a:buFontTx/>
              <a:buNone/>
            </a:pPr>
            <a:endParaRPr lang="ja-JP" altLang="ja-JP" sz="4400">
              <a:solidFill>
                <a:srgbClr val="FFFFFF"/>
              </a:solidFill>
              <a:latin typeface="Century" panose="02040604050505020304" pitchFamily="18" charset="0"/>
            </a:endParaRP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7921" name="Text Box 1">
            <a:extLst>
              <a:ext uri="{FF2B5EF4-FFF2-40B4-BE49-F238E27FC236}">
                <a16:creationId xmlns:a16="http://schemas.microsoft.com/office/drawing/2014/main" id="{A3575785-DB53-3713-8400-1E457A73CF8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19475" y="173038"/>
            <a:ext cx="5576888" cy="404812"/>
          </a:xfrm>
          <a:prstGeom prst="rect">
            <a:avLst/>
          </a:prstGeom>
          <a:noFill/>
          <a:ln>
            <a:noFill/>
          </a:ln>
          <a:effectLst/>
        </p:spPr>
        <p:txBody>
          <a:bodyPr lIns="92160" tIns="46080" rIns="92160" bIns="4608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buSzPct val="100000"/>
              <a:defRPr/>
            </a:pPr>
            <a:r>
              <a:rPr lang="ja-JP" altLang="ja-JP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  <a:ea typeface="HG丸ｺﾞｼｯｸM-PRO" panose="020F0600000000000000" pitchFamily="50" charset="-128"/>
              </a:rPr>
              <a:t>　　　</a:t>
            </a:r>
            <a:r>
              <a:rPr lang="ja-JP" altLang="ja-JP" sz="2800">
                <a:solidFill>
                  <a:srgbClr val="FFFF00"/>
                </a:solidFill>
                <a:latin typeface="Arial" panose="020B0604020202020204" pitchFamily="34" charset="0"/>
                <a:ea typeface="HG丸ｺﾞｼｯｸM-PRO" panose="020F0600000000000000" pitchFamily="50" charset="-128"/>
              </a:rPr>
              <a:t>聖６４９　うれいと罪より</a:t>
            </a:r>
          </a:p>
        </p:txBody>
      </p:sp>
      <p:sp>
        <p:nvSpPr>
          <p:cNvPr id="629763" name="Text Box 2">
            <a:extLst>
              <a:ext uri="{FF2B5EF4-FFF2-40B4-BE49-F238E27FC236}">
                <a16:creationId xmlns:a16="http://schemas.microsoft.com/office/drawing/2014/main" id="{CBF6371E-8973-EAE9-8E02-DD1C84EBC74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8463" y="144463"/>
            <a:ext cx="5900737" cy="34591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738000" tIns="730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Century" panose="02040604050505020304" pitchFamily="18" charset="0"/>
              </a:rPr>
              <a:t>②イェスより慰め　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Century" panose="02040604050505020304" pitchFamily="18" charset="0"/>
              </a:rPr>
              <a:t>　 受くる身なれば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Century" panose="02040604050505020304" pitchFamily="18" charset="0"/>
              </a:rPr>
              <a:t>　 世の友は去るとも　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Century" panose="02040604050505020304" pitchFamily="18" charset="0"/>
              </a:rPr>
              <a:t>   我はなお歌わん</a:t>
            </a:r>
            <a:r>
              <a:rPr lang="ja-JP" altLang="ja-JP" sz="4400">
                <a:solidFill>
                  <a:srgbClr val="0000FF"/>
                </a:solidFill>
                <a:latin typeface="Century" panose="02040604050505020304" pitchFamily="18" charset="0"/>
              </a:rPr>
              <a:t>　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1810" name="Text Box 1">
            <a:extLst>
              <a:ext uri="{FF2B5EF4-FFF2-40B4-BE49-F238E27FC236}">
                <a16:creationId xmlns:a16="http://schemas.microsoft.com/office/drawing/2014/main" id="{C5372199-50F7-C2B3-9670-9AD4CF3E193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16338" y="0"/>
            <a:ext cx="5427662" cy="5762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Arial" panose="020B0604020202020204" pitchFamily="34" charset="0"/>
                <a:ea typeface="HG丸ｺﾞｼｯｸM-PRO" panose="020F0600000000000000" pitchFamily="50" charset="-128"/>
              </a:rPr>
              <a:t>聖６４９　うれいと罪より</a:t>
            </a:r>
          </a:p>
        </p:txBody>
      </p:sp>
      <p:sp>
        <p:nvSpPr>
          <p:cNvPr id="631811" name="Text Box 2">
            <a:extLst>
              <a:ext uri="{FF2B5EF4-FFF2-40B4-BE49-F238E27FC236}">
                <a16:creationId xmlns:a16="http://schemas.microsoft.com/office/drawing/2014/main" id="{BD7353D1-0F9E-A8DD-8035-ADA465F8C03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6738" y="71438"/>
            <a:ext cx="6300787" cy="44180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738000" tIns="730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Century" panose="02040604050505020304" pitchFamily="18" charset="0"/>
              </a:rPr>
              <a:t>道は狭くとも我行かん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Century" panose="02040604050505020304" pitchFamily="18" charset="0"/>
              </a:rPr>
              <a:t>我行かん我行かん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Century" panose="02040604050505020304" pitchFamily="18" charset="0"/>
              </a:rPr>
              <a:t>道は狭くとも我行かん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Century" panose="02040604050505020304" pitchFamily="18" charset="0"/>
              </a:rPr>
              <a:t>御足の跡を踏みつつ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SzPct val="80000"/>
              <a:buFontTx/>
              <a:buNone/>
            </a:pPr>
            <a:endParaRPr lang="ja-JP" altLang="ja-JP" sz="4400">
              <a:solidFill>
                <a:srgbClr val="FFFFFF"/>
              </a:solidFill>
              <a:latin typeface="Century" panose="02040604050505020304" pitchFamily="18" charset="0"/>
            </a:endParaRP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9969" name="Text Box 1">
            <a:extLst>
              <a:ext uri="{FF2B5EF4-FFF2-40B4-BE49-F238E27FC236}">
                <a16:creationId xmlns:a16="http://schemas.microsoft.com/office/drawing/2014/main" id="{ADEECA95-4098-14F6-7F0B-3C82D88E56E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19475" y="173038"/>
            <a:ext cx="5576888" cy="404812"/>
          </a:xfrm>
          <a:prstGeom prst="rect">
            <a:avLst/>
          </a:prstGeom>
          <a:noFill/>
          <a:ln>
            <a:noFill/>
          </a:ln>
          <a:effectLst/>
        </p:spPr>
        <p:txBody>
          <a:bodyPr lIns="92160" tIns="46080" rIns="92160" bIns="4608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buSzPct val="100000"/>
              <a:defRPr/>
            </a:pPr>
            <a:r>
              <a:rPr lang="ja-JP" altLang="ja-JP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  <a:ea typeface="HG丸ｺﾞｼｯｸM-PRO" panose="020F0600000000000000" pitchFamily="50" charset="-128"/>
              </a:rPr>
              <a:t>　　　</a:t>
            </a:r>
            <a:r>
              <a:rPr lang="ja-JP" altLang="ja-JP" sz="2800">
                <a:solidFill>
                  <a:srgbClr val="FFFF00"/>
                </a:solidFill>
                <a:latin typeface="Arial" panose="020B0604020202020204" pitchFamily="34" charset="0"/>
                <a:ea typeface="HG丸ｺﾞｼｯｸM-PRO" panose="020F0600000000000000" pitchFamily="50" charset="-128"/>
              </a:rPr>
              <a:t>聖６４９　うれいと罪より</a:t>
            </a:r>
          </a:p>
        </p:txBody>
      </p:sp>
      <p:sp>
        <p:nvSpPr>
          <p:cNvPr id="633859" name="Text Box 2">
            <a:extLst>
              <a:ext uri="{FF2B5EF4-FFF2-40B4-BE49-F238E27FC236}">
                <a16:creationId xmlns:a16="http://schemas.microsoft.com/office/drawing/2014/main" id="{CA22594C-2054-283C-8B80-1881E7C5390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8613" y="144463"/>
            <a:ext cx="6040437" cy="34591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738000" tIns="730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Century" panose="02040604050505020304" pitchFamily="18" charset="0"/>
              </a:rPr>
              <a:t>③</a:t>
            </a:r>
            <a:r>
              <a:rPr lang="ja-JP" altLang="ja-JP" sz="4400">
                <a:solidFill>
                  <a:srgbClr val="FFFFFF"/>
                </a:solidFill>
                <a:latin typeface="Century" panose="02040604050505020304" pitchFamily="18" charset="0"/>
              </a:rPr>
              <a:t>悩みの雲霧</a:t>
            </a:r>
            <a:r>
              <a:rPr lang="ja-JP" altLang="ja-JP">
                <a:solidFill>
                  <a:srgbClr val="FFFFFF"/>
                </a:solidFill>
                <a:latin typeface="Century" panose="02040604050505020304" pitchFamily="18" charset="0"/>
              </a:rPr>
              <a:t>(くもきり)</a:t>
            </a:r>
            <a:r>
              <a:rPr lang="ja-JP" altLang="ja-JP" sz="4400">
                <a:solidFill>
                  <a:srgbClr val="FFFFFF"/>
                </a:solidFill>
                <a:latin typeface="Century" panose="02040604050505020304" pitchFamily="18" charset="0"/>
              </a:rPr>
              <a:t>　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Century" panose="02040604050505020304" pitchFamily="18" charset="0"/>
              </a:rPr>
              <a:t>   晴れたる今は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Century" panose="02040604050505020304" pitchFamily="18" charset="0"/>
              </a:rPr>
              <a:t>　 とこしえの御国を　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Century" panose="02040604050505020304" pitchFamily="18" charset="0"/>
              </a:rPr>
              <a:t>   望みつつ歌わん</a:t>
            </a:r>
            <a:r>
              <a:rPr lang="ja-JP" altLang="ja-JP" sz="4400">
                <a:solidFill>
                  <a:srgbClr val="0000FF"/>
                </a:solidFill>
                <a:latin typeface="Century" panose="02040604050505020304" pitchFamily="18" charset="0"/>
              </a:rPr>
              <a:t>　　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5906" name="Text Box 1">
            <a:extLst>
              <a:ext uri="{FF2B5EF4-FFF2-40B4-BE49-F238E27FC236}">
                <a16:creationId xmlns:a16="http://schemas.microsoft.com/office/drawing/2014/main" id="{1DE6F355-6913-DF5F-66EE-AD9F68ACA19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16338" y="0"/>
            <a:ext cx="5427662" cy="5762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Arial" panose="020B0604020202020204" pitchFamily="34" charset="0"/>
                <a:ea typeface="HG丸ｺﾞｼｯｸM-PRO" panose="020F0600000000000000" pitchFamily="50" charset="-128"/>
              </a:rPr>
              <a:t>聖６４９　うれいと罪より</a:t>
            </a:r>
          </a:p>
        </p:txBody>
      </p:sp>
      <p:sp>
        <p:nvSpPr>
          <p:cNvPr id="635907" name="Text Box 2">
            <a:extLst>
              <a:ext uri="{FF2B5EF4-FFF2-40B4-BE49-F238E27FC236}">
                <a16:creationId xmlns:a16="http://schemas.microsoft.com/office/drawing/2014/main" id="{BDD7382B-538A-30F3-C709-A84CC800BCE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6738" y="71438"/>
            <a:ext cx="6300787" cy="44180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738000" tIns="730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Century" panose="02040604050505020304" pitchFamily="18" charset="0"/>
              </a:rPr>
              <a:t>道は狭くとも我行かん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Century" panose="02040604050505020304" pitchFamily="18" charset="0"/>
              </a:rPr>
              <a:t>我行かん我行かん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Century" panose="02040604050505020304" pitchFamily="18" charset="0"/>
              </a:rPr>
              <a:t>道は狭くとも我行かん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Century" panose="02040604050505020304" pitchFamily="18" charset="0"/>
              </a:rPr>
              <a:t>御足の跡を踏みつつ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SzPct val="80000"/>
              <a:buFontTx/>
              <a:buNone/>
            </a:pPr>
            <a:endParaRPr lang="ja-JP" altLang="ja-JP" sz="4400">
              <a:solidFill>
                <a:srgbClr val="FFFFFF"/>
              </a:solidFill>
              <a:latin typeface="Century" panose="02040604050505020304" pitchFamily="18" charset="0"/>
            </a:endParaRP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426" name="Text Box 1">
            <a:extLst>
              <a:ext uri="{FF2B5EF4-FFF2-40B4-BE49-F238E27FC236}">
                <a16:creationId xmlns:a16="http://schemas.microsoft.com/office/drawing/2014/main" id="{98B6F373-085C-B4AF-C7CA-B2466F6B821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86200" y="152400"/>
            <a:ext cx="5257800" cy="685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聖６０５　ここに主はまして　</a:t>
            </a:r>
          </a:p>
        </p:txBody>
      </p:sp>
      <p:sp>
        <p:nvSpPr>
          <p:cNvPr id="103427" name="Text Box 2">
            <a:extLst>
              <a:ext uri="{FF2B5EF4-FFF2-40B4-BE49-F238E27FC236}">
                <a16:creationId xmlns:a16="http://schemas.microsoft.com/office/drawing/2014/main" id="{658A1C80-324B-3691-49DB-57B05D1D037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4175" y="1008063"/>
            <a:ext cx="8434388" cy="37369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latin typeface="ＭＳ Ｐゴシック" panose="020B0600070205080204" pitchFamily="50" charset="-128"/>
              </a:rPr>
              <a:t>①</a:t>
            </a:r>
            <a:r>
              <a:rPr lang="ja-JP" altLang="ja-JP" sz="4400">
                <a:latin typeface="ＭＳ Ｐゴシック" panose="020B0600070205080204" pitchFamily="50" charset="-128"/>
              </a:rPr>
              <a:t>ここに主は在</a:t>
            </a:r>
            <a:r>
              <a:rPr lang="ja-JP" altLang="ja-JP">
                <a:latin typeface="ＭＳ Ｐゴシック" panose="020B0600070205080204" pitchFamily="50" charset="-128"/>
              </a:rPr>
              <a:t>(ま)</a:t>
            </a:r>
            <a:r>
              <a:rPr lang="ja-JP" altLang="ja-JP" sz="4400">
                <a:latin typeface="ＭＳ Ｐゴシック" panose="020B0600070205080204" pitchFamily="50" charset="-128"/>
              </a:rPr>
              <a:t>して　迎え給えば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　 雲は早や空を　覆い染めたり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　 こたえ給え主よ　祈るわれらに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　 民の眠りをば　覚ます雨もて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SzPct val="80000"/>
              <a:buFontTx/>
              <a:buNone/>
            </a:pPr>
            <a:endParaRPr lang="ja-JP" altLang="ja-JP" sz="4400">
              <a:latin typeface="ＭＳ Ｐゴシック" panose="020B0600070205080204" pitchFamily="50" charset="-128"/>
            </a:endParaRP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2017" name="Text Box 1">
            <a:extLst>
              <a:ext uri="{FF2B5EF4-FFF2-40B4-BE49-F238E27FC236}">
                <a16:creationId xmlns:a16="http://schemas.microsoft.com/office/drawing/2014/main" id="{96DCF311-052B-BF27-3869-7EDBDBDF533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19475" y="173038"/>
            <a:ext cx="5576888" cy="404812"/>
          </a:xfrm>
          <a:prstGeom prst="rect">
            <a:avLst/>
          </a:prstGeom>
          <a:noFill/>
          <a:ln>
            <a:noFill/>
          </a:ln>
          <a:effectLst/>
        </p:spPr>
        <p:txBody>
          <a:bodyPr lIns="92160" tIns="46080" rIns="92160" bIns="4608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buSzPct val="100000"/>
              <a:defRPr/>
            </a:pPr>
            <a:r>
              <a:rPr lang="ja-JP" altLang="ja-JP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  <a:ea typeface="HG丸ｺﾞｼｯｸM-PRO" panose="020F0600000000000000" pitchFamily="50" charset="-128"/>
              </a:rPr>
              <a:t>　　　</a:t>
            </a:r>
            <a:r>
              <a:rPr lang="ja-JP" altLang="ja-JP" sz="2800">
                <a:solidFill>
                  <a:srgbClr val="FFFF00"/>
                </a:solidFill>
                <a:latin typeface="Arial" panose="020B0604020202020204" pitchFamily="34" charset="0"/>
                <a:ea typeface="HG丸ｺﾞｼｯｸM-PRO" panose="020F0600000000000000" pitchFamily="50" charset="-128"/>
              </a:rPr>
              <a:t>聖６４９　うれいと罪より</a:t>
            </a:r>
          </a:p>
        </p:txBody>
      </p:sp>
      <p:sp>
        <p:nvSpPr>
          <p:cNvPr id="637955" name="Text Box 2">
            <a:extLst>
              <a:ext uri="{FF2B5EF4-FFF2-40B4-BE49-F238E27FC236}">
                <a16:creationId xmlns:a16="http://schemas.microsoft.com/office/drawing/2014/main" id="{2F006B89-1420-76C1-7B8D-3070F662554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5000" y="144463"/>
            <a:ext cx="5427663" cy="34591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738000" tIns="730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Century" panose="02040604050505020304" pitchFamily="18" charset="0"/>
              </a:rPr>
              <a:t>④</a:t>
            </a:r>
            <a:r>
              <a:rPr lang="ja-JP" altLang="ja-JP" sz="4400">
                <a:solidFill>
                  <a:srgbClr val="FFFFFF"/>
                </a:solidFill>
                <a:latin typeface="Century" panose="02040604050505020304" pitchFamily="18" charset="0"/>
              </a:rPr>
              <a:t>まことの平和と　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Century" panose="02040604050505020304" pitchFamily="18" charset="0"/>
              </a:rPr>
              <a:t>   聖き御霊の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Century" panose="02040604050505020304" pitchFamily="18" charset="0"/>
              </a:rPr>
              <a:t>　 喜びに満たされ　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Century" panose="02040604050505020304" pitchFamily="18" charset="0"/>
              </a:rPr>
              <a:t>   限りなく歌わん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0002" name="Text Box 1">
            <a:extLst>
              <a:ext uri="{FF2B5EF4-FFF2-40B4-BE49-F238E27FC236}">
                <a16:creationId xmlns:a16="http://schemas.microsoft.com/office/drawing/2014/main" id="{52997F29-BC2C-DA50-BE64-7E5FE922B7C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16338" y="0"/>
            <a:ext cx="5427662" cy="5762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Arial" panose="020B0604020202020204" pitchFamily="34" charset="0"/>
                <a:ea typeface="HG丸ｺﾞｼｯｸM-PRO" panose="020F0600000000000000" pitchFamily="50" charset="-128"/>
              </a:rPr>
              <a:t>聖６４９　うれいと罪より</a:t>
            </a:r>
          </a:p>
        </p:txBody>
      </p:sp>
      <p:sp>
        <p:nvSpPr>
          <p:cNvPr id="640003" name="Text Box 2">
            <a:extLst>
              <a:ext uri="{FF2B5EF4-FFF2-40B4-BE49-F238E27FC236}">
                <a16:creationId xmlns:a16="http://schemas.microsoft.com/office/drawing/2014/main" id="{2AFA4D21-67B6-F4E7-B103-A88AC5AC59C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6738" y="71438"/>
            <a:ext cx="6300787" cy="44180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738000" tIns="730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Century" panose="02040604050505020304" pitchFamily="18" charset="0"/>
              </a:rPr>
              <a:t>道は狭くとも我行かん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Century" panose="02040604050505020304" pitchFamily="18" charset="0"/>
              </a:rPr>
              <a:t>我行かん我行かん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Century" panose="02040604050505020304" pitchFamily="18" charset="0"/>
              </a:rPr>
              <a:t>道は狭くとも我行かん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Century" panose="02040604050505020304" pitchFamily="18" charset="0"/>
              </a:rPr>
              <a:t>御足の跡を踏みつつ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SzPct val="80000"/>
              <a:buFontTx/>
              <a:buNone/>
            </a:pPr>
            <a:endParaRPr lang="ja-JP" altLang="ja-JP" sz="4400">
              <a:solidFill>
                <a:srgbClr val="FFFFFF"/>
              </a:solidFill>
              <a:latin typeface="Century" panose="02040604050505020304" pitchFamily="18" charset="0"/>
            </a:endParaRP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2050" name="Text Box 1">
            <a:extLst>
              <a:ext uri="{FF2B5EF4-FFF2-40B4-BE49-F238E27FC236}">
                <a16:creationId xmlns:a16="http://schemas.microsoft.com/office/drawing/2014/main" id="{FDED37E9-7C01-F77E-3882-DCACB596E24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16350" y="25400"/>
            <a:ext cx="5327650" cy="622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400">
                <a:solidFill>
                  <a:srgbClr val="FFFF00"/>
                </a:solidFill>
                <a:latin typeface="Century" panose="02040604050505020304" pitchFamily="18" charset="0"/>
                <a:ea typeface="HG丸ｺﾞｼｯｸM-PRO" panose="020F0600000000000000" pitchFamily="50" charset="-128"/>
              </a:rPr>
              <a:t>聖</a:t>
            </a:r>
            <a:r>
              <a:rPr lang="en-US" altLang="ja-JP" sz="2400">
                <a:solidFill>
                  <a:srgbClr val="FFFF00"/>
                </a:solidFill>
                <a:latin typeface="Century" panose="02040604050505020304" pitchFamily="18" charset="0"/>
                <a:ea typeface="HG丸ｺﾞｼｯｸM-PRO" panose="020F0600000000000000" pitchFamily="50" charset="-128"/>
              </a:rPr>
              <a:t>６５０</a:t>
            </a:r>
            <a:r>
              <a:rPr lang="ja-JP" altLang="ja-JP" sz="2400">
                <a:solidFill>
                  <a:srgbClr val="FFFF00"/>
                </a:solidFill>
                <a:latin typeface="Century" panose="02040604050505020304" pitchFamily="18" charset="0"/>
                <a:ea typeface="HG丸ｺﾞｼｯｸM-PRO" panose="020F0600000000000000" pitchFamily="50" charset="-128"/>
              </a:rPr>
              <a:t>　すくいぬしにましませど</a:t>
            </a:r>
          </a:p>
        </p:txBody>
      </p:sp>
      <p:sp>
        <p:nvSpPr>
          <p:cNvPr id="642051" name="Text Box 2">
            <a:extLst>
              <a:ext uri="{FF2B5EF4-FFF2-40B4-BE49-F238E27FC236}">
                <a16:creationId xmlns:a16="http://schemas.microsoft.com/office/drawing/2014/main" id="{1562C915-5799-CC77-E5D7-E3C3B67CF33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438" y="647700"/>
            <a:ext cx="9144000" cy="538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>
            <a:lvl1pPr marL="342900" indent="-319088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①救い主に在</a:t>
            </a:r>
            <a:r>
              <a:rPr lang="ja-JP" altLang="ja-JP">
                <a:solidFill>
                  <a:srgbClr val="FFFFFF"/>
                </a:solidFill>
                <a:latin typeface="ＭＳ Ｐゴシック" panose="020B0600070205080204" pitchFamily="50" charset="-128"/>
              </a:rPr>
              <a:t>(ましま)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せど　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我が友となり給いて　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常に我を守りたもう　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イェスはまた汝</a:t>
            </a:r>
            <a:r>
              <a:rPr lang="ja-JP" altLang="ja-JP">
                <a:solidFill>
                  <a:srgbClr val="FFFFFF"/>
                </a:solidFill>
                <a:latin typeface="ＭＳ Ｐゴシック" panose="020B0600070205080204" pitchFamily="50" charset="-128"/>
              </a:rPr>
              <a:t>(な)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が友なり　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4098" name="Text Box 1">
            <a:extLst>
              <a:ext uri="{FF2B5EF4-FFF2-40B4-BE49-F238E27FC236}">
                <a16:creationId xmlns:a16="http://schemas.microsoft.com/office/drawing/2014/main" id="{801A1565-4F75-A4A5-0A6B-599902507C5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16350" y="25400"/>
            <a:ext cx="5327650" cy="622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400">
                <a:solidFill>
                  <a:srgbClr val="FFFF00"/>
                </a:solidFill>
                <a:latin typeface="Century" panose="02040604050505020304" pitchFamily="18" charset="0"/>
                <a:ea typeface="HG丸ｺﾞｼｯｸM-PRO" panose="020F0600000000000000" pitchFamily="50" charset="-128"/>
              </a:rPr>
              <a:t>聖</a:t>
            </a:r>
            <a:r>
              <a:rPr lang="en-US" altLang="ja-JP" sz="2400">
                <a:solidFill>
                  <a:srgbClr val="FFFF00"/>
                </a:solidFill>
                <a:latin typeface="Century" panose="02040604050505020304" pitchFamily="18" charset="0"/>
                <a:ea typeface="HG丸ｺﾞｼｯｸM-PRO" panose="020F0600000000000000" pitchFamily="50" charset="-128"/>
              </a:rPr>
              <a:t>６５０</a:t>
            </a:r>
            <a:r>
              <a:rPr lang="ja-JP" altLang="ja-JP" sz="2400">
                <a:solidFill>
                  <a:srgbClr val="FFFF00"/>
                </a:solidFill>
                <a:latin typeface="Century" panose="02040604050505020304" pitchFamily="18" charset="0"/>
                <a:ea typeface="HG丸ｺﾞｼｯｸM-PRO" panose="020F0600000000000000" pitchFamily="50" charset="-128"/>
              </a:rPr>
              <a:t>　すくいぬしにましませど</a:t>
            </a:r>
          </a:p>
        </p:txBody>
      </p:sp>
      <p:sp>
        <p:nvSpPr>
          <p:cNvPr id="644099" name="Text Box 2">
            <a:extLst>
              <a:ext uri="{FF2B5EF4-FFF2-40B4-BE49-F238E27FC236}">
                <a16:creationId xmlns:a16="http://schemas.microsoft.com/office/drawing/2014/main" id="{EDBE9185-6DE4-5F62-8161-D5BEC36B5EC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438" y="647700"/>
            <a:ext cx="9144000" cy="538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>
            <a:lvl1pPr marL="342900" indent="-319088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我祈れり　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我祈れり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　我祈れり　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汝</a:t>
            </a:r>
            <a:r>
              <a:rPr lang="ja-JP" altLang="ja-JP">
                <a:solidFill>
                  <a:srgbClr val="FFFFFF"/>
                </a:solidFill>
                <a:latin typeface="ＭＳ Ｐゴシック" panose="020B0600070205080204" pitchFamily="50" charset="-128"/>
              </a:rPr>
              <a:t>(な)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がために</a:t>
            </a:r>
          </a:p>
          <a:p>
            <a:pPr eaLnBrk="1" hangingPunct="1">
              <a:spcBef>
                <a:spcPts val="1100"/>
              </a:spcBef>
              <a:buClrTx/>
              <a:buSzPct val="80000"/>
              <a:buFontTx/>
              <a:buNone/>
            </a:pPr>
            <a:endParaRPr lang="ja-JP" altLang="ja-JP" sz="4400">
              <a:latin typeface="ＭＳ Ｐゴシック" panose="020B0600070205080204" pitchFamily="50" charset="-128"/>
            </a:endParaRPr>
          </a:p>
          <a:p>
            <a:pPr eaLnBrk="1" hangingPunct="1">
              <a:spcBef>
                <a:spcPts val="1100"/>
              </a:spcBef>
              <a:buClrTx/>
              <a:buSzPct val="80000"/>
              <a:buFontTx/>
              <a:buNone/>
            </a:pPr>
            <a:endParaRPr lang="ja-JP" altLang="ja-JP" sz="4400">
              <a:latin typeface="ＭＳ Ｐゴシック" panose="020B0600070205080204" pitchFamily="50" charset="-128"/>
            </a:endParaRP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6146" name="Text Box 1">
            <a:extLst>
              <a:ext uri="{FF2B5EF4-FFF2-40B4-BE49-F238E27FC236}">
                <a16:creationId xmlns:a16="http://schemas.microsoft.com/office/drawing/2014/main" id="{8AC3667F-FD50-9D3E-C1EC-F2AC426D379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16350" y="25400"/>
            <a:ext cx="5327650" cy="622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400">
                <a:solidFill>
                  <a:srgbClr val="FFFF00"/>
                </a:solidFill>
                <a:latin typeface="Century" panose="02040604050505020304" pitchFamily="18" charset="0"/>
                <a:ea typeface="HG丸ｺﾞｼｯｸM-PRO" panose="020F0600000000000000" pitchFamily="50" charset="-128"/>
              </a:rPr>
              <a:t>聖</a:t>
            </a:r>
            <a:r>
              <a:rPr lang="en-US" altLang="ja-JP" sz="2400">
                <a:solidFill>
                  <a:srgbClr val="FFFF00"/>
                </a:solidFill>
                <a:latin typeface="Century" panose="02040604050505020304" pitchFamily="18" charset="0"/>
                <a:ea typeface="HG丸ｺﾞｼｯｸM-PRO" panose="020F0600000000000000" pitchFamily="50" charset="-128"/>
              </a:rPr>
              <a:t>６５０</a:t>
            </a:r>
            <a:r>
              <a:rPr lang="ja-JP" altLang="ja-JP" sz="2400">
                <a:solidFill>
                  <a:srgbClr val="FFFF00"/>
                </a:solidFill>
                <a:latin typeface="Century" panose="02040604050505020304" pitchFamily="18" charset="0"/>
                <a:ea typeface="HG丸ｺﾞｼｯｸM-PRO" panose="020F0600000000000000" pitchFamily="50" charset="-128"/>
              </a:rPr>
              <a:t>　すくいぬしにましませど</a:t>
            </a:r>
          </a:p>
        </p:txBody>
      </p:sp>
      <p:sp>
        <p:nvSpPr>
          <p:cNvPr id="646147" name="Text Box 2">
            <a:extLst>
              <a:ext uri="{FF2B5EF4-FFF2-40B4-BE49-F238E27FC236}">
                <a16:creationId xmlns:a16="http://schemas.microsoft.com/office/drawing/2014/main" id="{AFAD3C03-5752-1FA2-124C-FB5C5511B9A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438" y="647700"/>
            <a:ext cx="9144000" cy="538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>
            <a:lvl1pPr marL="342900" indent="-319088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②我が頼りまつる父の　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我が心に与えたもう　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とこしえの国の望みを　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友よ汝</a:t>
            </a:r>
            <a:r>
              <a:rPr lang="ja-JP" altLang="ja-JP">
                <a:solidFill>
                  <a:srgbClr val="FFFFFF"/>
                </a:solidFill>
                <a:latin typeface="ＭＳ Ｐゴシック" panose="020B0600070205080204" pitchFamily="50" charset="-128"/>
              </a:rPr>
              <a:t>(な)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がものとせずや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8194" name="Text Box 1">
            <a:extLst>
              <a:ext uri="{FF2B5EF4-FFF2-40B4-BE49-F238E27FC236}">
                <a16:creationId xmlns:a16="http://schemas.microsoft.com/office/drawing/2014/main" id="{D41B160A-0A42-BFAF-119C-FC343CA84B6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16350" y="25400"/>
            <a:ext cx="5327650" cy="622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400">
                <a:solidFill>
                  <a:srgbClr val="FFFF00"/>
                </a:solidFill>
                <a:latin typeface="Century" panose="02040604050505020304" pitchFamily="18" charset="0"/>
                <a:ea typeface="HG丸ｺﾞｼｯｸM-PRO" panose="020F0600000000000000" pitchFamily="50" charset="-128"/>
              </a:rPr>
              <a:t>聖</a:t>
            </a:r>
            <a:r>
              <a:rPr lang="en-US" altLang="ja-JP" sz="2400">
                <a:solidFill>
                  <a:srgbClr val="FFFF00"/>
                </a:solidFill>
                <a:latin typeface="Century" panose="02040604050505020304" pitchFamily="18" charset="0"/>
                <a:ea typeface="HG丸ｺﾞｼｯｸM-PRO" panose="020F0600000000000000" pitchFamily="50" charset="-128"/>
              </a:rPr>
              <a:t>６５０</a:t>
            </a:r>
            <a:r>
              <a:rPr lang="ja-JP" altLang="ja-JP" sz="2400">
                <a:solidFill>
                  <a:srgbClr val="FFFF00"/>
                </a:solidFill>
                <a:latin typeface="Century" panose="02040604050505020304" pitchFamily="18" charset="0"/>
                <a:ea typeface="HG丸ｺﾞｼｯｸM-PRO" panose="020F0600000000000000" pitchFamily="50" charset="-128"/>
              </a:rPr>
              <a:t>　すくいぬしにましませど</a:t>
            </a:r>
          </a:p>
        </p:txBody>
      </p:sp>
      <p:sp>
        <p:nvSpPr>
          <p:cNvPr id="648195" name="Text Box 2">
            <a:extLst>
              <a:ext uri="{FF2B5EF4-FFF2-40B4-BE49-F238E27FC236}">
                <a16:creationId xmlns:a16="http://schemas.microsoft.com/office/drawing/2014/main" id="{3A543ACA-82C7-AD4A-4B47-B625A96253D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438" y="647700"/>
            <a:ext cx="9144000" cy="538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>
            <a:lvl1pPr marL="342900" indent="-319088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我祈れり　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我祈れり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　我祈れり　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汝</a:t>
            </a:r>
            <a:r>
              <a:rPr lang="ja-JP" altLang="ja-JP">
                <a:solidFill>
                  <a:srgbClr val="FFFFFF"/>
                </a:solidFill>
                <a:latin typeface="ＭＳ Ｐゴシック" panose="020B0600070205080204" pitchFamily="50" charset="-128"/>
              </a:rPr>
              <a:t>(な)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がために</a:t>
            </a:r>
          </a:p>
          <a:p>
            <a:pPr eaLnBrk="1" hangingPunct="1">
              <a:spcBef>
                <a:spcPts val="1100"/>
              </a:spcBef>
              <a:buClrTx/>
              <a:buSzPct val="80000"/>
              <a:buFontTx/>
              <a:buNone/>
            </a:pPr>
            <a:endParaRPr lang="ja-JP" altLang="ja-JP" sz="4400">
              <a:latin typeface="ＭＳ Ｐゴシック" panose="020B0600070205080204" pitchFamily="50" charset="-128"/>
            </a:endParaRPr>
          </a:p>
          <a:p>
            <a:pPr eaLnBrk="1" hangingPunct="1">
              <a:spcBef>
                <a:spcPts val="1100"/>
              </a:spcBef>
              <a:buClrTx/>
              <a:buSzPct val="80000"/>
              <a:buFontTx/>
              <a:buNone/>
            </a:pPr>
            <a:endParaRPr lang="ja-JP" altLang="ja-JP" sz="4400">
              <a:latin typeface="ＭＳ Ｐゴシック" panose="020B0600070205080204" pitchFamily="50" charset="-128"/>
            </a:endParaRP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0242" name="Text Box 1">
            <a:extLst>
              <a:ext uri="{FF2B5EF4-FFF2-40B4-BE49-F238E27FC236}">
                <a16:creationId xmlns:a16="http://schemas.microsoft.com/office/drawing/2014/main" id="{25AF3F2D-7355-2E5E-B4BC-6DAD79BB8BF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16350" y="25400"/>
            <a:ext cx="5327650" cy="622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400">
                <a:solidFill>
                  <a:srgbClr val="FFFF00"/>
                </a:solidFill>
                <a:latin typeface="Century" panose="02040604050505020304" pitchFamily="18" charset="0"/>
                <a:ea typeface="HG丸ｺﾞｼｯｸM-PRO" panose="020F0600000000000000" pitchFamily="50" charset="-128"/>
              </a:rPr>
              <a:t>聖</a:t>
            </a:r>
            <a:r>
              <a:rPr lang="en-US" altLang="ja-JP" sz="2400">
                <a:solidFill>
                  <a:srgbClr val="FFFF00"/>
                </a:solidFill>
                <a:latin typeface="Century" panose="02040604050505020304" pitchFamily="18" charset="0"/>
                <a:ea typeface="HG丸ｺﾞｼｯｸM-PRO" panose="020F0600000000000000" pitchFamily="50" charset="-128"/>
              </a:rPr>
              <a:t>６５０</a:t>
            </a:r>
            <a:r>
              <a:rPr lang="ja-JP" altLang="ja-JP" sz="2400">
                <a:solidFill>
                  <a:srgbClr val="FFFF00"/>
                </a:solidFill>
                <a:latin typeface="Century" panose="02040604050505020304" pitchFamily="18" charset="0"/>
                <a:ea typeface="HG丸ｺﾞｼｯｸM-PRO" panose="020F0600000000000000" pitchFamily="50" charset="-128"/>
              </a:rPr>
              <a:t>　すくいぬしにましませど</a:t>
            </a:r>
          </a:p>
        </p:txBody>
      </p:sp>
      <p:sp>
        <p:nvSpPr>
          <p:cNvPr id="650243" name="Text Box 2">
            <a:extLst>
              <a:ext uri="{FF2B5EF4-FFF2-40B4-BE49-F238E27FC236}">
                <a16:creationId xmlns:a16="http://schemas.microsoft.com/office/drawing/2014/main" id="{90130B8E-9783-0326-C44A-D54FAFCA6A8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438" y="647700"/>
            <a:ext cx="9144000" cy="538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>
            <a:lvl1pPr marL="342900" indent="-319088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③やがて主の来たります日　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白妙</a:t>
            </a:r>
            <a:r>
              <a:rPr lang="ja-JP" altLang="ja-JP">
                <a:solidFill>
                  <a:srgbClr val="FFFFFF"/>
                </a:solidFill>
                <a:latin typeface="ＭＳ Ｐゴシック" panose="020B0600070205080204" pitchFamily="50" charset="-128"/>
              </a:rPr>
              <a:t>(しろたえ)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の衣を着て　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諸共</a:t>
            </a:r>
            <a:r>
              <a:rPr lang="ja-JP" altLang="ja-JP">
                <a:solidFill>
                  <a:srgbClr val="FFFFFF"/>
                </a:solidFill>
                <a:latin typeface="ＭＳ Ｐゴシック" panose="020B0600070205080204" pitchFamily="50" charset="-128"/>
              </a:rPr>
              <a:t>(もろとも)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に主を拝せずや　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友よ早く備えせよ　　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2290" name="Text Box 1">
            <a:extLst>
              <a:ext uri="{FF2B5EF4-FFF2-40B4-BE49-F238E27FC236}">
                <a16:creationId xmlns:a16="http://schemas.microsoft.com/office/drawing/2014/main" id="{45FE8D38-227D-3DC8-0E5C-0431BE1386C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16350" y="25400"/>
            <a:ext cx="5327650" cy="622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400">
                <a:solidFill>
                  <a:srgbClr val="FFFF00"/>
                </a:solidFill>
                <a:latin typeface="Century" panose="02040604050505020304" pitchFamily="18" charset="0"/>
                <a:ea typeface="HG丸ｺﾞｼｯｸM-PRO" panose="020F0600000000000000" pitchFamily="50" charset="-128"/>
              </a:rPr>
              <a:t>聖</a:t>
            </a:r>
            <a:r>
              <a:rPr lang="en-US" altLang="ja-JP" sz="2400">
                <a:solidFill>
                  <a:srgbClr val="FFFF00"/>
                </a:solidFill>
                <a:latin typeface="Century" panose="02040604050505020304" pitchFamily="18" charset="0"/>
                <a:ea typeface="HG丸ｺﾞｼｯｸM-PRO" panose="020F0600000000000000" pitchFamily="50" charset="-128"/>
              </a:rPr>
              <a:t>６５０</a:t>
            </a:r>
            <a:r>
              <a:rPr lang="ja-JP" altLang="ja-JP" sz="2400">
                <a:solidFill>
                  <a:srgbClr val="FFFF00"/>
                </a:solidFill>
                <a:latin typeface="Century" panose="02040604050505020304" pitchFamily="18" charset="0"/>
                <a:ea typeface="HG丸ｺﾞｼｯｸM-PRO" panose="020F0600000000000000" pitchFamily="50" charset="-128"/>
              </a:rPr>
              <a:t>　すくいぬしにましませど</a:t>
            </a:r>
          </a:p>
        </p:txBody>
      </p:sp>
      <p:sp>
        <p:nvSpPr>
          <p:cNvPr id="652291" name="Text Box 2">
            <a:extLst>
              <a:ext uri="{FF2B5EF4-FFF2-40B4-BE49-F238E27FC236}">
                <a16:creationId xmlns:a16="http://schemas.microsoft.com/office/drawing/2014/main" id="{03E2B21A-993B-83A0-FB57-1A89272A378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438" y="647700"/>
            <a:ext cx="9144000" cy="538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>
            <a:lvl1pPr marL="342900" indent="-319088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我祈れり　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我祈れり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　我祈れり　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汝</a:t>
            </a:r>
            <a:r>
              <a:rPr lang="ja-JP" altLang="ja-JP">
                <a:solidFill>
                  <a:srgbClr val="FFFFFF"/>
                </a:solidFill>
                <a:latin typeface="ＭＳ Ｐゴシック" panose="020B0600070205080204" pitchFamily="50" charset="-128"/>
              </a:rPr>
              <a:t>(な)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がために</a:t>
            </a:r>
          </a:p>
          <a:p>
            <a:pPr eaLnBrk="1" hangingPunct="1">
              <a:spcBef>
                <a:spcPts val="1100"/>
              </a:spcBef>
              <a:buClrTx/>
              <a:buSzPct val="80000"/>
              <a:buFontTx/>
              <a:buNone/>
            </a:pPr>
            <a:endParaRPr lang="ja-JP" altLang="ja-JP" sz="4400">
              <a:latin typeface="ＭＳ Ｐゴシック" panose="020B0600070205080204" pitchFamily="50" charset="-128"/>
            </a:endParaRPr>
          </a:p>
          <a:p>
            <a:pPr eaLnBrk="1" hangingPunct="1">
              <a:spcBef>
                <a:spcPts val="1100"/>
              </a:spcBef>
              <a:buClrTx/>
              <a:buSzPct val="80000"/>
              <a:buFontTx/>
              <a:buNone/>
            </a:pPr>
            <a:endParaRPr lang="ja-JP" altLang="ja-JP" sz="4400">
              <a:latin typeface="ＭＳ Ｐゴシック" panose="020B0600070205080204" pitchFamily="50" charset="-128"/>
            </a:endParaRP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4338" name="Text Box 1">
            <a:extLst>
              <a:ext uri="{FF2B5EF4-FFF2-40B4-BE49-F238E27FC236}">
                <a16:creationId xmlns:a16="http://schemas.microsoft.com/office/drawing/2014/main" id="{8E3779FD-1D34-19C8-BCBA-E37DD03DD6F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16350" y="25400"/>
            <a:ext cx="5327650" cy="622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400">
                <a:solidFill>
                  <a:srgbClr val="FFFF00"/>
                </a:solidFill>
                <a:latin typeface="Century" panose="02040604050505020304" pitchFamily="18" charset="0"/>
                <a:ea typeface="HG丸ｺﾞｼｯｸM-PRO" panose="020F0600000000000000" pitchFamily="50" charset="-128"/>
              </a:rPr>
              <a:t>聖</a:t>
            </a:r>
            <a:r>
              <a:rPr lang="en-US" altLang="ja-JP" sz="2400">
                <a:solidFill>
                  <a:srgbClr val="FFFF00"/>
                </a:solidFill>
                <a:latin typeface="Century" panose="02040604050505020304" pitchFamily="18" charset="0"/>
                <a:ea typeface="HG丸ｺﾞｼｯｸM-PRO" panose="020F0600000000000000" pitchFamily="50" charset="-128"/>
              </a:rPr>
              <a:t>６５０</a:t>
            </a:r>
            <a:r>
              <a:rPr lang="ja-JP" altLang="ja-JP" sz="2400">
                <a:solidFill>
                  <a:srgbClr val="FFFF00"/>
                </a:solidFill>
                <a:latin typeface="Century" panose="02040604050505020304" pitchFamily="18" charset="0"/>
                <a:ea typeface="HG丸ｺﾞｼｯｸM-PRO" panose="020F0600000000000000" pitchFamily="50" charset="-128"/>
              </a:rPr>
              <a:t>　すくいぬしにましませど</a:t>
            </a:r>
          </a:p>
        </p:txBody>
      </p:sp>
      <p:sp>
        <p:nvSpPr>
          <p:cNvPr id="654339" name="Text Box 2">
            <a:extLst>
              <a:ext uri="{FF2B5EF4-FFF2-40B4-BE49-F238E27FC236}">
                <a16:creationId xmlns:a16="http://schemas.microsoft.com/office/drawing/2014/main" id="{BB223AE7-41F4-1013-863B-3DF956F0E24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438" y="647700"/>
            <a:ext cx="9144000" cy="538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>
            <a:lvl1pPr marL="342900" indent="-319088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④この救いの喜びを　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いかで我のみ持つべき　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諸共</a:t>
            </a:r>
            <a:r>
              <a:rPr lang="ja-JP" altLang="ja-JP">
                <a:solidFill>
                  <a:srgbClr val="FFFFFF"/>
                </a:solidFill>
                <a:latin typeface="ＭＳ Ｐゴシック" panose="020B0600070205080204" pitchFamily="50" charset="-128"/>
              </a:rPr>
              <a:t>(もろとも)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に喜び合わんと　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汝</a:t>
            </a:r>
            <a:r>
              <a:rPr lang="ja-JP" altLang="ja-JP">
                <a:solidFill>
                  <a:srgbClr val="FFFFFF"/>
                </a:solidFill>
                <a:latin typeface="ＭＳ Ｐゴシック" panose="020B0600070205080204" pitchFamily="50" charset="-128"/>
              </a:rPr>
              <a:t>(な)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がために祈りしなり　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6386" name="Text Box 1">
            <a:extLst>
              <a:ext uri="{FF2B5EF4-FFF2-40B4-BE49-F238E27FC236}">
                <a16:creationId xmlns:a16="http://schemas.microsoft.com/office/drawing/2014/main" id="{D767C8A3-4D61-FD51-567A-8AE13B69418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16350" y="25400"/>
            <a:ext cx="5327650" cy="622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400">
                <a:solidFill>
                  <a:srgbClr val="FFFF00"/>
                </a:solidFill>
                <a:latin typeface="Century" panose="02040604050505020304" pitchFamily="18" charset="0"/>
                <a:ea typeface="HG丸ｺﾞｼｯｸM-PRO" panose="020F0600000000000000" pitchFamily="50" charset="-128"/>
              </a:rPr>
              <a:t>聖</a:t>
            </a:r>
            <a:r>
              <a:rPr lang="en-US" altLang="ja-JP" sz="2400">
                <a:solidFill>
                  <a:srgbClr val="FFFF00"/>
                </a:solidFill>
                <a:latin typeface="Century" panose="02040604050505020304" pitchFamily="18" charset="0"/>
                <a:ea typeface="HG丸ｺﾞｼｯｸM-PRO" panose="020F0600000000000000" pitchFamily="50" charset="-128"/>
              </a:rPr>
              <a:t>６５０</a:t>
            </a:r>
            <a:r>
              <a:rPr lang="ja-JP" altLang="ja-JP" sz="2400">
                <a:solidFill>
                  <a:srgbClr val="FFFF00"/>
                </a:solidFill>
                <a:latin typeface="Century" panose="02040604050505020304" pitchFamily="18" charset="0"/>
                <a:ea typeface="HG丸ｺﾞｼｯｸM-PRO" panose="020F0600000000000000" pitchFamily="50" charset="-128"/>
              </a:rPr>
              <a:t>　すくいぬしにましませど</a:t>
            </a:r>
          </a:p>
        </p:txBody>
      </p:sp>
      <p:sp>
        <p:nvSpPr>
          <p:cNvPr id="656387" name="Text Box 2">
            <a:extLst>
              <a:ext uri="{FF2B5EF4-FFF2-40B4-BE49-F238E27FC236}">
                <a16:creationId xmlns:a16="http://schemas.microsoft.com/office/drawing/2014/main" id="{A0811994-7123-1CF9-DC7D-B6F58116F84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438" y="647700"/>
            <a:ext cx="9144000" cy="538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>
            <a:lvl1pPr marL="342900" indent="-319088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我祈れり　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我祈れり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　我祈れり　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汝</a:t>
            </a:r>
            <a:r>
              <a:rPr lang="ja-JP" altLang="ja-JP">
                <a:solidFill>
                  <a:srgbClr val="FFFFFF"/>
                </a:solidFill>
                <a:latin typeface="ＭＳ Ｐゴシック" panose="020B0600070205080204" pitchFamily="50" charset="-128"/>
              </a:rPr>
              <a:t>(な)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がために</a:t>
            </a:r>
          </a:p>
          <a:p>
            <a:pPr eaLnBrk="1" hangingPunct="1">
              <a:spcBef>
                <a:spcPts val="1100"/>
              </a:spcBef>
              <a:buClrTx/>
              <a:buSzPct val="80000"/>
              <a:buFontTx/>
              <a:buNone/>
            </a:pPr>
            <a:endParaRPr lang="ja-JP" altLang="ja-JP" sz="4400">
              <a:latin typeface="ＭＳ Ｐゴシック" panose="020B0600070205080204" pitchFamily="50" charset="-128"/>
            </a:endParaRPr>
          </a:p>
          <a:p>
            <a:pPr eaLnBrk="1" hangingPunct="1">
              <a:spcBef>
                <a:spcPts val="1100"/>
              </a:spcBef>
              <a:buClrTx/>
              <a:buSzPct val="80000"/>
              <a:buFontTx/>
              <a:buNone/>
            </a:pPr>
            <a:endParaRPr lang="ja-JP" altLang="ja-JP" sz="4400">
              <a:latin typeface="ＭＳ Ｐゴシック" panose="020B0600070205080204" pitchFamily="50" charset="-128"/>
            </a:endParaRP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178" name="Text Box 1">
            <a:extLst>
              <a:ext uri="{FF2B5EF4-FFF2-40B4-BE49-F238E27FC236}">
                <a16:creationId xmlns:a16="http://schemas.microsoft.com/office/drawing/2014/main" id="{2E04954D-7211-63DF-6D71-7E3DD3F7464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67200" y="0"/>
            <a:ext cx="48768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4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聖６００　み神のほのおよ </a:t>
            </a:r>
          </a:p>
        </p:txBody>
      </p:sp>
      <p:sp>
        <p:nvSpPr>
          <p:cNvPr id="50179" name="Text Box 2">
            <a:extLst>
              <a:ext uri="{FF2B5EF4-FFF2-40B4-BE49-F238E27FC236}">
                <a16:creationId xmlns:a16="http://schemas.microsoft.com/office/drawing/2014/main" id="{2D3DC19D-4CCB-BE3D-CD83-12129701603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360363" y="0"/>
            <a:ext cx="9504363" cy="3676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738000" tIns="730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/>
              <a:t>②</a:t>
            </a:r>
            <a:r>
              <a:rPr lang="ja-JP" altLang="ja-JP" sz="4400"/>
              <a:t>この身に与えよ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/>
              <a:t>   火のバプテスマを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/>
              <a:t>　 御力に満ちて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/>
              <a:t>   仕えまつるを得ん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474" name="Text Box 1">
            <a:extLst>
              <a:ext uri="{FF2B5EF4-FFF2-40B4-BE49-F238E27FC236}">
                <a16:creationId xmlns:a16="http://schemas.microsoft.com/office/drawing/2014/main" id="{DE9E64B4-0CED-1A7E-32DB-90ED1FBE8CF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86200" y="152400"/>
            <a:ext cx="5257800" cy="685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聖６０５　ここに主はまして　</a:t>
            </a:r>
          </a:p>
        </p:txBody>
      </p:sp>
      <p:sp>
        <p:nvSpPr>
          <p:cNvPr id="105475" name="Text Box 2">
            <a:extLst>
              <a:ext uri="{FF2B5EF4-FFF2-40B4-BE49-F238E27FC236}">
                <a16:creationId xmlns:a16="http://schemas.microsoft.com/office/drawing/2014/main" id="{E5C323E3-EF17-A5DC-D1EA-BA383A80272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0088" y="1008063"/>
            <a:ext cx="7802562" cy="37369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latin typeface="ＭＳ Ｐゴシック" panose="020B0600070205080204" pitchFamily="50" charset="-128"/>
              </a:rPr>
              <a:t>②</a:t>
            </a:r>
            <a:r>
              <a:rPr lang="ja-JP" altLang="ja-JP" sz="4400">
                <a:latin typeface="ＭＳ Ｐゴシック" panose="020B0600070205080204" pitchFamily="50" charset="-128"/>
              </a:rPr>
              <a:t>聖きこの所　御顔拝して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　 心ゆくばかり　ひたれ恵みに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　 こたえ給え主よ　祈るわれらに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　 民の眠りをば　覚ます雨もて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SzPct val="80000"/>
              <a:buFontTx/>
              <a:buNone/>
            </a:pPr>
            <a:endParaRPr lang="ja-JP" altLang="ja-JP" sz="4400">
              <a:latin typeface="ＭＳ Ｐゴシック" panose="020B0600070205080204" pitchFamily="50" charset="-128"/>
            </a:endParaRP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8434" name="Text Box 1">
            <a:extLst>
              <a:ext uri="{FF2B5EF4-FFF2-40B4-BE49-F238E27FC236}">
                <a16:creationId xmlns:a16="http://schemas.microsoft.com/office/drawing/2014/main" id="{D9383CB2-CF1A-7C2F-AA8F-9748ABAF373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16350" y="25400"/>
            <a:ext cx="5327650" cy="622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Century" panose="02040604050505020304" pitchFamily="18" charset="0"/>
                <a:ea typeface="HG丸ｺﾞｼｯｸM-PRO" panose="020F0600000000000000" pitchFamily="50" charset="-128"/>
              </a:rPr>
              <a:t>聖</a:t>
            </a:r>
            <a:r>
              <a:rPr lang="en-US" altLang="ja-JP" sz="2800">
                <a:solidFill>
                  <a:srgbClr val="FFFF00"/>
                </a:solidFill>
                <a:latin typeface="Century" panose="02040604050505020304" pitchFamily="18" charset="0"/>
                <a:ea typeface="HG丸ｺﾞｼｯｸM-PRO" panose="020F0600000000000000" pitchFamily="50" charset="-128"/>
              </a:rPr>
              <a:t>６５１</a:t>
            </a:r>
            <a:r>
              <a:rPr lang="ja-JP" altLang="ja-JP" sz="2800">
                <a:solidFill>
                  <a:srgbClr val="FFFF00"/>
                </a:solidFill>
                <a:latin typeface="Century" panose="02040604050505020304" pitchFamily="18" charset="0"/>
                <a:ea typeface="HG丸ｺﾞｼｯｸM-PRO" panose="020F0600000000000000" pitchFamily="50" charset="-128"/>
              </a:rPr>
              <a:t>　つみとがをにのう　</a:t>
            </a:r>
          </a:p>
        </p:txBody>
      </p:sp>
      <p:sp>
        <p:nvSpPr>
          <p:cNvPr id="658435" name="Text Box 2">
            <a:extLst>
              <a:ext uri="{FF2B5EF4-FFF2-40B4-BE49-F238E27FC236}">
                <a16:creationId xmlns:a16="http://schemas.microsoft.com/office/drawing/2014/main" id="{EECC75D4-B7D6-FC9F-B971-B3B817E3B12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438" y="250825"/>
            <a:ext cx="9144000" cy="5781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>
            <a:lvl1pPr marL="342900" indent="-319088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ja-JP" altLang="ja-JP">
                <a:solidFill>
                  <a:srgbClr val="FFFFFF"/>
                </a:solidFill>
                <a:latin typeface="ＭＳ Ｐゴシック" panose="020B0600070205080204" pitchFamily="50" charset="-128"/>
              </a:rPr>
              <a:t>   つみとが</a:t>
            </a:r>
          </a:p>
          <a:p>
            <a:pPr eaLnBrk="1" hangingPunct="1">
              <a:spcBef>
                <a:spcPct val="0"/>
              </a:spcBef>
              <a:buClrTx/>
              <a:buSzPct val="80000"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①罪咎を担う　友なるイェスに</a:t>
            </a:r>
          </a:p>
          <a:p>
            <a:pPr eaLnBrk="1" hangingPunct="1">
              <a:spcBef>
                <a:spcPts val="1100"/>
              </a:spcBef>
              <a:buClrTx/>
              <a:buSzPct val="80000"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　打ち明けうるとは　いかなる幸ぞ</a:t>
            </a:r>
          </a:p>
          <a:p>
            <a:pPr eaLnBrk="1" hangingPunct="1">
              <a:spcBef>
                <a:spcPts val="1100"/>
              </a:spcBef>
              <a:buClrTx/>
              <a:buSzPct val="80000"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安きのなき者　悩み負う者</a:t>
            </a:r>
          </a:p>
          <a:p>
            <a:pPr eaLnBrk="1" hangingPunct="1">
              <a:spcBef>
                <a:spcPts val="1100"/>
              </a:spcBef>
              <a:buClrTx/>
              <a:buSzPct val="80000"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　友なるイェスをば　訪れよかし</a:t>
            </a:r>
          </a:p>
          <a:p>
            <a:pPr eaLnBrk="1" hangingPunct="1">
              <a:spcBef>
                <a:spcPts val="1100"/>
              </a:spcBef>
              <a:buClrTx/>
              <a:buSzPct val="80000"/>
              <a:buFontTx/>
              <a:buNone/>
            </a:pPr>
            <a:endParaRPr lang="ja-JP" altLang="ja-JP" sz="4400">
              <a:latin typeface="ＭＳ Ｐゴシック" panose="020B0600070205080204" pitchFamily="50" charset="-128"/>
            </a:endParaRPr>
          </a:p>
          <a:p>
            <a:pPr eaLnBrk="1" hangingPunct="1">
              <a:spcBef>
                <a:spcPts val="1100"/>
              </a:spcBef>
              <a:buClrTx/>
              <a:buSzPct val="80000"/>
              <a:buFontTx/>
              <a:buNone/>
            </a:pPr>
            <a:endParaRPr lang="ja-JP" altLang="ja-JP" sz="4400">
              <a:latin typeface="ＭＳ Ｐゴシック" panose="020B0600070205080204" pitchFamily="50" charset="-128"/>
            </a:endParaRP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0482" name="Text Box 1">
            <a:extLst>
              <a:ext uri="{FF2B5EF4-FFF2-40B4-BE49-F238E27FC236}">
                <a16:creationId xmlns:a16="http://schemas.microsoft.com/office/drawing/2014/main" id="{3EAF635D-034D-4738-10E6-83216342AAE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16350" y="25400"/>
            <a:ext cx="5327650" cy="622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Century" panose="02040604050505020304" pitchFamily="18" charset="0"/>
                <a:ea typeface="HG丸ｺﾞｼｯｸM-PRO" panose="020F0600000000000000" pitchFamily="50" charset="-128"/>
              </a:rPr>
              <a:t>聖</a:t>
            </a:r>
            <a:r>
              <a:rPr lang="en-US" altLang="ja-JP" sz="2800">
                <a:solidFill>
                  <a:srgbClr val="FFFF00"/>
                </a:solidFill>
                <a:latin typeface="Century" panose="02040604050505020304" pitchFamily="18" charset="0"/>
                <a:ea typeface="HG丸ｺﾞｼｯｸM-PRO" panose="020F0600000000000000" pitchFamily="50" charset="-128"/>
              </a:rPr>
              <a:t>６５１</a:t>
            </a:r>
            <a:r>
              <a:rPr lang="ja-JP" altLang="ja-JP" sz="2800">
                <a:solidFill>
                  <a:srgbClr val="FFFF00"/>
                </a:solidFill>
                <a:latin typeface="Century" panose="02040604050505020304" pitchFamily="18" charset="0"/>
                <a:ea typeface="HG丸ｺﾞｼｯｸM-PRO" panose="020F0600000000000000" pitchFamily="50" charset="-128"/>
              </a:rPr>
              <a:t>　つみとがをにのう　</a:t>
            </a:r>
          </a:p>
        </p:txBody>
      </p:sp>
      <p:sp>
        <p:nvSpPr>
          <p:cNvPr id="660483" name="Text Box 2">
            <a:extLst>
              <a:ext uri="{FF2B5EF4-FFF2-40B4-BE49-F238E27FC236}">
                <a16:creationId xmlns:a16="http://schemas.microsoft.com/office/drawing/2014/main" id="{3CB28F77-E321-EE19-BD0E-F26520459E1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438" y="647700"/>
            <a:ext cx="9144000" cy="538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>
            <a:lvl1pPr marL="342900" indent="-319088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1100"/>
              </a:spcBef>
              <a:buClrTx/>
              <a:buSzPct val="80000"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②試みの朝</a:t>
            </a:r>
            <a:r>
              <a:rPr lang="ja-JP" altLang="ja-JP">
                <a:solidFill>
                  <a:srgbClr val="FFFFFF"/>
                </a:solidFill>
                <a:latin typeface="ＭＳ Ｐゴシック" panose="020B0600070205080204" pitchFamily="50" charset="-128"/>
              </a:rPr>
              <a:t>(あした)　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泣き明かす夜</a:t>
            </a:r>
          </a:p>
          <a:p>
            <a:pPr eaLnBrk="1" hangingPunct="1">
              <a:spcBef>
                <a:spcPts val="1100"/>
              </a:spcBef>
              <a:buClrTx/>
              <a:buSzPct val="80000"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気落ちせず全て　打ち明けまつれ</a:t>
            </a:r>
          </a:p>
          <a:p>
            <a:pPr eaLnBrk="1" hangingPunct="1">
              <a:spcBef>
                <a:spcPts val="1100"/>
              </a:spcBef>
              <a:buClrTx/>
              <a:buSzPct val="80000"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われらの弱きを　知れる君のみ</a:t>
            </a:r>
          </a:p>
          <a:p>
            <a:pPr eaLnBrk="1" hangingPunct="1">
              <a:spcBef>
                <a:spcPts val="1100"/>
              </a:spcBef>
              <a:buClrTx/>
              <a:buSzPct val="80000"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われらの涙の　もとを読みたもう</a:t>
            </a:r>
          </a:p>
          <a:p>
            <a:pPr eaLnBrk="1" hangingPunct="1">
              <a:spcBef>
                <a:spcPts val="1100"/>
              </a:spcBef>
              <a:buClrTx/>
              <a:buSzPct val="80000"/>
              <a:buFontTx/>
              <a:buNone/>
            </a:pPr>
            <a:endParaRPr lang="ja-JP" altLang="ja-JP" sz="4400">
              <a:latin typeface="ＭＳ Ｐゴシック" panose="020B0600070205080204" pitchFamily="50" charset="-128"/>
            </a:endParaRPr>
          </a:p>
          <a:p>
            <a:pPr eaLnBrk="1" hangingPunct="1">
              <a:spcBef>
                <a:spcPts val="1100"/>
              </a:spcBef>
              <a:buClrTx/>
              <a:buSzPct val="80000"/>
              <a:buFontTx/>
              <a:buNone/>
            </a:pPr>
            <a:endParaRPr lang="ja-JP" altLang="ja-JP" sz="4400">
              <a:latin typeface="ＭＳ Ｐゴシック" panose="020B0600070205080204" pitchFamily="50" charset="-128"/>
            </a:endParaRP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2530" name="Text Box 1">
            <a:extLst>
              <a:ext uri="{FF2B5EF4-FFF2-40B4-BE49-F238E27FC236}">
                <a16:creationId xmlns:a16="http://schemas.microsoft.com/office/drawing/2014/main" id="{C3959DF5-8869-9E52-28D3-D2CC1CAB786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16350" y="25400"/>
            <a:ext cx="5327650" cy="622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Century" panose="02040604050505020304" pitchFamily="18" charset="0"/>
                <a:ea typeface="HG丸ｺﾞｼｯｸM-PRO" panose="020F0600000000000000" pitchFamily="50" charset="-128"/>
              </a:rPr>
              <a:t>聖</a:t>
            </a:r>
            <a:r>
              <a:rPr lang="en-US" altLang="ja-JP" sz="2800">
                <a:solidFill>
                  <a:srgbClr val="FFFF00"/>
                </a:solidFill>
                <a:latin typeface="Century" panose="02040604050505020304" pitchFamily="18" charset="0"/>
                <a:ea typeface="HG丸ｺﾞｼｯｸM-PRO" panose="020F0600000000000000" pitchFamily="50" charset="-128"/>
              </a:rPr>
              <a:t>６５１</a:t>
            </a:r>
            <a:r>
              <a:rPr lang="ja-JP" altLang="ja-JP" sz="2800">
                <a:solidFill>
                  <a:srgbClr val="FFFF00"/>
                </a:solidFill>
                <a:latin typeface="Century" panose="02040604050505020304" pitchFamily="18" charset="0"/>
                <a:ea typeface="HG丸ｺﾞｼｯｸM-PRO" panose="020F0600000000000000" pitchFamily="50" charset="-128"/>
              </a:rPr>
              <a:t>　つみとがをにのう　</a:t>
            </a:r>
          </a:p>
        </p:txBody>
      </p:sp>
      <p:sp>
        <p:nvSpPr>
          <p:cNvPr id="662531" name="Text Box 2">
            <a:extLst>
              <a:ext uri="{FF2B5EF4-FFF2-40B4-BE49-F238E27FC236}">
                <a16:creationId xmlns:a16="http://schemas.microsoft.com/office/drawing/2014/main" id="{8E64F9A5-EBFF-4F72-F8C9-93174A97093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438" y="647700"/>
            <a:ext cx="9144000" cy="538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>
            <a:lvl1pPr marL="342900" indent="-319088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1100"/>
              </a:spcBef>
              <a:buClrTx/>
              <a:buSzPct val="80000"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③気疲れせし者　重荷負う者</a:t>
            </a:r>
          </a:p>
          <a:p>
            <a:pPr eaLnBrk="1" hangingPunct="1">
              <a:spcBef>
                <a:spcPts val="1100"/>
              </a:spcBef>
              <a:buClrTx/>
              <a:buSzPct val="80000"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隠れ家なる主に　すがれ直ちに</a:t>
            </a:r>
          </a:p>
          <a:p>
            <a:pPr eaLnBrk="1" hangingPunct="1">
              <a:spcBef>
                <a:spcPts val="1100"/>
              </a:spcBef>
              <a:buClrTx/>
              <a:buSzPct val="80000"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汝</a:t>
            </a:r>
            <a:r>
              <a:rPr lang="ja-JP" altLang="ja-JP">
                <a:solidFill>
                  <a:srgbClr val="FFFFFF"/>
                </a:solidFill>
                <a:latin typeface="ＭＳ Ｐゴシック" panose="020B0600070205080204" pitchFamily="50" charset="-128"/>
              </a:rPr>
              <a:t>(な)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が友は笑い　迫害すとも</a:t>
            </a:r>
          </a:p>
          <a:p>
            <a:pPr eaLnBrk="1" hangingPunct="1">
              <a:spcBef>
                <a:spcPts val="1100"/>
              </a:spcBef>
              <a:buClrTx/>
              <a:buSzPct val="80000"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主は汝</a:t>
            </a:r>
            <a:r>
              <a:rPr lang="ja-JP" altLang="ja-JP">
                <a:solidFill>
                  <a:srgbClr val="FFFFFF"/>
                </a:solidFill>
                <a:latin typeface="ＭＳ Ｐゴシック" panose="020B0600070205080204" pitchFamily="50" charset="-128"/>
              </a:rPr>
              <a:t>(なれ)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を抱き　慰めたまわん</a:t>
            </a:r>
          </a:p>
          <a:p>
            <a:pPr eaLnBrk="1" hangingPunct="1">
              <a:spcBef>
                <a:spcPts val="1100"/>
              </a:spcBef>
              <a:buClrTx/>
              <a:buSzPct val="80000"/>
              <a:buFontTx/>
              <a:buNone/>
            </a:pPr>
            <a:endParaRPr lang="ja-JP" altLang="ja-JP" sz="4400">
              <a:solidFill>
                <a:srgbClr val="FFFFFF"/>
              </a:solidFill>
              <a:latin typeface="ＭＳ Ｐゴシック" panose="020B0600070205080204" pitchFamily="50" charset="-128"/>
            </a:endParaRPr>
          </a:p>
          <a:p>
            <a:pPr eaLnBrk="1" hangingPunct="1">
              <a:spcBef>
                <a:spcPts val="1100"/>
              </a:spcBef>
              <a:buClrTx/>
              <a:buSzPct val="80000"/>
              <a:buFontTx/>
              <a:buNone/>
            </a:pPr>
            <a:endParaRPr lang="ja-JP" altLang="ja-JP" sz="4400">
              <a:solidFill>
                <a:srgbClr val="FFFFFF"/>
              </a:solidFill>
              <a:latin typeface="ＭＳ Ｐゴシック" panose="020B0600070205080204" pitchFamily="50" charset="-128"/>
            </a:endParaRPr>
          </a:p>
          <a:p>
            <a:pPr eaLnBrk="1" hangingPunct="1">
              <a:spcBef>
                <a:spcPts val="1100"/>
              </a:spcBef>
              <a:buClrTx/>
              <a:buSzPct val="80000"/>
              <a:buFontTx/>
              <a:buNone/>
            </a:pPr>
            <a:endParaRPr lang="ja-JP" altLang="ja-JP" sz="4400">
              <a:latin typeface="ＭＳ Ｐゴシック" panose="020B0600070205080204" pitchFamily="50" charset="-128"/>
            </a:endParaRPr>
          </a:p>
          <a:p>
            <a:pPr eaLnBrk="1" hangingPunct="1">
              <a:spcBef>
                <a:spcPts val="1100"/>
              </a:spcBef>
              <a:buClrTx/>
              <a:buSzPct val="80000"/>
              <a:buFontTx/>
              <a:buNone/>
            </a:pPr>
            <a:endParaRPr lang="ja-JP" altLang="ja-JP" sz="4400">
              <a:latin typeface="ＭＳ Ｐゴシック" panose="020B0600070205080204" pitchFamily="50" charset="-128"/>
            </a:endParaRP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4578" name="Text Box 1">
            <a:extLst>
              <a:ext uri="{FF2B5EF4-FFF2-40B4-BE49-F238E27FC236}">
                <a16:creationId xmlns:a16="http://schemas.microsoft.com/office/drawing/2014/main" id="{C0AAEC37-7CDB-BF09-A4F6-6B5FD864834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27425" y="76200"/>
            <a:ext cx="5538788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Arial" panose="020B0604020202020204" pitchFamily="34" charset="0"/>
                <a:ea typeface="HG丸ｺﾞｼｯｸM-PRO" panose="020F0600000000000000" pitchFamily="50" charset="-128"/>
              </a:rPr>
              <a:t>(旧)聖６５１　主がわたしの手を</a:t>
            </a:r>
          </a:p>
        </p:txBody>
      </p:sp>
      <p:sp>
        <p:nvSpPr>
          <p:cNvPr id="664579" name="Text Box 2">
            <a:extLst>
              <a:ext uri="{FF2B5EF4-FFF2-40B4-BE49-F238E27FC236}">
                <a16:creationId xmlns:a16="http://schemas.microsoft.com/office/drawing/2014/main" id="{FFDEA26C-559B-89ED-FF03-F9D6E675850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1638" y="685800"/>
            <a:ext cx="8958262" cy="36337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>
            <a:lvl1pPr marL="342900" indent="-319088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1100"/>
              </a:spcBef>
              <a:buClrTx/>
              <a:buSzPct val="80000"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①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主がわたしの手を </a:t>
            </a:r>
          </a:p>
          <a:p>
            <a:pPr eaLnBrk="1" hangingPunct="1">
              <a:spcBef>
                <a:spcPts val="1100"/>
              </a:spcBef>
              <a:buClrTx/>
              <a:buSzPct val="80000"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取ってくださいます</a:t>
            </a:r>
          </a:p>
          <a:p>
            <a:pPr eaLnBrk="1" hangingPunct="1">
              <a:spcBef>
                <a:spcPts val="1100"/>
              </a:spcBef>
              <a:buClrTx/>
              <a:buSzPct val="80000"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どうして怖がったり </a:t>
            </a:r>
          </a:p>
          <a:p>
            <a:pPr eaLnBrk="1" hangingPunct="1">
              <a:spcBef>
                <a:spcPts val="1100"/>
              </a:spcBef>
              <a:buClrTx/>
              <a:buSzPct val="80000"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逃げたりするでしょう</a:t>
            </a:r>
          </a:p>
          <a:p>
            <a:pPr eaLnBrk="1" hangingPunct="1">
              <a:spcBef>
                <a:spcPts val="1100"/>
              </a:spcBef>
              <a:buClrTx/>
              <a:buSzPct val="80000"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6626" name="Text Box 1">
            <a:extLst>
              <a:ext uri="{FF2B5EF4-FFF2-40B4-BE49-F238E27FC236}">
                <a16:creationId xmlns:a16="http://schemas.microsoft.com/office/drawing/2014/main" id="{0604EA0C-F760-A3C4-3DBB-270C2333583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27425" y="76200"/>
            <a:ext cx="5538788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Arial" panose="020B0604020202020204" pitchFamily="34" charset="0"/>
                <a:ea typeface="HG丸ｺﾞｼｯｸM-PRO" panose="020F0600000000000000" pitchFamily="50" charset="-128"/>
              </a:rPr>
              <a:t>(旧)聖６５１　主がわたしの手を</a:t>
            </a:r>
          </a:p>
        </p:txBody>
      </p:sp>
      <p:sp>
        <p:nvSpPr>
          <p:cNvPr id="666627" name="Text Box 2">
            <a:extLst>
              <a:ext uri="{FF2B5EF4-FFF2-40B4-BE49-F238E27FC236}">
                <a16:creationId xmlns:a16="http://schemas.microsoft.com/office/drawing/2014/main" id="{A649ED16-8C3B-C908-F60F-733D9C96D65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685800"/>
            <a:ext cx="9359900" cy="36337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>
            <a:lvl1pPr marL="342900" indent="-319088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1100"/>
              </a:spcBef>
              <a:buClrTx/>
              <a:buSzPct val="80000"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　優しい主の手に　</a:t>
            </a:r>
          </a:p>
          <a:p>
            <a:pPr eaLnBrk="1" hangingPunct="1">
              <a:spcBef>
                <a:spcPts val="1100"/>
              </a:spcBef>
              <a:buClrTx/>
              <a:buSzPct val="80000"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　全てを任せて</a:t>
            </a:r>
          </a:p>
          <a:p>
            <a:pPr eaLnBrk="1" hangingPunct="1">
              <a:spcBef>
                <a:spcPts val="1100"/>
              </a:spcBef>
              <a:buClrTx/>
              <a:buSzPct val="80000"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　旅ができるとは　</a:t>
            </a:r>
          </a:p>
          <a:p>
            <a:pPr eaLnBrk="1" hangingPunct="1">
              <a:spcBef>
                <a:spcPts val="1100"/>
              </a:spcBef>
              <a:buClrTx/>
              <a:buSzPct val="80000"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　何たる恵みでしょう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8674" name="Text Box 1">
            <a:extLst>
              <a:ext uri="{FF2B5EF4-FFF2-40B4-BE49-F238E27FC236}">
                <a16:creationId xmlns:a16="http://schemas.microsoft.com/office/drawing/2014/main" id="{81F772FB-8617-9F0E-7F25-A22ED21A1A8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27425" y="76200"/>
            <a:ext cx="5538788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Arial" panose="020B0604020202020204" pitchFamily="34" charset="0"/>
                <a:ea typeface="HG丸ｺﾞｼｯｸM-PRO" panose="020F0600000000000000" pitchFamily="50" charset="-128"/>
              </a:rPr>
              <a:t>(旧)聖６５１　主がわたしの手を</a:t>
            </a:r>
          </a:p>
        </p:txBody>
      </p:sp>
      <p:sp>
        <p:nvSpPr>
          <p:cNvPr id="668675" name="Text Box 2">
            <a:extLst>
              <a:ext uri="{FF2B5EF4-FFF2-40B4-BE49-F238E27FC236}">
                <a16:creationId xmlns:a16="http://schemas.microsoft.com/office/drawing/2014/main" id="{4E74AD80-D0E4-93FE-6707-BC84F41057B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4963" y="685800"/>
            <a:ext cx="9024937" cy="36337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>
            <a:lvl1pPr marL="342900" indent="-319088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②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ある時は雨で　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ある時は風で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困難はするけれど　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何とも思いません</a:t>
            </a:r>
          </a:p>
          <a:p>
            <a:pPr eaLnBrk="1" hangingPunct="1">
              <a:spcBef>
                <a:spcPts val="1100"/>
              </a:spcBef>
              <a:buClrTx/>
              <a:buSzPct val="80000"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0722" name="Text Box 1">
            <a:extLst>
              <a:ext uri="{FF2B5EF4-FFF2-40B4-BE49-F238E27FC236}">
                <a16:creationId xmlns:a16="http://schemas.microsoft.com/office/drawing/2014/main" id="{8660EF88-4C54-8B06-BEB2-05CD2365675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27425" y="76200"/>
            <a:ext cx="5538788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Arial" panose="020B0604020202020204" pitchFamily="34" charset="0"/>
                <a:ea typeface="HG丸ｺﾞｼｯｸM-PRO" panose="020F0600000000000000" pitchFamily="50" charset="-128"/>
              </a:rPr>
              <a:t>(旧)聖６５１　主がわたしの手を</a:t>
            </a:r>
          </a:p>
        </p:txBody>
      </p:sp>
      <p:sp>
        <p:nvSpPr>
          <p:cNvPr id="670723" name="Text Box 2">
            <a:extLst>
              <a:ext uri="{FF2B5EF4-FFF2-40B4-BE49-F238E27FC236}">
                <a16:creationId xmlns:a16="http://schemas.microsoft.com/office/drawing/2014/main" id="{1EFB866D-1881-9D10-353D-94B0C6B97D9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685800"/>
            <a:ext cx="9359900" cy="36337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>
            <a:lvl1pPr marL="342900" indent="-319088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1100"/>
              </a:spcBef>
              <a:buClrTx/>
              <a:buSzPct val="80000"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　優しい主の手に　</a:t>
            </a:r>
          </a:p>
          <a:p>
            <a:pPr eaLnBrk="1" hangingPunct="1">
              <a:spcBef>
                <a:spcPts val="1100"/>
              </a:spcBef>
              <a:buClrTx/>
              <a:buSzPct val="80000"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　全てを任せて</a:t>
            </a:r>
          </a:p>
          <a:p>
            <a:pPr eaLnBrk="1" hangingPunct="1">
              <a:spcBef>
                <a:spcPts val="1100"/>
              </a:spcBef>
              <a:buClrTx/>
              <a:buSzPct val="80000"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　旅ができるとは　</a:t>
            </a:r>
          </a:p>
          <a:p>
            <a:pPr eaLnBrk="1" hangingPunct="1">
              <a:spcBef>
                <a:spcPts val="1100"/>
              </a:spcBef>
              <a:buClrTx/>
              <a:buSzPct val="80000"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　何たる恵みでしょう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2770" name="Text Box 1">
            <a:extLst>
              <a:ext uri="{FF2B5EF4-FFF2-40B4-BE49-F238E27FC236}">
                <a16:creationId xmlns:a16="http://schemas.microsoft.com/office/drawing/2014/main" id="{C8FB33A0-9460-4FA8-8A9A-927AEFD4D13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27425" y="76200"/>
            <a:ext cx="5538788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Arial" panose="020B0604020202020204" pitchFamily="34" charset="0"/>
                <a:ea typeface="HG丸ｺﾞｼｯｸM-PRO" panose="020F0600000000000000" pitchFamily="50" charset="-128"/>
              </a:rPr>
              <a:t>(旧)聖６５１　主がわたしの手を</a:t>
            </a:r>
          </a:p>
        </p:txBody>
      </p:sp>
      <p:sp>
        <p:nvSpPr>
          <p:cNvPr id="672771" name="Text Box 2">
            <a:extLst>
              <a:ext uri="{FF2B5EF4-FFF2-40B4-BE49-F238E27FC236}">
                <a16:creationId xmlns:a16="http://schemas.microsoft.com/office/drawing/2014/main" id="{A48CB833-B2F0-D29F-B59D-20DDA9A31DE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4963" y="685800"/>
            <a:ext cx="9024937" cy="36337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>
            <a:lvl1pPr marL="342900" indent="-319088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③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いつまで歩くか　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どこまで行くのか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主がその御旨を　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なし給うままです</a:t>
            </a:r>
          </a:p>
          <a:p>
            <a:pPr eaLnBrk="1" hangingPunct="1">
              <a:spcBef>
                <a:spcPts val="1100"/>
              </a:spcBef>
              <a:buClrTx/>
              <a:buSzPct val="80000"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4818" name="Text Box 1">
            <a:extLst>
              <a:ext uri="{FF2B5EF4-FFF2-40B4-BE49-F238E27FC236}">
                <a16:creationId xmlns:a16="http://schemas.microsoft.com/office/drawing/2014/main" id="{A20162BF-0565-BAE6-4FAA-D3D46D9FE5A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27425" y="76200"/>
            <a:ext cx="5538788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Arial" panose="020B0604020202020204" pitchFamily="34" charset="0"/>
                <a:ea typeface="HG丸ｺﾞｼｯｸM-PRO" panose="020F0600000000000000" pitchFamily="50" charset="-128"/>
              </a:rPr>
              <a:t>(旧)聖６５１　主がわたしの手を</a:t>
            </a:r>
          </a:p>
        </p:txBody>
      </p:sp>
      <p:sp>
        <p:nvSpPr>
          <p:cNvPr id="674819" name="Text Box 2">
            <a:extLst>
              <a:ext uri="{FF2B5EF4-FFF2-40B4-BE49-F238E27FC236}">
                <a16:creationId xmlns:a16="http://schemas.microsoft.com/office/drawing/2014/main" id="{FDFED70F-441C-1FD0-AC88-A612DB91866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685800"/>
            <a:ext cx="9359900" cy="36337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>
            <a:lvl1pPr marL="342900" indent="-319088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1100"/>
              </a:spcBef>
              <a:buClrTx/>
              <a:buSzPct val="80000"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　優しい主の手に　</a:t>
            </a:r>
          </a:p>
          <a:p>
            <a:pPr eaLnBrk="1" hangingPunct="1">
              <a:spcBef>
                <a:spcPts val="1100"/>
              </a:spcBef>
              <a:buClrTx/>
              <a:buSzPct val="80000"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　全てを任せて</a:t>
            </a:r>
          </a:p>
          <a:p>
            <a:pPr eaLnBrk="1" hangingPunct="1">
              <a:spcBef>
                <a:spcPts val="1100"/>
              </a:spcBef>
              <a:buClrTx/>
              <a:buSzPct val="80000"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　旅ができるとは　</a:t>
            </a:r>
          </a:p>
          <a:p>
            <a:pPr eaLnBrk="1" hangingPunct="1">
              <a:spcBef>
                <a:spcPts val="1100"/>
              </a:spcBef>
              <a:buClrTx/>
              <a:buSzPct val="80000"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　何たる恵みでしょう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6866" name="Text Box 1">
            <a:extLst>
              <a:ext uri="{FF2B5EF4-FFF2-40B4-BE49-F238E27FC236}">
                <a16:creationId xmlns:a16="http://schemas.microsoft.com/office/drawing/2014/main" id="{ADFEE330-3022-C304-C1E0-51056A11183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27425" y="76200"/>
            <a:ext cx="5538788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Arial" panose="020B0604020202020204" pitchFamily="34" charset="0"/>
                <a:ea typeface="HG丸ｺﾞｼｯｸM-PRO" panose="020F0600000000000000" pitchFamily="50" charset="-128"/>
              </a:rPr>
              <a:t>(旧)聖６５１　主がわたしの手を</a:t>
            </a:r>
          </a:p>
        </p:txBody>
      </p:sp>
      <p:sp>
        <p:nvSpPr>
          <p:cNvPr id="676867" name="Text Box 2">
            <a:extLst>
              <a:ext uri="{FF2B5EF4-FFF2-40B4-BE49-F238E27FC236}">
                <a16:creationId xmlns:a16="http://schemas.microsoft.com/office/drawing/2014/main" id="{7FBDB3B9-E0F3-9BB0-7635-B69D0E35987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7525" y="685800"/>
            <a:ext cx="8842375" cy="36337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>
            <a:lvl1pPr marL="342900" indent="-319088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④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誰もたどり着く　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大川</a:t>
            </a:r>
            <a:r>
              <a:rPr lang="ja-JP" altLang="ja-JP">
                <a:solidFill>
                  <a:srgbClr val="FFFFFF"/>
                </a:solidFill>
                <a:latin typeface="ＭＳ Ｐゴシック" panose="020B0600070205080204" pitchFamily="50" charset="-128"/>
              </a:rPr>
              <a:t>（おおかわ）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も平気です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主がついておれば　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わけなく越えましょう</a:t>
            </a:r>
          </a:p>
          <a:p>
            <a:pPr eaLnBrk="1" hangingPunct="1">
              <a:spcBef>
                <a:spcPts val="1100"/>
              </a:spcBef>
              <a:buClrTx/>
              <a:buSzPct val="80000"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522" name="Text Box 1">
            <a:extLst>
              <a:ext uri="{FF2B5EF4-FFF2-40B4-BE49-F238E27FC236}">
                <a16:creationId xmlns:a16="http://schemas.microsoft.com/office/drawing/2014/main" id="{FF8AA733-3194-B9F8-70E1-556D9DC8FA7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86200" y="152400"/>
            <a:ext cx="5257800" cy="685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聖６０５　ここに主はまして　</a:t>
            </a:r>
          </a:p>
        </p:txBody>
      </p:sp>
      <p:sp>
        <p:nvSpPr>
          <p:cNvPr id="107523" name="Text Box 2">
            <a:extLst>
              <a:ext uri="{FF2B5EF4-FFF2-40B4-BE49-F238E27FC236}">
                <a16:creationId xmlns:a16="http://schemas.microsoft.com/office/drawing/2014/main" id="{C63DE120-0328-0192-BD56-5250624A4BD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8163" y="1008063"/>
            <a:ext cx="8126412" cy="37369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latin typeface="ＭＳ Ｐゴシック" panose="020B0600070205080204" pitchFamily="50" charset="-128"/>
              </a:rPr>
              <a:t>③</a:t>
            </a:r>
            <a:r>
              <a:rPr lang="ja-JP" altLang="ja-JP" sz="4400">
                <a:latin typeface="ＭＳ Ｐゴシック" panose="020B0600070205080204" pitchFamily="50" charset="-128"/>
              </a:rPr>
              <a:t>一つ心もて　祈る祈りに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　 今主はこたえを　与えたもうべし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　 こたえ給え主よ　祈るわれらに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　 民の眠りをば　覚ます雨もて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SzPct val="80000"/>
              <a:buFontTx/>
              <a:buNone/>
            </a:pPr>
            <a:endParaRPr lang="ja-JP" altLang="ja-JP" sz="4400">
              <a:latin typeface="ＭＳ Ｐゴシック" panose="020B0600070205080204" pitchFamily="50" charset="-128"/>
            </a:endParaRP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8914" name="Text Box 1">
            <a:extLst>
              <a:ext uri="{FF2B5EF4-FFF2-40B4-BE49-F238E27FC236}">
                <a16:creationId xmlns:a16="http://schemas.microsoft.com/office/drawing/2014/main" id="{81385308-6843-1E2A-11F8-9DE27B0D309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27425" y="76200"/>
            <a:ext cx="5538788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Arial" panose="020B0604020202020204" pitchFamily="34" charset="0"/>
                <a:ea typeface="HG丸ｺﾞｼｯｸM-PRO" panose="020F0600000000000000" pitchFamily="50" charset="-128"/>
              </a:rPr>
              <a:t>(旧)聖６５１　主がわたしの手を</a:t>
            </a:r>
          </a:p>
        </p:txBody>
      </p:sp>
      <p:sp>
        <p:nvSpPr>
          <p:cNvPr id="678915" name="Text Box 2">
            <a:extLst>
              <a:ext uri="{FF2B5EF4-FFF2-40B4-BE49-F238E27FC236}">
                <a16:creationId xmlns:a16="http://schemas.microsoft.com/office/drawing/2014/main" id="{AE33D59D-C96D-1F1C-8123-7E11F0180E9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685800"/>
            <a:ext cx="9359900" cy="36337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>
            <a:lvl1pPr marL="342900" indent="-319088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1100"/>
              </a:spcBef>
              <a:buClrTx/>
              <a:buSzPct val="80000"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　優しい主の手に　</a:t>
            </a:r>
          </a:p>
          <a:p>
            <a:pPr eaLnBrk="1" hangingPunct="1">
              <a:spcBef>
                <a:spcPts val="1100"/>
              </a:spcBef>
              <a:buClrTx/>
              <a:buSzPct val="80000"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　全てを任せて</a:t>
            </a:r>
          </a:p>
          <a:p>
            <a:pPr eaLnBrk="1" hangingPunct="1">
              <a:spcBef>
                <a:spcPts val="1100"/>
              </a:spcBef>
              <a:buClrTx/>
              <a:buSzPct val="80000"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　旅ができるとは　</a:t>
            </a:r>
          </a:p>
          <a:p>
            <a:pPr eaLnBrk="1" hangingPunct="1">
              <a:spcBef>
                <a:spcPts val="1100"/>
              </a:spcBef>
              <a:buClrTx/>
              <a:buSzPct val="80000"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　何たる恵みでしょう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0962" name="Text Box 1">
            <a:extLst>
              <a:ext uri="{FF2B5EF4-FFF2-40B4-BE49-F238E27FC236}">
                <a16:creationId xmlns:a16="http://schemas.microsoft.com/office/drawing/2014/main" id="{B906E9DD-BE5E-96D5-D0DC-7E6C285F673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152400"/>
            <a:ext cx="7772400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聖６５２　きびしい試み</a:t>
            </a:r>
          </a:p>
        </p:txBody>
      </p:sp>
      <p:sp>
        <p:nvSpPr>
          <p:cNvPr id="680963" name="Text Box 2">
            <a:extLst>
              <a:ext uri="{FF2B5EF4-FFF2-40B4-BE49-F238E27FC236}">
                <a16:creationId xmlns:a16="http://schemas.microsoft.com/office/drawing/2014/main" id="{0C63A9AA-72C1-BBB1-A22F-63B909849A3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6250" y="863600"/>
            <a:ext cx="8193088" cy="3733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①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厳しい試み　静かに耐えて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主イェスの執り成し　仰いで祈る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心も思いも　砕かれながら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御心尋ねて　ひたすら祈る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SzPct val="80000"/>
              <a:buFontTx/>
              <a:buNone/>
            </a:pPr>
            <a:endParaRPr lang="ja-JP" altLang="ja-JP" sz="4400">
              <a:solidFill>
                <a:srgbClr val="FFFFFF"/>
              </a:solidFill>
              <a:latin typeface="ＭＳ Ｐゴシック" panose="020B0600070205080204" pitchFamily="50" charset="-128"/>
            </a:endParaRP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3010" name="Text Box 1">
            <a:extLst>
              <a:ext uri="{FF2B5EF4-FFF2-40B4-BE49-F238E27FC236}">
                <a16:creationId xmlns:a16="http://schemas.microsoft.com/office/drawing/2014/main" id="{FD5715ED-5764-17A3-9451-9A6E481505E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152400"/>
            <a:ext cx="7772400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聖６５２　きびしい試み</a:t>
            </a:r>
          </a:p>
        </p:txBody>
      </p:sp>
      <p:sp>
        <p:nvSpPr>
          <p:cNvPr id="683011" name="Text Box 2">
            <a:extLst>
              <a:ext uri="{FF2B5EF4-FFF2-40B4-BE49-F238E27FC236}">
                <a16:creationId xmlns:a16="http://schemas.microsoft.com/office/drawing/2014/main" id="{EFD40ED1-B73D-F8D2-4ED3-FD49E554A29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69950" y="863600"/>
            <a:ext cx="7402513" cy="3733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②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厳しい試み　静かに耐えて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誓いの御言葉　信じて祈る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心も思いも　深まりながら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御心成るため　ひたすら祈る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SzPct val="80000"/>
              <a:buFontTx/>
              <a:buNone/>
            </a:pPr>
            <a:endParaRPr lang="ja-JP" altLang="ja-JP" sz="4400">
              <a:solidFill>
                <a:srgbClr val="FFFFFF"/>
              </a:solidFill>
              <a:latin typeface="ＭＳ Ｐゴシック" panose="020B0600070205080204" pitchFamily="50" charset="-128"/>
            </a:endParaRP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5058" name="Text Box 1">
            <a:extLst>
              <a:ext uri="{FF2B5EF4-FFF2-40B4-BE49-F238E27FC236}">
                <a16:creationId xmlns:a16="http://schemas.microsoft.com/office/drawing/2014/main" id="{6BEBB394-7299-D218-9E91-405BE57A682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152400"/>
            <a:ext cx="7772400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聖６５２　きびしい試み</a:t>
            </a:r>
          </a:p>
        </p:txBody>
      </p:sp>
      <p:sp>
        <p:nvSpPr>
          <p:cNvPr id="685059" name="Text Box 2">
            <a:extLst>
              <a:ext uri="{FF2B5EF4-FFF2-40B4-BE49-F238E27FC236}">
                <a16:creationId xmlns:a16="http://schemas.microsoft.com/office/drawing/2014/main" id="{1B1E4141-5D94-9215-CF5F-30A0157829F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41388" y="863600"/>
            <a:ext cx="7261225" cy="3733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③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厳しい試み　静かに耐えて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御霊の導き　とらえて祈る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　心も思いも　燃え立ちながら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御栄求めて　ひたすら祈る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SzPct val="80000"/>
              <a:buFontTx/>
              <a:buNone/>
            </a:pPr>
            <a:endParaRPr lang="ja-JP" altLang="ja-JP" sz="4400">
              <a:solidFill>
                <a:srgbClr val="FFFFFF"/>
              </a:solidFill>
              <a:latin typeface="ＭＳ Ｐゴシック" panose="020B0600070205080204" pitchFamily="50" charset="-128"/>
            </a:endParaRP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6593" name="Text Box 1">
            <a:extLst>
              <a:ext uri="{FF2B5EF4-FFF2-40B4-BE49-F238E27FC236}">
                <a16:creationId xmlns:a16="http://schemas.microsoft.com/office/drawing/2014/main" id="{E0383600-128B-321C-3BD9-C5C3A958647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152400"/>
            <a:ext cx="7772400" cy="533400"/>
          </a:xfrm>
          <a:prstGeom prst="rect">
            <a:avLst/>
          </a:prstGeom>
          <a:noFill/>
          <a:ln>
            <a:noFill/>
          </a:ln>
          <a:effectLst/>
        </p:spPr>
        <p:txBody>
          <a:bodyPr lIns="92160" tIns="46080" rIns="92160" bIns="4608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buSzPct val="100000"/>
              <a:defRPr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聖６５３　イエスはわがいのち</a:t>
            </a:r>
            <a:r>
              <a:rPr lang="ja-JP" altLang="ja-JP">
                <a:solidFill>
                  <a:srgbClr val="FFCC66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 </a:t>
            </a:r>
          </a:p>
        </p:txBody>
      </p:sp>
      <p:sp>
        <p:nvSpPr>
          <p:cNvPr id="687107" name="Text Box 2">
            <a:extLst>
              <a:ext uri="{FF2B5EF4-FFF2-40B4-BE49-F238E27FC236}">
                <a16:creationId xmlns:a16="http://schemas.microsoft.com/office/drawing/2014/main" id="{362F1314-4ADC-4E20-678F-FB11E477834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6113" y="863600"/>
            <a:ext cx="7851775" cy="3733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①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イェスは我がいのち　また喜び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全ての全てぞ　我にとりて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悲しめるときは　慰め励ます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世にただひとりの　友ぞ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SzPct val="80000"/>
              <a:buFontTx/>
              <a:buNone/>
            </a:pPr>
            <a:endParaRPr lang="ja-JP" altLang="ja-JP" sz="4400">
              <a:solidFill>
                <a:srgbClr val="FFFFFF"/>
              </a:solidFill>
              <a:latin typeface="ＭＳ Ｐゴシック" panose="020B0600070205080204" pitchFamily="50" charset="-128"/>
            </a:endParaRP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7617" name="Text Box 1">
            <a:extLst>
              <a:ext uri="{FF2B5EF4-FFF2-40B4-BE49-F238E27FC236}">
                <a16:creationId xmlns:a16="http://schemas.microsoft.com/office/drawing/2014/main" id="{D9D8D881-2CF2-90ED-E70F-1F54342B9E7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152400"/>
            <a:ext cx="7772400" cy="533400"/>
          </a:xfrm>
          <a:prstGeom prst="rect">
            <a:avLst/>
          </a:prstGeom>
          <a:noFill/>
          <a:ln>
            <a:noFill/>
          </a:ln>
          <a:effectLst/>
        </p:spPr>
        <p:txBody>
          <a:bodyPr lIns="92160" tIns="46080" rIns="92160" bIns="4608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buSzPct val="100000"/>
              <a:defRPr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聖６５３　イエスはわがいのち</a:t>
            </a:r>
            <a:r>
              <a:rPr lang="ja-JP" altLang="ja-JP">
                <a:solidFill>
                  <a:srgbClr val="FFCC66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 </a:t>
            </a:r>
          </a:p>
        </p:txBody>
      </p:sp>
      <p:sp>
        <p:nvSpPr>
          <p:cNvPr id="689155" name="Text Box 2">
            <a:extLst>
              <a:ext uri="{FF2B5EF4-FFF2-40B4-BE49-F238E27FC236}">
                <a16:creationId xmlns:a16="http://schemas.microsoft.com/office/drawing/2014/main" id="{509931FD-D54E-34DC-0985-DD177DD0334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1513" y="863600"/>
            <a:ext cx="7800975" cy="3733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②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イェスは火の如き　試みにも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勝たせて恵みを　さらに賜う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日々なす業をば　祝して実りを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豊かになしたもう　友ぞ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SzPct val="80000"/>
              <a:buFontTx/>
              <a:buNone/>
            </a:pPr>
            <a:endParaRPr lang="ja-JP" altLang="ja-JP" sz="4400">
              <a:solidFill>
                <a:srgbClr val="FFFFFF"/>
              </a:solidFill>
              <a:latin typeface="ＭＳ Ｐゴシック" panose="020B0600070205080204" pitchFamily="50" charset="-128"/>
            </a:endParaRP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8641" name="Text Box 1">
            <a:extLst>
              <a:ext uri="{FF2B5EF4-FFF2-40B4-BE49-F238E27FC236}">
                <a16:creationId xmlns:a16="http://schemas.microsoft.com/office/drawing/2014/main" id="{A8933050-5999-79D2-9101-13CBD79D248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152400"/>
            <a:ext cx="7772400" cy="533400"/>
          </a:xfrm>
          <a:prstGeom prst="rect">
            <a:avLst/>
          </a:prstGeom>
          <a:noFill/>
          <a:ln>
            <a:noFill/>
          </a:ln>
          <a:effectLst/>
        </p:spPr>
        <p:txBody>
          <a:bodyPr lIns="92160" tIns="46080" rIns="92160" bIns="4608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buSzPct val="100000"/>
              <a:defRPr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聖６５３　イエスはわがいのち</a:t>
            </a:r>
            <a:r>
              <a:rPr lang="ja-JP" altLang="ja-JP">
                <a:solidFill>
                  <a:srgbClr val="FFCC66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 </a:t>
            </a:r>
          </a:p>
        </p:txBody>
      </p:sp>
      <p:sp>
        <p:nvSpPr>
          <p:cNvPr id="691203" name="Text Box 2">
            <a:extLst>
              <a:ext uri="{FF2B5EF4-FFF2-40B4-BE49-F238E27FC236}">
                <a16:creationId xmlns:a16="http://schemas.microsoft.com/office/drawing/2014/main" id="{AF9DBEB4-2BF1-09B7-3AB1-827EED9F34D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1163" y="863600"/>
            <a:ext cx="8320087" cy="3733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③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イェスはかく我に　まことなるを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忘れまつる日の　などあるべき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御旨を畏</a:t>
            </a:r>
            <a:r>
              <a:rPr lang="ja-JP" altLang="ja-JP">
                <a:solidFill>
                  <a:srgbClr val="FFFFFF"/>
                </a:solidFill>
                <a:latin typeface="ＭＳ Ｐゴシック" panose="020B0600070205080204" pitchFamily="50" charset="-128"/>
              </a:rPr>
              <a:t>(かしこ)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み　御業を励みて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日も夜も従い　仕えん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SzPct val="80000"/>
              <a:buFontTx/>
              <a:buNone/>
            </a:pPr>
            <a:endParaRPr lang="ja-JP" altLang="ja-JP" sz="4400">
              <a:solidFill>
                <a:srgbClr val="FFFFFF"/>
              </a:solidFill>
              <a:latin typeface="ＭＳ Ｐゴシック" panose="020B0600070205080204" pitchFamily="50" charset="-128"/>
            </a:endParaRP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9665" name="Text Box 1">
            <a:extLst>
              <a:ext uri="{FF2B5EF4-FFF2-40B4-BE49-F238E27FC236}">
                <a16:creationId xmlns:a16="http://schemas.microsoft.com/office/drawing/2014/main" id="{E7EFC6AD-BE49-5F23-6009-5989BA06845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152400"/>
            <a:ext cx="7772400" cy="533400"/>
          </a:xfrm>
          <a:prstGeom prst="rect">
            <a:avLst/>
          </a:prstGeom>
          <a:noFill/>
          <a:ln>
            <a:noFill/>
          </a:ln>
          <a:effectLst/>
        </p:spPr>
        <p:txBody>
          <a:bodyPr lIns="92160" tIns="46080" rIns="92160" bIns="4608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buSzPct val="100000"/>
              <a:defRPr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聖６５３　イエスはわがいのち</a:t>
            </a:r>
            <a:r>
              <a:rPr lang="ja-JP" altLang="ja-JP">
                <a:solidFill>
                  <a:srgbClr val="FFCC66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 </a:t>
            </a:r>
          </a:p>
        </p:txBody>
      </p:sp>
      <p:sp>
        <p:nvSpPr>
          <p:cNvPr id="693251" name="Text Box 2">
            <a:extLst>
              <a:ext uri="{FF2B5EF4-FFF2-40B4-BE49-F238E27FC236}">
                <a16:creationId xmlns:a16="http://schemas.microsoft.com/office/drawing/2014/main" id="{32B620C0-3D71-ADFA-5054-2D370C76DE0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1475" y="863600"/>
            <a:ext cx="8637588" cy="36972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④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イェスは誰よりも　勝る友ぞ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世に生くる限り　我は願わん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世を去りて後も　永久</a:t>
            </a:r>
            <a:r>
              <a:rPr lang="ja-JP" altLang="ja-JP" sz="2400">
                <a:solidFill>
                  <a:srgbClr val="FFFFFF"/>
                </a:solidFill>
                <a:latin typeface="ＭＳ Ｐゴシック" panose="020B0600070205080204" pitchFamily="50" charset="-128"/>
              </a:rPr>
              <a:t>(とこしなえ)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までも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変らぬ愛もて　頼らん</a:t>
            </a:r>
          </a:p>
          <a:p>
            <a:pPr eaLnBrk="1" hangingPunct="1">
              <a:spcBef>
                <a:spcPct val="0"/>
              </a:spcBef>
              <a:buClrTx/>
              <a:buSzPct val="80000"/>
              <a:buFontTx/>
              <a:buNone/>
            </a:pPr>
            <a:endParaRPr lang="ja-JP" altLang="ja-JP" sz="4400">
              <a:solidFill>
                <a:srgbClr val="FFFFFF"/>
              </a:solidFill>
              <a:latin typeface="ＭＳ Ｐゴシック" panose="020B0600070205080204" pitchFamily="50" charset="-128"/>
            </a:endParaRP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5298" name="Text Box 1">
            <a:extLst>
              <a:ext uri="{FF2B5EF4-FFF2-40B4-BE49-F238E27FC236}">
                <a16:creationId xmlns:a16="http://schemas.microsoft.com/office/drawing/2014/main" id="{72D5AC22-7678-2F00-607B-2E13340181F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152400"/>
            <a:ext cx="77724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5000" rIns="90000" bIns="4500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</a:t>
            </a:r>
            <a:r>
              <a:rPr lang="en-US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６５４</a:t>
            </a: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　いちど死にしわれをも</a:t>
            </a:r>
          </a:p>
        </p:txBody>
      </p:sp>
      <p:sp>
        <p:nvSpPr>
          <p:cNvPr id="695299" name="Text Box 2">
            <a:extLst>
              <a:ext uri="{FF2B5EF4-FFF2-40B4-BE49-F238E27FC236}">
                <a16:creationId xmlns:a16="http://schemas.microsoft.com/office/drawing/2014/main" id="{5C4EBED8-FE43-48C9-09BA-9B90BFB1F57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1138" y="811213"/>
            <a:ext cx="8582025" cy="29892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1080" rIns="9108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①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一度死にし我をも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イェスは生かし給えり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咎</a:t>
            </a:r>
            <a:r>
              <a:rPr lang="ja-JP" altLang="ja-JP">
                <a:solidFill>
                  <a:srgbClr val="FFFFFF"/>
                </a:solidFill>
                <a:latin typeface="ＭＳ Ｐゴシック" panose="020B0600070205080204" pitchFamily="50" charset="-128"/>
              </a:rPr>
              <a:t>(とが)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と罪の代わりに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新たなるいのちあり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7346" name="Text Box 1">
            <a:extLst>
              <a:ext uri="{FF2B5EF4-FFF2-40B4-BE49-F238E27FC236}">
                <a16:creationId xmlns:a16="http://schemas.microsoft.com/office/drawing/2014/main" id="{842EA268-72DF-E25D-5853-F3DDC02D869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152400"/>
            <a:ext cx="77724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5000" rIns="90000" bIns="4500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</a:t>
            </a:r>
            <a:r>
              <a:rPr lang="en-US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６５４</a:t>
            </a: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　いちど死にしわれをも</a:t>
            </a:r>
          </a:p>
        </p:txBody>
      </p:sp>
      <p:sp>
        <p:nvSpPr>
          <p:cNvPr id="697347" name="Text Box 2">
            <a:extLst>
              <a:ext uri="{FF2B5EF4-FFF2-40B4-BE49-F238E27FC236}">
                <a16:creationId xmlns:a16="http://schemas.microsoft.com/office/drawing/2014/main" id="{593E7115-F3E8-FB5E-46A9-3AFAFFE75D4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1138" y="811213"/>
            <a:ext cx="8582025" cy="29892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1080" rIns="9108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 時の間をも惜しみて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 君は我と語ろう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 君は我を放たず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 我はまた主にぞつく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570" name="Text Box 1">
            <a:extLst>
              <a:ext uri="{FF2B5EF4-FFF2-40B4-BE49-F238E27FC236}">
                <a16:creationId xmlns:a16="http://schemas.microsoft.com/office/drawing/2014/main" id="{AD6FF503-C872-7CBA-FB82-AC166A240A4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86200" y="152400"/>
            <a:ext cx="5257800" cy="685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聖６０５　ここに主はまして　</a:t>
            </a:r>
          </a:p>
        </p:txBody>
      </p:sp>
      <p:sp>
        <p:nvSpPr>
          <p:cNvPr id="109571" name="Text Box 2">
            <a:extLst>
              <a:ext uri="{FF2B5EF4-FFF2-40B4-BE49-F238E27FC236}">
                <a16:creationId xmlns:a16="http://schemas.microsoft.com/office/drawing/2014/main" id="{A2989906-25D9-4508-7580-193D572CA17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8613" y="1008063"/>
            <a:ext cx="8545512" cy="37369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latin typeface="ＭＳ Ｐゴシック" panose="020B0600070205080204" pitchFamily="50" charset="-128"/>
              </a:rPr>
              <a:t>④</a:t>
            </a:r>
            <a:r>
              <a:rPr lang="ja-JP" altLang="ja-JP" sz="4400">
                <a:latin typeface="ＭＳ Ｐゴシック" panose="020B0600070205080204" pitchFamily="50" charset="-128"/>
              </a:rPr>
              <a:t>祈り待ち望め　誓いたがわず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   天つ御座</a:t>
            </a:r>
            <a:r>
              <a:rPr lang="ja-JP" altLang="ja-JP">
                <a:latin typeface="ＭＳ Ｐゴシック" panose="020B0600070205080204" pitchFamily="50" charset="-128"/>
              </a:rPr>
              <a:t>(みくら)</a:t>
            </a:r>
            <a:r>
              <a:rPr lang="ja-JP" altLang="ja-JP" sz="4400">
                <a:latin typeface="ＭＳ Ｐゴシック" panose="020B0600070205080204" pitchFamily="50" charset="-128"/>
              </a:rPr>
              <a:t>より　雨は降るべし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　 こたえ給え主よ　祈るわれらに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　 民の眠りをば　覚ます雨もて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SzPct val="80000"/>
              <a:buFontTx/>
              <a:buNone/>
            </a:pPr>
            <a:endParaRPr lang="ja-JP" altLang="ja-JP" sz="4400">
              <a:latin typeface="ＭＳ Ｐゴシック" panose="020B0600070205080204" pitchFamily="50" charset="-128"/>
            </a:endParaRP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9394" name="Text Box 1">
            <a:extLst>
              <a:ext uri="{FF2B5EF4-FFF2-40B4-BE49-F238E27FC236}">
                <a16:creationId xmlns:a16="http://schemas.microsoft.com/office/drawing/2014/main" id="{20FF6538-8CEF-2887-6E63-EA697BB43F4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152400"/>
            <a:ext cx="77724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5000" rIns="90000" bIns="4500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</a:t>
            </a:r>
            <a:r>
              <a:rPr lang="en-US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６５４</a:t>
            </a: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　いちど死にしわれをも</a:t>
            </a:r>
          </a:p>
        </p:txBody>
      </p:sp>
      <p:sp>
        <p:nvSpPr>
          <p:cNvPr id="699395" name="Text Box 2">
            <a:extLst>
              <a:ext uri="{FF2B5EF4-FFF2-40B4-BE49-F238E27FC236}">
                <a16:creationId xmlns:a16="http://schemas.microsoft.com/office/drawing/2014/main" id="{1BD0248E-3E75-F1F0-03A5-14E554947CE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1138" y="811213"/>
            <a:ext cx="8582025" cy="29892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1080" rIns="9108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②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流れ落つる涙も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肩に担う荷物も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君は知りて憐れみ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愛の御手伸べ賜う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1442" name="Text Box 1">
            <a:extLst>
              <a:ext uri="{FF2B5EF4-FFF2-40B4-BE49-F238E27FC236}">
                <a16:creationId xmlns:a16="http://schemas.microsoft.com/office/drawing/2014/main" id="{B74CE8D1-4E22-B24B-61E3-A24C6519F69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152400"/>
            <a:ext cx="77724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5000" rIns="90000" bIns="4500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</a:t>
            </a:r>
            <a:r>
              <a:rPr lang="en-US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６５４</a:t>
            </a: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　いちど死にしわれをも</a:t>
            </a:r>
          </a:p>
        </p:txBody>
      </p:sp>
      <p:sp>
        <p:nvSpPr>
          <p:cNvPr id="701443" name="Text Box 2">
            <a:extLst>
              <a:ext uri="{FF2B5EF4-FFF2-40B4-BE49-F238E27FC236}">
                <a16:creationId xmlns:a16="http://schemas.microsoft.com/office/drawing/2014/main" id="{D5DDEC59-99EA-2E72-6E03-4506927CB98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1138" y="811213"/>
            <a:ext cx="8582025" cy="29892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1080" rIns="9108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 時の間をも惜しみて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 君は我と語ろう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 君は我を放たず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 我はまた主にぞつく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3490" name="Text Box 1">
            <a:extLst>
              <a:ext uri="{FF2B5EF4-FFF2-40B4-BE49-F238E27FC236}">
                <a16:creationId xmlns:a16="http://schemas.microsoft.com/office/drawing/2014/main" id="{0D04EB23-EAF9-3A4B-40C4-9102F30402E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152400"/>
            <a:ext cx="77724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5000" rIns="90000" bIns="4500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</a:t>
            </a:r>
            <a:r>
              <a:rPr lang="en-US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６５４</a:t>
            </a: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　いちど死にしわれをも</a:t>
            </a:r>
          </a:p>
        </p:txBody>
      </p:sp>
      <p:sp>
        <p:nvSpPr>
          <p:cNvPr id="703491" name="Text Box 2">
            <a:extLst>
              <a:ext uri="{FF2B5EF4-FFF2-40B4-BE49-F238E27FC236}">
                <a16:creationId xmlns:a16="http://schemas.microsoft.com/office/drawing/2014/main" id="{C7640A85-9E02-FB32-5BF8-CF029001CFF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1138" y="811213"/>
            <a:ext cx="8582025" cy="29892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1080" rIns="9108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③う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めき叫ぶ夜はなし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罪と縁</a:t>
            </a:r>
            <a:r>
              <a:rPr lang="ja-JP" altLang="ja-JP">
                <a:solidFill>
                  <a:srgbClr val="FFFFFF"/>
                </a:solidFill>
                <a:latin typeface="ＭＳ Ｐゴシック" panose="020B0600070205080204" pitchFamily="50" charset="-128"/>
              </a:rPr>
              <a:t>(えにし)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絶ちし身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御座に近く安らい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天つ歌常に聞く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5538" name="Text Box 1">
            <a:extLst>
              <a:ext uri="{FF2B5EF4-FFF2-40B4-BE49-F238E27FC236}">
                <a16:creationId xmlns:a16="http://schemas.microsoft.com/office/drawing/2014/main" id="{2874B49C-3DA0-0F2C-6742-06C3C72B8EF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152400"/>
            <a:ext cx="77724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5000" rIns="90000" bIns="4500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</a:t>
            </a:r>
            <a:r>
              <a:rPr lang="en-US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６５４</a:t>
            </a: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　いちど死にしわれをも</a:t>
            </a:r>
          </a:p>
        </p:txBody>
      </p:sp>
      <p:sp>
        <p:nvSpPr>
          <p:cNvPr id="705539" name="Text Box 2">
            <a:extLst>
              <a:ext uri="{FF2B5EF4-FFF2-40B4-BE49-F238E27FC236}">
                <a16:creationId xmlns:a16="http://schemas.microsoft.com/office/drawing/2014/main" id="{DD6455B4-429D-42FB-2218-0CA21625FAD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1138" y="811213"/>
            <a:ext cx="8582025" cy="29892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1080" rIns="9108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 時の間をも惜しみて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 君は我と語ろう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 君は我を放たず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 我はまた主にぞつく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7586" name="Text Box 1">
            <a:extLst>
              <a:ext uri="{FF2B5EF4-FFF2-40B4-BE49-F238E27FC236}">
                <a16:creationId xmlns:a16="http://schemas.microsoft.com/office/drawing/2014/main" id="{2A7FDCB7-151E-DCAA-DF96-7641ADF34C0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152400"/>
            <a:ext cx="77724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5000" rIns="90000" bIns="4500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</a:t>
            </a:r>
            <a:r>
              <a:rPr lang="en-US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６５４</a:t>
            </a: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　いちど死にしわれをも</a:t>
            </a:r>
          </a:p>
        </p:txBody>
      </p:sp>
      <p:sp>
        <p:nvSpPr>
          <p:cNvPr id="707587" name="Text Box 2">
            <a:extLst>
              <a:ext uri="{FF2B5EF4-FFF2-40B4-BE49-F238E27FC236}">
                <a16:creationId xmlns:a16="http://schemas.microsoft.com/office/drawing/2014/main" id="{C1EBA2D9-0DB9-B5F4-CEE2-228FE5D8D20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1138" y="811213"/>
            <a:ext cx="8582025" cy="29892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1080" rIns="9108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④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病める我に手を置き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弱きところ強くし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禍</a:t>
            </a:r>
            <a:r>
              <a:rPr lang="ja-JP" altLang="ja-JP">
                <a:solidFill>
                  <a:srgbClr val="FFFFFF"/>
                </a:solidFill>
                <a:latin typeface="ＭＳ Ｐゴシック" panose="020B0600070205080204" pitchFamily="50" charset="-128"/>
              </a:rPr>
              <a:t>(まが)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に幸に励ます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主イェスこそ神にませ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9634" name="Text Box 1">
            <a:extLst>
              <a:ext uri="{FF2B5EF4-FFF2-40B4-BE49-F238E27FC236}">
                <a16:creationId xmlns:a16="http://schemas.microsoft.com/office/drawing/2014/main" id="{E4C89F98-D712-6BE8-2984-FCDB8789457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152400"/>
            <a:ext cx="77724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5000" rIns="90000" bIns="4500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</a:t>
            </a:r>
            <a:r>
              <a:rPr lang="en-US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６５４</a:t>
            </a: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　いちど死にしわれをも</a:t>
            </a:r>
          </a:p>
        </p:txBody>
      </p:sp>
      <p:sp>
        <p:nvSpPr>
          <p:cNvPr id="709635" name="Text Box 2">
            <a:extLst>
              <a:ext uri="{FF2B5EF4-FFF2-40B4-BE49-F238E27FC236}">
                <a16:creationId xmlns:a16="http://schemas.microsoft.com/office/drawing/2014/main" id="{A6760F69-3C91-68C7-C50E-4CE76D1FA2E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1138" y="811213"/>
            <a:ext cx="8582025" cy="29892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1080" rIns="9108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 時の間をも惜しみて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 君は我と語ろう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 君は我を放たず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 我はまた主にぞつく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1682" name="Text Box 1">
            <a:extLst>
              <a:ext uri="{FF2B5EF4-FFF2-40B4-BE49-F238E27FC236}">
                <a16:creationId xmlns:a16="http://schemas.microsoft.com/office/drawing/2014/main" id="{FFBB86DF-2942-0693-595A-AF435FCB312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57400" y="0"/>
            <a:ext cx="7086600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聖６５５　ああイェスきみ、こよなき友よ</a:t>
            </a:r>
          </a:p>
        </p:txBody>
      </p:sp>
      <p:sp>
        <p:nvSpPr>
          <p:cNvPr id="711683" name="Text Box 2">
            <a:extLst>
              <a:ext uri="{FF2B5EF4-FFF2-40B4-BE49-F238E27FC236}">
                <a16:creationId xmlns:a16="http://schemas.microsoft.com/office/drawing/2014/main" id="{DDBA44E7-942C-F338-45A7-F8999823EA2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4138" y="1588"/>
            <a:ext cx="7697787" cy="36750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738000" tIns="730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①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ああイェス君　こよなき友よ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いのちの主　隠れ家よ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疲れ果てし　この魂を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もたげたもう　我が神よ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3730" name="Text Box 1">
            <a:extLst>
              <a:ext uri="{FF2B5EF4-FFF2-40B4-BE49-F238E27FC236}">
                <a16:creationId xmlns:a16="http://schemas.microsoft.com/office/drawing/2014/main" id="{A53183FE-50B2-BE3E-3757-EF662FBAF85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57400" y="0"/>
            <a:ext cx="7086600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聖６５５　ああイェスきみ、こよなき友よ</a:t>
            </a:r>
          </a:p>
        </p:txBody>
      </p:sp>
      <p:sp>
        <p:nvSpPr>
          <p:cNvPr id="713731" name="Text Box 2">
            <a:extLst>
              <a:ext uri="{FF2B5EF4-FFF2-40B4-BE49-F238E27FC236}">
                <a16:creationId xmlns:a16="http://schemas.microsoft.com/office/drawing/2014/main" id="{894CB83A-934A-EDBF-9A30-BDB3C8DEB15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3188" y="1588"/>
            <a:ext cx="6865937" cy="3638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738000" tIns="730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そば近くおらせ給えや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そば近くとこしえに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endParaRPr lang="ja-JP" altLang="ja-JP" sz="4400">
              <a:solidFill>
                <a:srgbClr val="FFFFFF"/>
              </a:solidFill>
              <a:latin typeface="ＭＳ Ｐゴシック" panose="020B0600070205080204" pitchFamily="50" charset="-128"/>
            </a:endParaRP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endParaRPr lang="ja-JP" altLang="ja-JP" sz="4400">
              <a:solidFill>
                <a:srgbClr val="FFFFFF"/>
              </a:solidFill>
              <a:latin typeface="ＭＳ Ｐゴシック" panose="020B0600070205080204" pitchFamily="50" charset="-128"/>
            </a:endParaRP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5778" name="Text Box 1">
            <a:extLst>
              <a:ext uri="{FF2B5EF4-FFF2-40B4-BE49-F238E27FC236}">
                <a16:creationId xmlns:a16="http://schemas.microsoft.com/office/drawing/2014/main" id="{9CDD901E-E4B3-8736-53E9-D37AF3E2A24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57400" y="0"/>
            <a:ext cx="7086600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聖６５５　ああイェスきみ、こよなき友よ</a:t>
            </a:r>
          </a:p>
        </p:txBody>
      </p:sp>
      <p:sp>
        <p:nvSpPr>
          <p:cNvPr id="715779" name="Text Box 2">
            <a:extLst>
              <a:ext uri="{FF2B5EF4-FFF2-40B4-BE49-F238E27FC236}">
                <a16:creationId xmlns:a16="http://schemas.microsoft.com/office/drawing/2014/main" id="{C09111FD-9BBB-1310-F3B5-5B7955FE720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333375" y="1588"/>
            <a:ext cx="8532813" cy="36750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738000" tIns="730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②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目に何も見えぬ夜にも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我が口に歌わせよ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永久</a:t>
            </a:r>
            <a:r>
              <a:rPr lang="ja-JP" altLang="ja-JP">
                <a:solidFill>
                  <a:srgbClr val="FFFFFF"/>
                </a:solidFill>
                <a:latin typeface="ＭＳ Ｐゴシック" panose="020B0600070205080204" pitchFamily="50" charset="-128"/>
              </a:rPr>
              <a:t>(とこしなえ)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の住まいの歌を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類</a:t>
            </a:r>
            <a:r>
              <a:rPr lang="ja-JP" altLang="ja-JP">
                <a:solidFill>
                  <a:srgbClr val="FFFFFF"/>
                </a:solidFill>
                <a:latin typeface="ＭＳ Ｐゴシック" panose="020B0600070205080204" pitchFamily="50" charset="-128"/>
              </a:rPr>
              <a:t>(たぐい)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もなき御救いを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7826" name="Text Box 1">
            <a:extLst>
              <a:ext uri="{FF2B5EF4-FFF2-40B4-BE49-F238E27FC236}">
                <a16:creationId xmlns:a16="http://schemas.microsoft.com/office/drawing/2014/main" id="{40206C73-2190-5353-D283-B1DB9D24865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57400" y="0"/>
            <a:ext cx="7086600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聖６５５　ああイェスきみ、こよなき友よ</a:t>
            </a:r>
          </a:p>
        </p:txBody>
      </p:sp>
      <p:sp>
        <p:nvSpPr>
          <p:cNvPr id="717827" name="Text Box 2">
            <a:extLst>
              <a:ext uri="{FF2B5EF4-FFF2-40B4-BE49-F238E27FC236}">
                <a16:creationId xmlns:a16="http://schemas.microsoft.com/office/drawing/2014/main" id="{E3DB74EF-A27C-3720-1A1F-9C078D03C04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3188" y="1588"/>
            <a:ext cx="6865937" cy="3638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738000" tIns="730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そば近くおらせ給えや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そば近くとこしえに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endParaRPr lang="ja-JP" altLang="ja-JP" sz="4400">
              <a:solidFill>
                <a:srgbClr val="FFFFFF"/>
              </a:solidFill>
              <a:latin typeface="ＭＳ Ｐゴシック" panose="020B0600070205080204" pitchFamily="50" charset="-128"/>
            </a:endParaRP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endParaRPr lang="ja-JP" altLang="ja-JP" sz="4400">
              <a:solidFill>
                <a:srgbClr val="FFFFFF"/>
              </a:solidFill>
              <a:latin typeface="ＭＳ Ｐゴシック" panose="020B0600070205080204" pitchFamily="50" charset="-128"/>
            </a:endParaRP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618" name="Text Box 1">
            <a:extLst>
              <a:ext uri="{FF2B5EF4-FFF2-40B4-BE49-F238E27FC236}">
                <a16:creationId xmlns:a16="http://schemas.microsoft.com/office/drawing/2014/main" id="{BC1B2397-F394-69BB-49A5-A40C9F4A193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152400"/>
            <a:ext cx="77724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</a:t>
            </a:r>
            <a:r>
              <a:rPr lang="en-US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６０６</a:t>
            </a: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　主は力をわれにそそぎ</a:t>
            </a:r>
          </a:p>
        </p:txBody>
      </p:sp>
      <p:sp>
        <p:nvSpPr>
          <p:cNvPr id="111619" name="Text Box 2">
            <a:extLst>
              <a:ext uri="{FF2B5EF4-FFF2-40B4-BE49-F238E27FC236}">
                <a16:creationId xmlns:a16="http://schemas.microsoft.com/office/drawing/2014/main" id="{59BD34FD-0B60-C8E6-BF27-7FDA2889C3C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03325" y="1773238"/>
            <a:ext cx="18415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ja-JP" altLang="en-US"/>
          </a:p>
        </p:txBody>
      </p:sp>
      <p:sp>
        <p:nvSpPr>
          <p:cNvPr id="111620" name="Text Box 3">
            <a:extLst>
              <a:ext uri="{FF2B5EF4-FFF2-40B4-BE49-F238E27FC236}">
                <a16:creationId xmlns:a16="http://schemas.microsoft.com/office/drawing/2014/main" id="{F020A7BE-7892-4168-9287-472CB94C86B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8013" y="936625"/>
            <a:ext cx="6392862" cy="2994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/>
              <a:t>①主は</a:t>
            </a:r>
            <a:r>
              <a:rPr lang="ja-JP" altLang="ja-JP" sz="4400"/>
              <a:t>力を我に注ぎ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/>
              <a:t>   その救いを成し給えり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/>
              <a:t> 　恵みにより日々保たれ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/>
              <a:t>   愛の炎心に燃ゆ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9874" name="Text Box 1">
            <a:extLst>
              <a:ext uri="{FF2B5EF4-FFF2-40B4-BE49-F238E27FC236}">
                <a16:creationId xmlns:a16="http://schemas.microsoft.com/office/drawing/2014/main" id="{94CC5EAE-AC49-84E0-BC72-E2AE85FBC93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57400" y="0"/>
            <a:ext cx="7086600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聖６５５　ああイェスきみ、こよなき友よ</a:t>
            </a:r>
          </a:p>
        </p:txBody>
      </p:sp>
      <p:sp>
        <p:nvSpPr>
          <p:cNvPr id="719875" name="Text Box 2">
            <a:extLst>
              <a:ext uri="{FF2B5EF4-FFF2-40B4-BE49-F238E27FC236}">
                <a16:creationId xmlns:a16="http://schemas.microsoft.com/office/drawing/2014/main" id="{1D4A40B0-9D23-101A-DFC3-BABD5A6E2CF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461963" y="1588"/>
            <a:ext cx="8789988" cy="36750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738000" tIns="730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③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最期の息　引き取るときも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汝</a:t>
            </a:r>
            <a:r>
              <a:rPr lang="ja-JP" altLang="ja-JP">
                <a:solidFill>
                  <a:srgbClr val="FFFFFF"/>
                </a:solidFill>
                <a:latin typeface="ＭＳ Ｐゴシック" panose="020B0600070205080204" pitchFamily="50" charset="-128"/>
              </a:rPr>
              <a:t>(な)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が声を　聞かまほし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常世</a:t>
            </a:r>
            <a:r>
              <a:rPr lang="ja-JP" altLang="ja-JP">
                <a:solidFill>
                  <a:srgbClr val="FFFFFF"/>
                </a:solidFill>
                <a:latin typeface="ＭＳ Ｐゴシック" panose="020B0600070205080204" pitchFamily="50" charset="-128"/>
              </a:rPr>
              <a:t>(とこよ)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の朝　覚むるときには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共に歌わん　御栄えを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1922" name="Text Box 1">
            <a:extLst>
              <a:ext uri="{FF2B5EF4-FFF2-40B4-BE49-F238E27FC236}">
                <a16:creationId xmlns:a16="http://schemas.microsoft.com/office/drawing/2014/main" id="{EEDDAEC1-6E94-4ACF-80C7-AF6C8DF9B53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57400" y="0"/>
            <a:ext cx="7086600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聖６５５　ああイェスきみ、こよなき友よ</a:t>
            </a:r>
          </a:p>
        </p:txBody>
      </p:sp>
      <p:sp>
        <p:nvSpPr>
          <p:cNvPr id="721923" name="Text Box 2">
            <a:extLst>
              <a:ext uri="{FF2B5EF4-FFF2-40B4-BE49-F238E27FC236}">
                <a16:creationId xmlns:a16="http://schemas.microsoft.com/office/drawing/2014/main" id="{C2316923-719D-FEEE-2AD1-8D734F9FF4A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3188" y="1588"/>
            <a:ext cx="6865937" cy="3638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738000" tIns="730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そば近くおらせ給えや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そば近くとこしえに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endParaRPr lang="ja-JP" altLang="ja-JP" sz="4400">
              <a:solidFill>
                <a:srgbClr val="FFFFFF"/>
              </a:solidFill>
              <a:latin typeface="ＭＳ Ｐゴシック" panose="020B0600070205080204" pitchFamily="50" charset="-128"/>
            </a:endParaRP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endParaRPr lang="ja-JP" altLang="ja-JP" sz="4400">
              <a:solidFill>
                <a:srgbClr val="FFFFFF"/>
              </a:solidFill>
              <a:latin typeface="ＭＳ Ｐゴシック" panose="020B0600070205080204" pitchFamily="50" charset="-128"/>
            </a:endParaRP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3970" name="Text Box 1">
            <a:extLst>
              <a:ext uri="{FF2B5EF4-FFF2-40B4-BE49-F238E27FC236}">
                <a16:creationId xmlns:a16="http://schemas.microsoft.com/office/drawing/2014/main" id="{3DB9C306-C564-4B79-D0C1-AB58BBCC94F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-30163"/>
            <a:ext cx="7772400" cy="5191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聖６５６　ああわたしにある友はイエス</a:t>
            </a:r>
          </a:p>
        </p:txBody>
      </p:sp>
      <p:sp>
        <p:nvSpPr>
          <p:cNvPr id="723971" name="Text Box 2">
            <a:extLst>
              <a:ext uri="{FF2B5EF4-FFF2-40B4-BE49-F238E27FC236}">
                <a16:creationId xmlns:a16="http://schemas.microsoft.com/office/drawing/2014/main" id="{9FDF0711-8D38-98A3-E4A1-991934351E1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60363" y="647700"/>
            <a:ext cx="8555037" cy="59055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>
            <a:lvl1pPr marL="342900" indent="-319088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①ああ私にある友はイェス　</a:t>
            </a:r>
          </a:p>
          <a:p>
            <a:pPr eaLnBrk="1" hangingPunct="1"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このようなお方はない</a:t>
            </a:r>
          </a:p>
          <a:p>
            <a:pPr eaLnBrk="1" hangingPunct="1"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ああ私の罪聖めるのは　</a:t>
            </a:r>
          </a:p>
          <a:p>
            <a:pPr eaLnBrk="1" hangingPunct="1"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このお方おひとりです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6018" name="Text Box 1">
            <a:extLst>
              <a:ext uri="{FF2B5EF4-FFF2-40B4-BE49-F238E27FC236}">
                <a16:creationId xmlns:a16="http://schemas.microsoft.com/office/drawing/2014/main" id="{2460D54D-9763-5C53-C9ED-5DBDA119E27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-30163"/>
            <a:ext cx="7772400" cy="5191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聖６５６　ああわたしにある友はイエス</a:t>
            </a:r>
          </a:p>
        </p:txBody>
      </p:sp>
      <p:sp>
        <p:nvSpPr>
          <p:cNvPr id="726019" name="Text Box 2">
            <a:extLst>
              <a:ext uri="{FF2B5EF4-FFF2-40B4-BE49-F238E27FC236}">
                <a16:creationId xmlns:a16="http://schemas.microsoft.com/office/drawing/2014/main" id="{CE13C587-2283-038F-7857-7AA09FC6EB2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60363" y="647700"/>
            <a:ext cx="8555037" cy="59055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>
            <a:lvl1pPr marL="342900" indent="-319088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「心配するな」といつも語り　</a:t>
            </a:r>
          </a:p>
          <a:p>
            <a:pPr eaLnBrk="1" hangingPunct="1"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元気をつけて下さる！</a:t>
            </a:r>
          </a:p>
          <a:p>
            <a:pPr eaLnBrk="1" hangingPunct="1"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主は谷の百合か明けの星か　</a:t>
            </a:r>
          </a:p>
          <a:p>
            <a:pPr eaLnBrk="1" hangingPunct="1"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誉めまつる言葉もない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8066" name="Text Box 1">
            <a:extLst>
              <a:ext uri="{FF2B5EF4-FFF2-40B4-BE49-F238E27FC236}">
                <a16:creationId xmlns:a16="http://schemas.microsoft.com/office/drawing/2014/main" id="{57A23CEE-F140-FC5E-8266-567221D79CF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-30163"/>
            <a:ext cx="7772400" cy="5191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聖６５６　ああわたしにある友はイエス</a:t>
            </a:r>
          </a:p>
        </p:txBody>
      </p:sp>
      <p:sp>
        <p:nvSpPr>
          <p:cNvPr id="728067" name="Text Box 2">
            <a:extLst>
              <a:ext uri="{FF2B5EF4-FFF2-40B4-BE49-F238E27FC236}">
                <a16:creationId xmlns:a16="http://schemas.microsoft.com/office/drawing/2014/main" id="{282AB7C1-98F2-4624-B75F-3B32300A185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60363" y="647700"/>
            <a:ext cx="8555037" cy="59055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>
            <a:lvl1pPr marL="342900" indent="-319088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②主であるイェスは私の目の　</a:t>
            </a:r>
          </a:p>
          <a:p>
            <a:pPr eaLnBrk="1" hangingPunct="1"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涙を拭いて下さり</a:t>
            </a:r>
          </a:p>
          <a:p>
            <a:pPr eaLnBrk="1" hangingPunct="1"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誘惑が来ると城の中へ　</a:t>
            </a:r>
          </a:p>
          <a:p>
            <a:pPr eaLnBrk="1" hangingPunct="1"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導いて下さいます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0114" name="Text Box 1">
            <a:extLst>
              <a:ext uri="{FF2B5EF4-FFF2-40B4-BE49-F238E27FC236}">
                <a16:creationId xmlns:a16="http://schemas.microsoft.com/office/drawing/2014/main" id="{F69D0B9C-4321-C35D-13B4-E9A304EDFDA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-30163"/>
            <a:ext cx="7772400" cy="5191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聖６５６　ああわたしにある友はイエス</a:t>
            </a:r>
          </a:p>
        </p:txBody>
      </p:sp>
      <p:sp>
        <p:nvSpPr>
          <p:cNvPr id="730115" name="Text Box 2">
            <a:extLst>
              <a:ext uri="{FF2B5EF4-FFF2-40B4-BE49-F238E27FC236}">
                <a16:creationId xmlns:a16="http://schemas.microsoft.com/office/drawing/2014/main" id="{B9261E11-CE36-14F8-4A02-88DFE5B47D0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60363" y="647700"/>
            <a:ext cx="8555037" cy="59055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>
            <a:lvl1pPr marL="342900" indent="-319088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みんなが捨てても彼は捨てぬ</a:t>
            </a:r>
          </a:p>
          <a:p>
            <a:pPr eaLnBrk="1" hangingPunct="1"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　親切な友達です</a:t>
            </a:r>
          </a:p>
          <a:p>
            <a:pPr eaLnBrk="1" hangingPunct="1"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主は谷の百合か明けの星か　</a:t>
            </a:r>
          </a:p>
          <a:p>
            <a:pPr eaLnBrk="1" hangingPunct="1"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誉めまつる言葉もない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2162" name="Text Box 1">
            <a:extLst>
              <a:ext uri="{FF2B5EF4-FFF2-40B4-BE49-F238E27FC236}">
                <a16:creationId xmlns:a16="http://schemas.microsoft.com/office/drawing/2014/main" id="{7209CFA1-506C-BB88-4746-E83C3F35CCF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-30163"/>
            <a:ext cx="7772400" cy="5191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聖６５６　ああわたしにある友はイエス</a:t>
            </a:r>
          </a:p>
        </p:txBody>
      </p:sp>
      <p:sp>
        <p:nvSpPr>
          <p:cNvPr id="732163" name="Text Box 2">
            <a:extLst>
              <a:ext uri="{FF2B5EF4-FFF2-40B4-BE49-F238E27FC236}">
                <a16:creationId xmlns:a16="http://schemas.microsoft.com/office/drawing/2014/main" id="{DAE610D2-F1E4-63BE-9059-CDCA04117DF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60363" y="647700"/>
            <a:ext cx="8555037" cy="59055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>
            <a:lvl1pPr marL="342900" indent="-319088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③友情を固く守るならば　</a:t>
            </a:r>
          </a:p>
          <a:p>
            <a:pPr eaLnBrk="1" hangingPunct="1"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見捨てられることはない</a:t>
            </a:r>
          </a:p>
          <a:p>
            <a:pPr eaLnBrk="1" hangingPunct="1"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なんで怖かろうひもじかろう　</a:t>
            </a:r>
          </a:p>
          <a:p>
            <a:pPr eaLnBrk="1" hangingPunct="1"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この友達がおるのに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4210" name="Text Box 1">
            <a:extLst>
              <a:ext uri="{FF2B5EF4-FFF2-40B4-BE49-F238E27FC236}">
                <a16:creationId xmlns:a16="http://schemas.microsoft.com/office/drawing/2014/main" id="{B3EAD4F3-310F-D1F3-8218-BD1A89F880B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-30163"/>
            <a:ext cx="7772400" cy="5191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聖６５６　ああわたしにある友はイエス</a:t>
            </a:r>
          </a:p>
        </p:txBody>
      </p:sp>
      <p:sp>
        <p:nvSpPr>
          <p:cNvPr id="734211" name="Text Box 2">
            <a:extLst>
              <a:ext uri="{FF2B5EF4-FFF2-40B4-BE49-F238E27FC236}">
                <a16:creationId xmlns:a16="http://schemas.microsoft.com/office/drawing/2014/main" id="{F559416D-C25B-2B97-80F2-5F50F633BF2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60363" y="647700"/>
            <a:ext cx="8555037" cy="59055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>
            <a:lvl1pPr marL="342900" indent="-319088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甦るときに彼の顔を　</a:t>
            </a:r>
          </a:p>
          <a:p>
            <a:pPr eaLnBrk="1" hangingPunct="1"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拝すひとりとなりたい</a:t>
            </a:r>
          </a:p>
          <a:p>
            <a:pPr eaLnBrk="1" hangingPunct="1"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主は谷の百合か明けの星か　</a:t>
            </a:r>
          </a:p>
          <a:p>
            <a:pPr eaLnBrk="1" hangingPunct="1"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誉めまつる言葉もない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6258" name="Text Box 1">
            <a:extLst>
              <a:ext uri="{FF2B5EF4-FFF2-40B4-BE49-F238E27FC236}">
                <a16:creationId xmlns:a16="http://schemas.microsoft.com/office/drawing/2014/main" id="{4C5B3746-DEE2-71AD-66FD-D24904BAD6C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-30163"/>
            <a:ext cx="7772400" cy="5191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聖６５７　すくいぬしイエスは</a:t>
            </a:r>
          </a:p>
        </p:txBody>
      </p:sp>
      <p:sp>
        <p:nvSpPr>
          <p:cNvPr id="736259" name="Text Box 2">
            <a:extLst>
              <a:ext uri="{FF2B5EF4-FFF2-40B4-BE49-F238E27FC236}">
                <a16:creationId xmlns:a16="http://schemas.microsoft.com/office/drawing/2014/main" id="{B3ABD1A3-231C-97C7-F06A-1C0CF9961E1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60363" y="936625"/>
            <a:ext cx="8555037" cy="56165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>
            <a:lvl1pPr marL="342900" indent="-319088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①救い主イェスは　我が友なり</a:t>
            </a:r>
          </a:p>
          <a:p>
            <a:pPr eaLnBrk="1" hangingPunct="1"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我に託</a:t>
            </a:r>
            <a:r>
              <a:rPr lang="ja-JP" altLang="ja-JP">
                <a:solidFill>
                  <a:srgbClr val="FFFFFF"/>
                </a:solidFill>
                <a:latin typeface="ＭＳ Ｐゴシック" panose="020B0600070205080204" pitchFamily="50" charset="-128"/>
              </a:rPr>
              <a:t>(かこ)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つこと　何もあらじ</a:t>
            </a:r>
          </a:p>
          <a:p>
            <a:pPr eaLnBrk="1" hangingPunct="1"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主は我が全ての　全てなれば</a:t>
            </a:r>
          </a:p>
          <a:p>
            <a:pPr eaLnBrk="1" hangingPunct="1"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世の富・誉れを　など慕うべき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8306" name="Text Box 1">
            <a:extLst>
              <a:ext uri="{FF2B5EF4-FFF2-40B4-BE49-F238E27FC236}">
                <a16:creationId xmlns:a16="http://schemas.microsoft.com/office/drawing/2014/main" id="{B7E7640F-1A9C-9313-AF62-F3D02C529CB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-30163"/>
            <a:ext cx="7772400" cy="5191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聖６５７　すくいぬしイエスは</a:t>
            </a:r>
          </a:p>
        </p:txBody>
      </p:sp>
      <p:sp>
        <p:nvSpPr>
          <p:cNvPr id="738307" name="Text Box 2">
            <a:extLst>
              <a:ext uri="{FF2B5EF4-FFF2-40B4-BE49-F238E27FC236}">
                <a16:creationId xmlns:a16="http://schemas.microsoft.com/office/drawing/2014/main" id="{26242FF1-67C0-7807-9B90-7B463F87FC5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438" y="792163"/>
            <a:ext cx="8843962" cy="57610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>
            <a:lvl1pPr marL="342900" indent="-319088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主は捨てたまわじ　主に行く身を</a:t>
            </a:r>
          </a:p>
          <a:p>
            <a:pPr eaLnBrk="1" hangingPunct="1"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主は捨てたまわじ　主を慕う身を</a:t>
            </a:r>
          </a:p>
          <a:p>
            <a:pPr eaLnBrk="1" hangingPunct="1"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主は誓いませり　御弟子たちに</a:t>
            </a:r>
          </a:p>
          <a:p>
            <a:pPr eaLnBrk="1" hangingPunct="1"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</a:t>
            </a:r>
            <a:r>
              <a:rPr lang="ja-JP" altLang="ja-JP" sz="4200">
                <a:solidFill>
                  <a:srgbClr val="FFFFFF"/>
                </a:solidFill>
                <a:latin typeface="ＭＳ Ｐゴシック" panose="020B0600070205080204" pitchFamily="50" charset="-128"/>
              </a:rPr>
              <a:t>「汝</a:t>
            </a:r>
            <a:r>
              <a:rPr lang="ja-JP" altLang="ja-JP" sz="2800">
                <a:solidFill>
                  <a:srgbClr val="FFFFFF"/>
                </a:solidFill>
                <a:latin typeface="ＭＳ Ｐゴシック" panose="020B0600070205080204" pitchFamily="50" charset="-128"/>
              </a:rPr>
              <a:t>(なれ)</a:t>
            </a:r>
            <a:r>
              <a:rPr lang="ja-JP" altLang="ja-JP" sz="4200">
                <a:solidFill>
                  <a:srgbClr val="FFFFFF"/>
                </a:solidFill>
                <a:latin typeface="ＭＳ Ｐゴシック" panose="020B0600070205080204" pitchFamily="50" charset="-128"/>
              </a:rPr>
              <a:t>を捨て去りて　孤児とせじ」と</a:t>
            </a:r>
          </a:p>
          <a:p>
            <a:pPr eaLnBrk="1" hangingPunct="1">
              <a:buClrTx/>
              <a:buFontTx/>
              <a:buNone/>
            </a:pPr>
            <a:endParaRPr lang="ja-JP" altLang="ja-JP" sz="4200">
              <a:solidFill>
                <a:srgbClr val="FFFFFF"/>
              </a:solidFill>
              <a:latin typeface="ＭＳ Ｐゴシック" panose="020B0600070205080204" pitchFamily="50" charset="-128"/>
            </a:endParaRPr>
          </a:p>
          <a:p>
            <a:pPr eaLnBrk="1" hangingPunct="1">
              <a:buClrTx/>
              <a:buFontTx/>
              <a:buNone/>
            </a:pPr>
            <a:endParaRPr lang="ja-JP" altLang="ja-JP" sz="4200">
              <a:solidFill>
                <a:srgbClr val="FFFFFF"/>
              </a:solidFill>
              <a:latin typeface="ＭＳ Ｐゴシック" panose="020B0600070205080204" pitchFamily="50" charset="-128"/>
            </a:endParaRP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666" name="Text Box 1">
            <a:extLst>
              <a:ext uri="{FF2B5EF4-FFF2-40B4-BE49-F238E27FC236}">
                <a16:creationId xmlns:a16="http://schemas.microsoft.com/office/drawing/2014/main" id="{707818B6-9860-5E45-EB6A-FE3B57233DC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152400"/>
            <a:ext cx="77724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</a:t>
            </a:r>
            <a:r>
              <a:rPr lang="en-US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６０６</a:t>
            </a: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　主は力をわれにそそぎ</a:t>
            </a:r>
          </a:p>
        </p:txBody>
      </p:sp>
      <p:sp>
        <p:nvSpPr>
          <p:cNvPr id="113667" name="Text Box 2">
            <a:extLst>
              <a:ext uri="{FF2B5EF4-FFF2-40B4-BE49-F238E27FC236}">
                <a16:creationId xmlns:a16="http://schemas.microsoft.com/office/drawing/2014/main" id="{7B57025A-C49F-3C1F-FD35-ED12982F403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03325" y="1773238"/>
            <a:ext cx="18415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ja-JP" altLang="en-US"/>
          </a:p>
        </p:txBody>
      </p:sp>
      <p:sp>
        <p:nvSpPr>
          <p:cNvPr id="113668" name="Text Box 3">
            <a:extLst>
              <a:ext uri="{FF2B5EF4-FFF2-40B4-BE49-F238E27FC236}">
                <a16:creationId xmlns:a16="http://schemas.microsoft.com/office/drawing/2014/main" id="{B7BDAA42-4E3B-7253-452C-DA6AE4243CC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4838" y="936625"/>
            <a:ext cx="6400800" cy="2994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/>
              <a:t>　 愛の炎天降りぬ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/>
              <a:t>   愛の炎心に燃ゆ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/>
              <a:t>　 御霊来たる神をほめよ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/>
              <a:t>   愛の炎心に燃ゆ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0354" name="Text Box 1">
            <a:extLst>
              <a:ext uri="{FF2B5EF4-FFF2-40B4-BE49-F238E27FC236}">
                <a16:creationId xmlns:a16="http://schemas.microsoft.com/office/drawing/2014/main" id="{EECB1185-76C8-6884-BCE2-38FDEE4CECF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-30163"/>
            <a:ext cx="7772400" cy="5191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聖６５７　すくいぬしイエスは</a:t>
            </a:r>
          </a:p>
        </p:txBody>
      </p:sp>
      <p:sp>
        <p:nvSpPr>
          <p:cNvPr id="740355" name="Text Box 2">
            <a:extLst>
              <a:ext uri="{FF2B5EF4-FFF2-40B4-BE49-F238E27FC236}">
                <a16:creationId xmlns:a16="http://schemas.microsoft.com/office/drawing/2014/main" id="{3023F923-64A9-6569-AA87-E4EE6A1CBFE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60363" y="936625"/>
            <a:ext cx="8555037" cy="56165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>
            <a:lvl1pPr marL="342900" indent="-319088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②親に捨てらるる　ことありとも</a:t>
            </a:r>
          </a:p>
          <a:p>
            <a:pPr eaLnBrk="1" hangingPunct="1"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　血を分けしものの　忘るるとも</a:t>
            </a:r>
          </a:p>
          <a:p>
            <a:pPr eaLnBrk="1" hangingPunct="1"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　我に慕わしき　イェス君あり</a:t>
            </a:r>
          </a:p>
          <a:p>
            <a:pPr eaLnBrk="1" hangingPunct="1"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　主は常に我を　顧みたもう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2402" name="Text Box 1">
            <a:extLst>
              <a:ext uri="{FF2B5EF4-FFF2-40B4-BE49-F238E27FC236}">
                <a16:creationId xmlns:a16="http://schemas.microsoft.com/office/drawing/2014/main" id="{20409505-DB75-7B11-B736-8320BAFCF69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-30163"/>
            <a:ext cx="7772400" cy="5191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聖６５７　すくいぬしイエスは</a:t>
            </a:r>
          </a:p>
        </p:txBody>
      </p:sp>
      <p:sp>
        <p:nvSpPr>
          <p:cNvPr id="742403" name="Text Box 2">
            <a:extLst>
              <a:ext uri="{FF2B5EF4-FFF2-40B4-BE49-F238E27FC236}">
                <a16:creationId xmlns:a16="http://schemas.microsoft.com/office/drawing/2014/main" id="{19936DDC-9AF6-A96C-FFC5-883962DFCC0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438" y="792163"/>
            <a:ext cx="8843962" cy="57610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>
            <a:lvl1pPr marL="342900" indent="-319088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主は捨てたまわじ　主に行く身を</a:t>
            </a:r>
          </a:p>
          <a:p>
            <a:pPr eaLnBrk="1" hangingPunct="1"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主は捨てたまわじ　主を慕う身を</a:t>
            </a:r>
          </a:p>
          <a:p>
            <a:pPr eaLnBrk="1" hangingPunct="1"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主は誓いませり　御弟子たちに</a:t>
            </a:r>
          </a:p>
          <a:p>
            <a:pPr eaLnBrk="1" hangingPunct="1"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</a:t>
            </a:r>
            <a:r>
              <a:rPr lang="ja-JP" altLang="ja-JP" sz="4200">
                <a:solidFill>
                  <a:srgbClr val="FFFFFF"/>
                </a:solidFill>
                <a:latin typeface="ＭＳ Ｐゴシック" panose="020B0600070205080204" pitchFamily="50" charset="-128"/>
              </a:rPr>
              <a:t>「汝</a:t>
            </a:r>
            <a:r>
              <a:rPr lang="ja-JP" altLang="ja-JP" sz="2800">
                <a:solidFill>
                  <a:srgbClr val="FFFFFF"/>
                </a:solidFill>
                <a:latin typeface="ＭＳ Ｐゴシック" panose="020B0600070205080204" pitchFamily="50" charset="-128"/>
              </a:rPr>
              <a:t>(なれ)</a:t>
            </a:r>
            <a:r>
              <a:rPr lang="ja-JP" altLang="ja-JP" sz="4200">
                <a:solidFill>
                  <a:srgbClr val="FFFFFF"/>
                </a:solidFill>
                <a:latin typeface="ＭＳ Ｐゴシック" panose="020B0600070205080204" pitchFamily="50" charset="-128"/>
              </a:rPr>
              <a:t>を捨て去りて　孤児とせじ」と</a:t>
            </a:r>
          </a:p>
          <a:p>
            <a:pPr eaLnBrk="1" hangingPunct="1">
              <a:buClrTx/>
              <a:buFontTx/>
              <a:buNone/>
            </a:pPr>
            <a:endParaRPr lang="ja-JP" altLang="ja-JP" sz="4200">
              <a:solidFill>
                <a:srgbClr val="FFFFFF"/>
              </a:solidFill>
              <a:latin typeface="ＭＳ Ｐゴシック" panose="020B0600070205080204" pitchFamily="50" charset="-128"/>
            </a:endParaRPr>
          </a:p>
          <a:p>
            <a:pPr eaLnBrk="1" hangingPunct="1">
              <a:buClrTx/>
              <a:buFontTx/>
              <a:buNone/>
            </a:pPr>
            <a:endParaRPr lang="ja-JP" altLang="ja-JP" sz="4200">
              <a:solidFill>
                <a:srgbClr val="FFFFFF"/>
              </a:solidFill>
              <a:latin typeface="ＭＳ Ｐゴシック" panose="020B0600070205080204" pitchFamily="50" charset="-128"/>
            </a:endParaRP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4450" name="Text Box 1">
            <a:extLst>
              <a:ext uri="{FF2B5EF4-FFF2-40B4-BE49-F238E27FC236}">
                <a16:creationId xmlns:a16="http://schemas.microsoft.com/office/drawing/2014/main" id="{A977DD63-4525-2F38-9397-0FABC9280E8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-30163"/>
            <a:ext cx="7772400" cy="5191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聖６５７　すくいぬしイエスは</a:t>
            </a:r>
          </a:p>
        </p:txBody>
      </p:sp>
      <p:sp>
        <p:nvSpPr>
          <p:cNvPr id="744451" name="Text Box 2">
            <a:extLst>
              <a:ext uri="{FF2B5EF4-FFF2-40B4-BE49-F238E27FC236}">
                <a16:creationId xmlns:a16="http://schemas.microsoft.com/office/drawing/2014/main" id="{74153735-EB9D-3472-84A7-80935DD9479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60363" y="936625"/>
            <a:ext cx="8555037" cy="56165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>
            <a:lvl1pPr marL="342900" indent="-319088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③睦まじき中も　主在</a:t>
            </a:r>
            <a:r>
              <a:rPr lang="ja-JP" altLang="ja-JP">
                <a:solidFill>
                  <a:srgbClr val="FFFFFF"/>
                </a:solidFill>
                <a:latin typeface="ＭＳ Ｐゴシック" panose="020B0600070205080204" pitchFamily="50" charset="-128"/>
              </a:rPr>
              <a:t>(いま)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さずば</a:t>
            </a:r>
          </a:p>
          <a:p>
            <a:pPr eaLnBrk="1" hangingPunct="1"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　破れはつること　なしとはせず</a:t>
            </a:r>
          </a:p>
          <a:p>
            <a:pPr eaLnBrk="1" hangingPunct="1"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　あり得ぬことのみ　ある浮き世に</a:t>
            </a:r>
          </a:p>
          <a:p>
            <a:pPr eaLnBrk="1" hangingPunct="1"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　ひとり変わらぬは　イェス君なり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6498" name="Text Box 1">
            <a:extLst>
              <a:ext uri="{FF2B5EF4-FFF2-40B4-BE49-F238E27FC236}">
                <a16:creationId xmlns:a16="http://schemas.microsoft.com/office/drawing/2014/main" id="{98E5B490-7E5D-3F4A-5A11-BABF4DC235C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-30163"/>
            <a:ext cx="7772400" cy="5191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聖６５７　すくいぬしイエスは</a:t>
            </a:r>
          </a:p>
        </p:txBody>
      </p:sp>
      <p:sp>
        <p:nvSpPr>
          <p:cNvPr id="746499" name="Text Box 2">
            <a:extLst>
              <a:ext uri="{FF2B5EF4-FFF2-40B4-BE49-F238E27FC236}">
                <a16:creationId xmlns:a16="http://schemas.microsoft.com/office/drawing/2014/main" id="{64C76C47-D840-1C31-DC9A-D925E14A049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438" y="792163"/>
            <a:ext cx="8843962" cy="57610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>
            <a:lvl1pPr marL="342900" indent="-319088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主は捨てたまわじ　主に行く身を</a:t>
            </a:r>
          </a:p>
          <a:p>
            <a:pPr eaLnBrk="1" hangingPunct="1"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主は捨てたまわじ　主を慕う身を</a:t>
            </a:r>
          </a:p>
          <a:p>
            <a:pPr eaLnBrk="1" hangingPunct="1"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主は誓いませり　御弟子たちに</a:t>
            </a:r>
          </a:p>
          <a:p>
            <a:pPr eaLnBrk="1" hangingPunct="1"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</a:t>
            </a:r>
            <a:r>
              <a:rPr lang="ja-JP" altLang="ja-JP" sz="4200">
                <a:solidFill>
                  <a:srgbClr val="FFFFFF"/>
                </a:solidFill>
                <a:latin typeface="ＭＳ Ｐゴシック" panose="020B0600070205080204" pitchFamily="50" charset="-128"/>
              </a:rPr>
              <a:t>「汝</a:t>
            </a:r>
            <a:r>
              <a:rPr lang="ja-JP" altLang="ja-JP" sz="2800">
                <a:solidFill>
                  <a:srgbClr val="FFFFFF"/>
                </a:solidFill>
                <a:latin typeface="ＭＳ Ｐゴシック" panose="020B0600070205080204" pitchFamily="50" charset="-128"/>
              </a:rPr>
              <a:t>(なれ)</a:t>
            </a:r>
            <a:r>
              <a:rPr lang="ja-JP" altLang="ja-JP" sz="4200">
                <a:solidFill>
                  <a:srgbClr val="FFFFFF"/>
                </a:solidFill>
                <a:latin typeface="ＭＳ Ｐゴシック" panose="020B0600070205080204" pitchFamily="50" charset="-128"/>
              </a:rPr>
              <a:t>を捨て去りて　孤児とせじ」と</a:t>
            </a:r>
          </a:p>
          <a:p>
            <a:pPr eaLnBrk="1" hangingPunct="1">
              <a:buClrTx/>
              <a:buFontTx/>
              <a:buNone/>
            </a:pPr>
            <a:endParaRPr lang="ja-JP" altLang="ja-JP" sz="4200">
              <a:solidFill>
                <a:srgbClr val="FFFFFF"/>
              </a:solidFill>
              <a:latin typeface="ＭＳ Ｐゴシック" panose="020B0600070205080204" pitchFamily="50" charset="-128"/>
            </a:endParaRPr>
          </a:p>
          <a:p>
            <a:pPr eaLnBrk="1" hangingPunct="1">
              <a:buClrTx/>
              <a:buFontTx/>
              <a:buNone/>
            </a:pPr>
            <a:endParaRPr lang="ja-JP" altLang="ja-JP" sz="4200">
              <a:solidFill>
                <a:srgbClr val="FFFFFF"/>
              </a:solidFill>
              <a:latin typeface="ＭＳ Ｐゴシック" panose="020B0600070205080204" pitchFamily="50" charset="-128"/>
            </a:endParaRP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8546" name="Text Box 1">
            <a:extLst>
              <a:ext uri="{FF2B5EF4-FFF2-40B4-BE49-F238E27FC236}">
                <a16:creationId xmlns:a16="http://schemas.microsoft.com/office/drawing/2014/main" id="{515896D3-C9B4-B31C-498B-8D7026645F4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-30163"/>
            <a:ext cx="7772400" cy="5191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聖６５７　すくいぬしイエスは</a:t>
            </a:r>
          </a:p>
        </p:txBody>
      </p:sp>
      <p:sp>
        <p:nvSpPr>
          <p:cNvPr id="748547" name="Text Box 2">
            <a:extLst>
              <a:ext uri="{FF2B5EF4-FFF2-40B4-BE49-F238E27FC236}">
                <a16:creationId xmlns:a16="http://schemas.microsoft.com/office/drawing/2014/main" id="{478DD351-A554-064A-00FF-235E3146077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60363" y="144463"/>
            <a:ext cx="8555037" cy="64087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>
            <a:lvl1pPr marL="342900" indent="-319088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buClrTx/>
              <a:buFontTx/>
              <a:buNone/>
            </a:pPr>
            <a:r>
              <a:rPr lang="ja-JP" altLang="ja-JP" sz="4000" baseline="-33000">
                <a:solidFill>
                  <a:srgbClr val="FFFFFF"/>
                </a:solidFill>
                <a:latin typeface="ＭＳ Ｐゴシック" panose="020B0600070205080204" pitchFamily="50" charset="-128"/>
              </a:rPr>
              <a:t>　　　　　　　　　　　　　　ともどち　　　　　　　　　　はらから</a:t>
            </a:r>
          </a:p>
          <a:p>
            <a:pPr eaLnBrk="1" hangingPunct="1"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④よし我が友達　　我が同胞</a:t>
            </a:r>
          </a:p>
          <a:p>
            <a:pPr eaLnBrk="1" hangingPunct="1"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我に背くとも　何かはあらん</a:t>
            </a:r>
          </a:p>
          <a:p>
            <a:pPr eaLnBrk="1" hangingPunct="1"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弟子に背かれし　主はことごと</a:t>
            </a:r>
          </a:p>
          <a:p>
            <a:pPr eaLnBrk="1" hangingPunct="1"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理解し給いて　慰めたもう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0594" name="Text Box 1">
            <a:extLst>
              <a:ext uri="{FF2B5EF4-FFF2-40B4-BE49-F238E27FC236}">
                <a16:creationId xmlns:a16="http://schemas.microsoft.com/office/drawing/2014/main" id="{8A52F693-A6EA-6FE5-15DE-6D1CC2FD748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-30163"/>
            <a:ext cx="7772400" cy="5191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聖６５７　すくいぬしイエスは</a:t>
            </a:r>
          </a:p>
        </p:txBody>
      </p:sp>
      <p:sp>
        <p:nvSpPr>
          <p:cNvPr id="750595" name="Text Box 2">
            <a:extLst>
              <a:ext uri="{FF2B5EF4-FFF2-40B4-BE49-F238E27FC236}">
                <a16:creationId xmlns:a16="http://schemas.microsoft.com/office/drawing/2014/main" id="{EB39FA14-83C0-1272-073E-F2230A3AFDA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438" y="792163"/>
            <a:ext cx="8843962" cy="57610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>
            <a:lvl1pPr marL="342900" indent="-319088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主は捨てたまわじ　主に行く身を</a:t>
            </a:r>
          </a:p>
          <a:p>
            <a:pPr eaLnBrk="1" hangingPunct="1"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主は捨てたまわじ　主を慕う身を</a:t>
            </a:r>
          </a:p>
          <a:p>
            <a:pPr eaLnBrk="1" hangingPunct="1"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主は誓いませり　御弟子たちに</a:t>
            </a:r>
          </a:p>
          <a:p>
            <a:pPr eaLnBrk="1" hangingPunct="1"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</a:t>
            </a:r>
            <a:r>
              <a:rPr lang="ja-JP" altLang="ja-JP" sz="4200">
                <a:solidFill>
                  <a:srgbClr val="FFFFFF"/>
                </a:solidFill>
                <a:latin typeface="ＭＳ Ｐゴシック" panose="020B0600070205080204" pitchFamily="50" charset="-128"/>
              </a:rPr>
              <a:t>「汝</a:t>
            </a:r>
            <a:r>
              <a:rPr lang="ja-JP" altLang="ja-JP" sz="2800">
                <a:solidFill>
                  <a:srgbClr val="FFFFFF"/>
                </a:solidFill>
                <a:latin typeface="ＭＳ Ｐゴシック" panose="020B0600070205080204" pitchFamily="50" charset="-128"/>
              </a:rPr>
              <a:t>(なれ)</a:t>
            </a:r>
            <a:r>
              <a:rPr lang="ja-JP" altLang="ja-JP" sz="4200">
                <a:solidFill>
                  <a:srgbClr val="FFFFFF"/>
                </a:solidFill>
                <a:latin typeface="ＭＳ Ｐゴシック" panose="020B0600070205080204" pitchFamily="50" charset="-128"/>
              </a:rPr>
              <a:t>を捨て去りて　孤児とせじ」と</a:t>
            </a:r>
          </a:p>
          <a:p>
            <a:pPr eaLnBrk="1" hangingPunct="1">
              <a:buClrTx/>
              <a:buFontTx/>
              <a:buNone/>
            </a:pPr>
            <a:endParaRPr lang="ja-JP" altLang="ja-JP" sz="4200">
              <a:solidFill>
                <a:srgbClr val="FFFFFF"/>
              </a:solidFill>
              <a:latin typeface="ＭＳ Ｐゴシック" panose="020B0600070205080204" pitchFamily="50" charset="-128"/>
            </a:endParaRPr>
          </a:p>
          <a:p>
            <a:pPr eaLnBrk="1" hangingPunct="1">
              <a:buClrTx/>
              <a:buFontTx/>
              <a:buNone/>
            </a:pPr>
            <a:endParaRPr lang="ja-JP" altLang="ja-JP" sz="4200">
              <a:solidFill>
                <a:srgbClr val="FFFFFF"/>
              </a:solidFill>
              <a:latin typeface="ＭＳ Ｐゴシック" panose="020B0600070205080204" pitchFamily="50" charset="-128"/>
            </a:endParaRP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2642" name="Text Box 1">
            <a:extLst>
              <a:ext uri="{FF2B5EF4-FFF2-40B4-BE49-F238E27FC236}">
                <a16:creationId xmlns:a16="http://schemas.microsoft.com/office/drawing/2014/main" id="{02291710-8A88-B464-B667-C3BBA9DEE30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-30163"/>
            <a:ext cx="7772400" cy="5191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聖６５８　虫にも等しき</a:t>
            </a:r>
          </a:p>
        </p:txBody>
      </p:sp>
      <p:sp>
        <p:nvSpPr>
          <p:cNvPr id="752643" name="Text Box 2">
            <a:extLst>
              <a:ext uri="{FF2B5EF4-FFF2-40B4-BE49-F238E27FC236}">
                <a16:creationId xmlns:a16="http://schemas.microsoft.com/office/drawing/2014/main" id="{1BD88525-12BF-548B-E196-4101DE59147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60363" y="647700"/>
            <a:ext cx="8555037" cy="59055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>
            <a:lvl1pPr marL="342900" indent="-319088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①虫にも等しき　者のために</a:t>
            </a:r>
          </a:p>
          <a:p>
            <a:pPr eaLnBrk="1" hangingPunct="1"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主はかくもむごき　目に遭いしか</a:t>
            </a:r>
          </a:p>
          <a:p>
            <a:pPr eaLnBrk="1" hangingPunct="1">
              <a:buClrTx/>
              <a:buFontTx/>
              <a:buNone/>
            </a:pPr>
            <a:endParaRPr lang="ja-JP" altLang="ja-JP">
              <a:solidFill>
                <a:srgbClr val="FFFFFF"/>
              </a:solidFill>
              <a:latin typeface="ＭＳ Ｐゴシック" panose="020B0600070205080204" pitchFamily="50" charset="-128"/>
            </a:endParaRPr>
          </a:p>
          <a:p>
            <a:pPr eaLnBrk="1" hangingPunct="1"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②この身の咎ゆえ　十字架につく</a:t>
            </a:r>
          </a:p>
          <a:p>
            <a:pPr eaLnBrk="1" hangingPunct="1"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ああそはいかなる　愛ぞ愛ぞ</a:t>
            </a:r>
          </a:p>
          <a:p>
            <a:pPr eaLnBrk="1" hangingPunct="1">
              <a:buClrTx/>
              <a:buFontTx/>
              <a:buNone/>
            </a:pPr>
            <a:endParaRPr lang="ja-JP" altLang="ja-JP" sz="4400">
              <a:solidFill>
                <a:srgbClr val="FFFFFF"/>
              </a:solidFill>
              <a:latin typeface="ＭＳ Ｐゴシック" panose="020B0600070205080204" pitchFamily="50" charset="-128"/>
            </a:endParaRPr>
          </a:p>
          <a:p>
            <a:pPr eaLnBrk="1" hangingPunct="1">
              <a:buClrTx/>
              <a:buFontTx/>
              <a:buNone/>
            </a:pPr>
            <a:endParaRPr lang="ja-JP" altLang="ja-JP" sz="4400">
              <a:solidFill>
                <a:srgbClr val="FFFFFF"/>
              </a:solidFill>
              <a:latin typeface="ＭＳ Ｐゴシック" panose="020B0600070205080204" pitchFamily="50" charset="-128"/>
            </a:endParaRP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4690" name="Text Box 1">
            <a:extLst>
              <a:ext uri="{FF2B5EF4-FFF2-40B4-BE49-F238E27FC236}">
                <a16:creationId xmlns:a16="http://schemas.microsoft.com/office/drawing/2014/main" id="{21FDCDDE-84A9-3627-07B5-A6576E845FB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-30163"/>
            <a:ext cx="7772400" cy="5191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聖６５８　虫にも等しき</a:t>
            </a:r>
          </a:p>
        </p:txBody>
      </p:sp>
      <p:sp>
        <p:nvSpPr>
          <p:cNvPr id="754691" name="Text Box 2">
            <a:extLst>
              <a:ext uri="{FF2B5EF4-FFF2-40B4-BE49-F238E27FC236}">
                <a16:creationId xmlns:a16="http://schemas.microsoft.com/office/drawing/2014/main" id="{9B3480BB-122D-D408-647F-A4FC3168BF6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60363" y="647700"/>
            <a:ext cx="8555037" cy="59055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>
            <a:lvl1pPr marL="342900" indent="-319088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③御神の独り子　死ぬるを見て</a:t>
            </a:r>
          </a:p>
          <a:p>
            <a:pPr eaLnBrk="1" hangingPunct="1"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照る日も隠れぬ　雲の中に</a:t>
            </a:r>
          </a:p>
          <a:p>
            <a:pPr eaLnBrk="1" hangingPunct="1">
              <a:buClrTx/>
              <a:buFontTx/>
              <a:buNone/>
            </a:pPr>
            <a:endParaRPr lang="ja-JP" altLang="ja-JP">
              <a:solidFill>
                <a:srgbClr val="FFFFFF"/>
              </a:solidFill>
              <a:latin typeface="ＭＳ Ｐゴシック" panose="020B0600070205080204" pitchFamily="50" charset="-128"/>
            </a:endParaRPr>
          </a:p>
          <a:p>
            <a:pPr eaLnBrk="1" hangingPunct="1"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④恥入るこの身を　いかに隠さん</a:t>
            </a:r>
          </a:p>
          <a:p>
            <a:pPr eaLnBrk="1" hangingPunct="1"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涙に心も　目も溶けゆく</a:t>
            </a:r>
          </a:p>
          <a:p>
            <a:pPr eaLnBrk="1" hangingPunct="1">
              <a:buClrTx/>
              <a:buFontTx/>
              <a:buNone/>
            </a:pPr>
            <a:endParaRPr lang="ja-JP" altLang="ja-JP" sz="4400">
              <a:solidFill>
                <a:srgbClr val="FFFFFF"/>
              </a:solidFill>
              <a:latin typeface="ＭＳ Ｐゴシック" panose="020B0600070205080204" pitchFamily="50" charset="-128"/>
            </a:endParaRPr>
          </a:p>
          <a:p>
            <a:pPr eaLnBrk="1" hangingPunct="1">
              <a:buClrTx/>
              <a:buFontTx/>
              <a:buNone/>
            </a:pPr>
            <a:endParaRPr lang="ja-JP" altLang="ja-JP" sz="4400">
              <a:solidFill>
                <a:srgbClr val="FFFFFF"/>
              </a:solidFill>
              <a:latin typeface="ＭＳ Ｐゴシック" panose="020B0600070205080204" pitchFamily="50" charset="-128"/>
            </a:endParaRP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6738" name="Text Box 1">
            <a:extLst>
              <a:ext uri="{FF2B5EF4-FFF2-40B4-BE49-F238E27FC236}">
                <a16:creationId xmlns:a16="http://schemas.microsoft.com/office/drawing/2014/main" id="{BA9E6832-37BF-48B5-A727-C7AD61D6441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-30163"/>
            <a:ext cx="7772400" cy="5191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聖６５８　虫にも等しき</a:t>
            </a:r>
          </a:p>
        </p:txBody>
      </p:sp>
      <p:sp>
        <p:nvSpPr>
          <p:cNvPr id="756739" name="Text Box 2">
            <a:extLst>
              <a:ext uri="{FF2B5EF4-FFF2-40B4-BE49-F238E27FC236}">
                <a16:creationId xmlns:a16="http://schemas.microsoft.com/office/drawing/2014/main" id="{87E59A7C-5575-8F82-468F-5AD6ED9FC00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60363" y="647700"/>
            <a:ext cx="8555037" cy="59055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>
            <a:lvl1pPr marL="342900" indent="-319088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⑤恵みに報ゆる　術</a:t>
            </a:r>
            <a:r>
              <a:rPr lang="ja-JP" altLang="ja-JP">
                <a:solidFill>
                  <a:srgbClr val="FFFFFF"/>
                </a:solidFill>
                <a:latin typeface="ＭＳ Ｐゴシック" panose="020B0600070205080204" pitchFamily="50" charset="-128"/>
              </a:rPr>
              <a:t>(すべ)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を知らず</a:t>
            </a:r>
          </a:p>
          <a:p>
            <a:pPr eaLnBrk="1" hangingPunct="1"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　すべてを投げ出し　ただひれ伏す</a:t>
            </a:r>
          </a:p>
          <a:p>
            <a:pPr eaLnBrk="1" hangingPunct="1">
              <a:buClrTx/>
              <a:buFontTx/>
              <a:buNone/>
            </a:pPr>
            <a:endParaRPr lang="ja-JP" altLang="ja-JP" sz="4400">
              <a:solidFill>
                <a:srgbClr val="FFFFFF"/>
              </a:solidFill>
              <a:latin typeface="ＭＳ Ｐゴシック" panose="020B0600070205080204" pitchFamily="50" charset="-128"/>
            </a:endParaRPr>
          </a:p>
          <a:p>
            <a:pPr eaLnBrk="1" hangingPunct="1">
              <a:buClrTx/>
              <a:buFontTx/>
              <a:buNone/>
            </a:pPr>
            <a:endParaRPr lang="ja-JP" altLang="ja-JP" sz="4400">
              <a:solidFill>
                <a:srgbClr val="FFFFFF"/>
              </a:solidFill>
              <a:latin typeface="ＭＳ Ｐゴシック" panose="020B0600070205080204" pitchFamily="50" charset="-128"/>
            </a:endParaRP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8786" name="Text Box 1">
            <a:extLst>
              <a:ext uri="{FF2B5EF4-FFF2-40B4-BE49-F238E27FC236}">
                <a16:creationId xmlns:a16="http://schemas.microsoft.com/office/drawing/2014/main" id="{FFB5A714-C132-C984-ED94-671CCBA0D2C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-30163"/>
            <a:ext cx="7772400" cy="5191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聖６５９　くっするなかれ</a:t>
            </a:r>
          </a:p>
        </p:txBody>
      </p:sp>
      <p:sp>
        <p:nvSpPr>
          <p:cNvPr id="758787" name="Text Box 2">
            <a:extLst>
              <a:ext uri="{FF2B5EF4-FFF2-40B4-BE49-F238E27FC236}">
                <a16:creationId xmlns:a16="http://schemas.microsoft.com/office/drawing/2014/main" id="{62B21BD3-004D-09C7-A026-49AE966E032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60363" y="647700"/>
            <a:ext cx="8555037" cy="59055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>
            <a:lvl1pPr marL="342900" indent="-319088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①屈するなかれ試みに　</a:t>
            </a:r>
          </a:p>
          <a:p>
            <a:pPr eaLnBrk="1" hangingPunct="1"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屈せばついに罪とならん</a:t>
            </a:r>
          </a:p>
          <a:p>
            <a:pPr eaLnBrk="1" hangingPunct="1"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隙を狙う敵あらば　</a:t>
            </a:r>
          </a:p>
          <a:p>
            <a:pPr eaLnBrk="1" hangingPunct="1"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いよよ仰げ御助けを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714" name="Text Box 1">
            <a:extLst>
              <a:ext uri="{FF2B5EF4-FFF2-40B4-BE49-F238E27FC236}">
                <a16:creationId xmlns:a16="http://schemas.microsoft.com/office/drawing/2014/main" id="{A1FEB8EC-2F2E-6E5E-30C8-8BBE9EE7614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152400"/>
            <a:ext cx="77724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</a:t>
            </a:r>
            <a:r>
              <a:rPr lang="en-US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６０６</a:t>
            </a: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　主は力をわれにそそぎ</a:t>
            </a:r>
          </a:p>
        </p:txBody>
      </p:sp>
      <p:sp>
        <p:nvSpPr>
          <p:cNvPr id="115715" name="Text Box 2">
            <a:extLst>
              <a:ext uri="{FF2B5EF4-FFF2-40B4-BE49-F238E27FC236}">
                <a16:creationId xmlns:a16="http://schemas.microsoft.com/office/drawing/2014/main" id="{31BCF65D-E9C4-A79B-578D-50DEE041E94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03325" y="1773238"/>
            <a:ext cx="18415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ja-JP" altLang="en-US"/>
          </a:p>
        </p:txBody>
      </p:sp>
      <p:sp>
        <p:nvSpPr>
          <p:cNvPr id="115716" name="Text Box 3">
            <a:extLst>
              <a:ext uri="{FF2B5EF4-FFF2-40B4-BE49-F238E27FC236}">
                <a16:creationId xmlns:a16="http://schemas.microsoft.com/office/drawing/2014/main" id="{6AB662E3-EC58-184D-9392-5DCECA21703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2888" y="936625"/>
            <a:ext cx="7897812" cy="2994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/>
              <a:t>②主は代価</a:t>
            </a:r>
            <a:r>
              <a:rPr lang="en-US" altLang="ja-JP"/>
              <a:t>(あたい)</a:t>
            </a:r>
            <a:r>
              <a:rPr lang="en-US" altLang="ja-JP" sz="4400"/>
              <a:t>をすでに払い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/>
              <a:t>　 その聖めに入れ給えリ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/>
              <a:t> 　我がささげし供え物を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/>
              <a:t>   天つ炎焼き尽くせり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0834" name="Text Box 1">
            <a:extLst>
              <a:ext uri="{FF2B5EF4-FFF2-40B4-BE49-F238E27FC236}">
                <a16:creationId xmlns:a16="http://schemas.microsoft.com/office/drawing/2014/main" id="{727831D5-439E-8EF2-743C-3DB27E254A9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-30163"/>
            <a:ext cx="7772400" cy="5191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聖６５９　くっするなかれ</a:t>
            </a:r>
          </a:p>
        </p:txBody>
      </p:sp>
      <p:sp>
        <p:nvSpPr>
          <p:cNvPr id="760835" name="Text Box 2">
            <a:extLst>
              <a:ext uri="{FF2B5EF4-FFF2-40B4-BE49-F238E27FC236}">
                <a16:creationId xmlns:a16="http://schemas.microsoft.com/office/drawing/2014/main" id="{EEC0B12D-B3DE-C3F7-49E2-C26984614F4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60363" y="647700"/>
            <a:ext cx="8555037" cy="59055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>
            <a:lvl1pPr marL="342900" indent="-319088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日々祈りもて　主に請いまつれ</a:t>
            </a:r>
          </a:p>
          <a:p>
            <a:pPr eaLnBrk="1" hangingPunct="1"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汝</a:t>
            </a:r>
            <a:r>
              <a:rPr lang="ja-JP" altLang="ja-JP">
                <a:solidFill>
                  <a:srgbClr val="FFFFFF"/>
                </a:solidFill>
                <a:latin typeface="ＭＳ Ｐゴシック" panose="020B0600070205080204" pitchFamily="50" charset="-128"/>
              </a:rPr>
              <a:t>(な)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が力なる　主の助けを</a:t>
            </a:r>
          </a:p>
          <a:p>
            <a:pPr eaLnBrk="1" hangingPunct="1">
              <a:buClrTx/>
              <a:buSzPct val="80000"/>
              <a:buFontTx/>
              <a:buNone/>
            </a:pPr>
            <a:endParaRPr lang="ja-JP" altLang="ja-JP" sz="4400">
              <a:solidFill>
                <a:srgbClr val="FFFFFF"/>
              </a:solidFill>
              <a:latin typeface="ＭＳ Ｐゴシック" panose="020B0600070205080204" pitchFamily="50" charset="-128"/>
            </a:endParaRP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2882" name="Text Box 1">
            <a:extLst>
              <a:ext uri="{FF2B5EF4-FFF2-40B4-BE49-F238E27FC236}">
                <a16:creationId xmlns:a16="http://schemas.microsoft.com/office/drawing/2014/main" id="{CA8E48A7-A69D-3A34-41C1-8E636F4711A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-30163"/>
            <a:ext cx="7772400" cy="5191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聖６５９　くっするなかれ</a:t>
            </a:r>
          </a:p>
        </p:txBody>
      </p:sp>
      <p:sp>
        <p:nvSpPr>
          <p:cNvPr id="762883" name="Text Box 2">
            <a:extLst>
              <a:ext uri="{FF2B5EF4-FFF2-40B4-BE49-F238E27FC236}">
                <a16:creationId xmlns:a16="http://schemas.microsoft.com/office/drawing/2014/main" id="{4CCF8AA0-A06B-1758-FA5F-62D02689021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60363" y="647700"/>
            <a:ext cx="8555037" cy="59055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>
            <a:lvl1pPr marL="342900" indent="-319088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②友を選べこころして　</a:t>
            </a:r>
          </a:p>
          <a:p>
            <a:pPr eaLnBrk="1" hangingPunct="1"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言う言葉にも敬虔</a:t>
            </a:r>
            <a:r>
              <a:rPr lang="ja-JP" altLang="ja-JP">
                <a:solidFill>
                  <a:srgbClr val="FFFFFF"/>
                </a:solidFill>
                <a:latin typeface="ＭＳ Ｐゴシック" panose="020B0600070205080204" pitchFamily="50" charset="-128"/>
              </a:rPr>
              <a:t>(けいけん)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なれ</a:t>
            </a:r>
          </a:p>
          <a:p>
            <a:pPr eaLnBrk="1" hangingPunct="1"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考え深く事をなし　</a:t>
            </a:r>
          </a:p>
          <a:p>
            <a:pPr eaLnBrk="1" hangingPunct="1"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真実こめて主に頼れ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4930" name="Text Box 1">
            <a:extLst>
              <a:ext uri="{FF2B5EF4-FFF2-40B4-BE49-F238E27FC236}">
                <a16:creationId xmlns:a16="http://schemas.microsoft.com/office/drawing/2014/main" id="{E23DC475-7297-7742-2CE7-3CD9D8AB2AC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-30163"/>
            <a:ext cx="7772400" cy="5191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聖６５９　くっするなかれ</a:t>
            </a:r>
          </a:p>
        </p:txBody>
      </p:sp>
      <p:sp>
        <p:nvSpPr>
          <p:cNvPr id="764931" name="Text Box 2">
            <a:extLst>
              <a:ext uri="{FF2B5EF4-FFF2-40B4-BE49-F238E27FC236}">
                <a16:creationId xmlns:a16="http://schemas.microsoft.com/office/drawing/2014/main" id="{35710394-6039-96C1-F6E5-D7470AACD6F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60363" y="647700"/>
            <a:ext cx="8555037" cy="59055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>
            <a:lvl1pPr marL="342900" indent="-319088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日々祈りもて　主に請いまつれ</a:t>
            </a:r>
          </a:p>
          <a:p>
            <a:pPr eaLnBrk="1" hangingPunct="1"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汝</a:t>
            </a:r>
            <a:r>
              <a:rPr lang="ja-JP" altLang="ja-JP">
                <a:solidFill>
                  <a:srgbClr val="FFFFFF"/>
                </a:solidFill>
                <a:latin typeface="ＭＳ Ｐゴシック" panose="020B0600070205080204" pitchFamily="50" charset="-128"/>
              </a:rPr>
              <a:t>(な)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が力なる　主の助けを</a:t>
            </a:r>
          </a:p>
          <a:p>
            <a:pPr eaLnBrk="1" hangingPunct="1">
              <a:buClrTx/>
              <a:buSzPct val="80000"/>
              <a:buFontTx/>
              <a:buNone/>
            </a:pPr>
            <a:endParaRPr lang="ja-JP" altLang="ja-JP" sz="4400">
              <a:solidFill>
                <a:srgbClr val="FFFFFF"/>
              </a:solidFill>
              <a:latin typeface="ＭＳ Ｐゴシック" panose="020B0600070205080204" pitchFamily="50" charset="-128"/>
            </a:endParaRP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6978" name="Text Box 1">
            <a:extLst>
              <a:ext uri="{FF2B5EF4-FFF2-40B4-BE49-F238E27FC236}">
                <a16:creationId xmlns:a16="http://schemas.microsoft.com/office/drawing/2014/main" id="{1FE98A32-5C51-42C0-5AD5-9576BAF4C16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-30163"/>
            <a:ext cx="7772400" cy="5191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聖６５９　くっするなかれ</a:t>
            </a:r>
          </a:p>
        </p:txBody>
      </p:sp>
      <p:sp>
        <p:nvSpPr>
          <p:cNvPr id="766979" name="Text Box 2">
            <a:extLst>
              <a:ext uri="{FF2B5EF4-FFF2-40B4-BE49-F238E27FC236}">
                <a16:creationId xmlns:a16="http://schemas.microsoft.com/office/drawing/2014/main" id="{4B2EFC1E-7F6B-CAAD-C417-D3EE6AE31CF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60363" y="647700"/>
            <a:ext cx="8555037" cy="59055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>
            <a:lvl1pPr marL="342900" indent="-319088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③勝つ者には冠あり　</a:t>
            </a:r>
          </a:p>
          <a:p>
            <a:pPr eaLnBrk="1" hangingPunct="1"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信仰により勝ちを得よ</a:t>
            </a:r>
          </a:p>
          <a:p>
            <a:pPr eaLnBrk="1" hangingPunct="1"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救い主は御力を　</a:t>
            </a:r>
          </a:p>
          <a:p>
            <a:pPr eaLnBrk="1" hangingPunct="1"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日々新たに与えたもう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9026" name="Text Box 1">
            <a:extLst>
              <a:ext uri="{FF2B5EF4-FFF2-40B4-BE49-F238E27FC236}">
                <a16:creationId xmlns:a16="http://schemas.microsoft.com/office/drawing/2014/main" id="{932B727B-CAC8-DB3A-8328-FDBEB8AB8B9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-30163"/>
            <a:ext cx="7772400" cy="5191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聖６５９　くっするなかれ</a:t>
            </a:r>
          </a:p>
        </p:txBody>
      </p:sp>
      <p:sp>
        <p:nvSpPr>
          <p:cNvPr id="769027" name="Text Box 2">
            <a:extLst>
              <a:ext uri="{FF2B5EF4-FFF2-40B4-BE49-F238E27FC236}">
                <a16:creationId xmlns:a16="http://schemas.microsoft.com/office/drawing/2014/main" id="{6FA98243-779F-F412-12BC-BA06B2D3C68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60363" y="647700"/>
            <a:ext cx="8555037" cy="59055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>
            <a:lvl1pPr marL="342900" indent="-319088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日々祈りもて　主に請いまつれ</a:t>
            </a:r>
          </a:p>
          <a:p>
            <a:pPr eaLnBrk="1" hangingPunct="1"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汝</a:t>
            </a:r>
            <a:r>
              <a:rPr lang="ja-JP" altLang="ja-JP">
                <a:solidFill>
                  <a:srgbClr val="FFFFFF"/>
                </a:solidFill>
                <a:latin typeface="ＭＳ Ｐゴシック" panose="020B0600070205080204" pitchFamily="50" charset="-128"/>
              </a:rPr>
              <a:t>(な)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が力なる　主の助けを</a:t>
            </a:r>
          </a:p>
          <a:p>
            <a:pPr eaLnBrk="1" hangingPunct="1">
              <a:buClrTx/>
              <a:buSzPct val="80000"/>
              <a:buFontTx/>
              <a:buNone/>
            </a:pPr>
            <a:endParaRPr lang="ja-JP" altLang="ja-JP" sz="4400">
              <a:solidFill>
                <a:srgbClr val="FFFFFF"/>
              </a:solidFill>
              <a:latin typeface="ＭＳ Ｐゴシック" panose="020B0600070205080204" pitchFamily="50" charset="-128"/>
            </a:endParaRP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1074" name="Text Box 1">
            <a:extLst>
              <a:ext uri="{FF2B5EF4-FFF2-40B4-BE49-F238E27FC236}">
                <a16:creationId xmlns:a16="http://schemas.microsoft.com/office/drawing/2014/main" id="{46B2B1E0-19A6-7484-267B-D58F09ECC43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0"/>
            <a:ext cx="77724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聖６６０</a:t>
            </a:r>
            <a:r>
              <a:rPr lang="en-US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   </a:t>
            </a: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重くともなれが十字架</a:t>
            </a:r>
          </a:p>
        </p:txBody>
      </p:sp>
      <p:sp>
        <p:nvSpPr>
          <p:cNvPr id="771075" name="Text Box 2">
            <a:extLst>
              <a:ext uri="{FF2B5EF4-FFF2-40B4-BE49-F238E27FC236}">
                <a16:creationId xmlns:a16="http://schemas.microsoft.com/office/drawing/2014/main" id="{0995A76B-45E1-B805-7FCD-70241476443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146050" y="215900"/>
            <a:ext cx="7343775" cy="3676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738000" tIns="730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①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重くとも汝</a:t>
            </a:r>
            <a:r>
              <a:rPr lang="ja-JP" altLang="ja-JP">
                <a:solidFill>
                  <a:srgbClr val="FFFFFF"/>
                </a:solidFill>
                <a:latin typeface="ＭＳ Ｐゴシック" panose="020B0600070205080204" pitchFamily="50" charset="-128"/>
              </a:rPr>
              <a:t>(なれ)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が十字架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担い行け笑みもて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試みに遭いし人々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助け得る時あらん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3122" name="Text Box 1">
            <a:extLst>
              <a:ext uri="{FF2B5EF4-FFF2-40B4-BE49-F238E27FC236}">
                <a16:creationId xmlns:a16="http://schemas.microsoft.com/office/drawing/2014/main" id="{D568C2D0-645E-D167-51DD-ABB9436D4E1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0"/>
            <a:ext cx="77724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聖６６０</a:t>
            </a:r>
            <a:r>
              <a:rPr lang="en-US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   </a:t>
            </a: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重くともなれが十字架</a:t>
            </a:r>
          </a:p>
        </p:txBody>
      </p:sp>
      <p:sp>
        <p:nvSpPr>
          <p:cNvPr id="773123" name="Text Box 2">
            <a:extLst>
              <a:ext uri="{FF2B5EF4-FFF2-40B4-BE49-F238E27FC236}">
                <a16:creationId xmlns:a16="http://schemas.microsoft.com/office/drawing/2014/main" id="{8C67AABB-8F4C-6835-00FE-6B86A5443FB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203200" y="215900"/>
            <a:ext cx="6423025" cy="3676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738000" tIns="730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笑みをたたえて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感謝抱きて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十字架を担え神より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報いをば受くべし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5170" name="Text Box 1">
            <a:extLst>
              <a:ext uri="{FF2B5EF4-FFF2-40B4-BE49-F238E27FC236}">
                <a16:creationId xmlns:a16="http://schemas.microsoft.com/office/drawing/2014/main" id="{6A95A2DE-8DE5-E3B9-F5FF-634254321A4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0"/>
            <a:ext cx="77724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聖６６０</a:t>
            </a:r>
            <a:r>
              <a:rPr lang="en-US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   </a:t>
            </a: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重くともなれが十字架</a:t>
            </a:r>
          </a:p>
        </p:txBody>
      </p:sp>
      <p:sp>
        <p:nvSpPr>
          <p:cNvPr id="775171" name="Text Box 2">
            <a:extLst>
              <a:ext uri="{FF2B5EF4-FFF2-40B4-BE49-F238E27FC236}">
                <a16:creationId xmlns:a16="http://schemas.microsoft.com/office/drawing/2014/main" id="{84AE75BC-256F-A029-7C53-8C918998F5B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298450" y="215900"/>
            <a:ext cx="8102600" cy="3676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738000" tIns="730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②</a:t>
            </a: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汝</a:t>
            </a:r>
            <a:r>
              <a:rPr lang="ja-JP" altLang="ja-JP">
                <a:solidFill>
                  <a:srgbClr val="FFFFFF"/>
                </a:solidFill>
                <a:latin typeface="Times New Roman" panose="02020603050405020304" pitchFamily="18" charset="0"/>
              </a:rPr>
              <a:t>(な)</a:t>
            </a: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が立場悪しく見ゆる日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   祈りせよ静かに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　 信仰の弱き人をば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   励まして立たしめん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7218" name="Text Box 1">
            <a:extLst>
              <a:ext uri="{FF2B5EF4-FFF2-40B4-BE49-F238E27FC236}">
                <a16:creationId xmlns:a16="http://schemas.microsoft.com/office/drawing/2014/main" id="{887DE155-160E-2982-64BA-29057E5252E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0"/>
            <a:ext cx="77724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聖６６０</a:t>
            </a:r>
            <a:r>
              <a:rPr lang="en-US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   </a:t>
            </a: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重くともなれが十字架</a:t>
            </a:r>
          </a:p>
        </p:txBody>
      </p:sp>
      <p:sp>
        <p:nvSpPr>
          <p:cNvPr id="777219" name="Text Box 2">
            <a:extLst>
              <a:ext uri="{FF2B5EF4-FFF2-40B4-BE49-F238E27FC236}">
                <a16:creationId xmlns:a16="http://schemas.microsoft.com/office/drawing/2014/main" id="{4B9B4678-1B9E-9176-70AF-15F0CA0E769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203200" y="215900"/>
            <a:ext cx="6423025" cy="3676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738000" tIns="730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笑みをたたえて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感謝抱きて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十字架を担え神より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報いをば受くべし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9266" name="Text Box 1">
            <a:extLst>
              <a:ext uri="{FF2B5EF4-FFF2-40B4-BE49-F238E27FC236}">
                <a16:creationId xmlns:a16="http://schemas.microsoft.com/office/drawing/2014/main" id="{03377F8F-9092-CBC7-F838-6B791024EC5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0"/>
            <a:ext cx="77724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聖６６０</a:t>
            </a:r>
            <a:r>
              <a:rPr lang="en-US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   </a:t>
            </a: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重くともなれが十字架</a:t>
            </a:r>
          </a:p>
        </p:txBody>
      </p:sp>
      <p:sp>
        <p:nvSpPr>
          <p:cNvPr id="779267" name="Text Box 2">
            <a:extLst>
              <a:ext uri="{FF2B5EF4-FFF2-40B4-BE49-F238E27FC236}">
                <a16:creationId xmlns:a16="http://schemas.microsoft.com/office/drawing/2014/main" id="{90FFB942-4FCE-DF11-FC8B-4628A7F89B5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136525" y="215900"/>
            <a:ext cx="8147050" cy="3676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738000" tIns="730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③</a:t>
            </a: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汝</a:t>
            </a:r>
            <a:r>
              <a:rPr lang="ja-JP" altLang="ja-JP">
                <a:solidFill>
                  <a:srgbClr val="FFFFFF"/>
                </a:solidFill>
                <a:latin typeface="Times New Roman" panose="02020603050405020304" pitchFamily="18" charset="0"/>
              </a:rPr>
              <a:t>(な)</a:t>
            </a: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が蒔きし種は消えしや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   望みをば主におけ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　 歌声も高く刈り取る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   栄えの日間近し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762" name="Text Box 1">
            <a:extLst>
              <a:ext uri="{FF2B5EF4-FFF2-40B4-BE49-F238E27FC236}">
                <a16:creationId xmlns:a16="http://schemas.microsoft.com/office/drawing/2014/main" id="{4785711A-103F-1F02-346F-0A1B357F78B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152400"/>
            <a:ext cx="77724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</a:t>
            </a:r>
            <a:r>
              <a:rPr lang="en-US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６０６</a:t>
            </a: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　主は力をわれにそそぎ</a:t>
            </a:r>
          </a:p>
        </p:txBody>
      </p:sp>
      <p:sp>
        <p:nvSpPr>
          <p:cNvPr id="117763" name="Text Box 2">
            <a:extLst>
              <a:ext uri="{FF2B5EF4-FFF2-40B4-BE49-F238E27FC236}">
                <a16:creationId xmlns:a16="http://schemas.microsoft.com/office/drawing/2014/main" id="{EF498F01-7915-ADAD-51C4-C70CF9FB30E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03325" y="1773238"/>
            <a:ext cx="18415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ja-JP" altLang="en-US"/>
          </a:p>
        </p:txBody>
      </p:sp>
      <p:sp>
        <p:nvSpPr>
          <p:cNvPr id="117764" name="Text Box 3">
            <a:extLst>
              <a:ext uri="{FF2B5EF4-FFF2-40B4-BE49-F238E27FC236}">
                <a16:creationId xmlns:a16="http://schemas.microsoft.com/office/drawing/2014/main" id="{9A2A83C2-06A5-B204-ED90-7A3044851D4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4838" y="936625"/>
            <a:ext cx="6400800" cy="2994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/>
              <a:t>　 愛の炎天降りぬ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/>
              <a:t>   愛の炎心に燃ゆ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/>
              <a:t>　 御霊来たる神をほめよ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/>
              <a:t>   愛の炎心に燃ゆ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1314" name="Text Box 1">
            <a:extLst>
              <a:ext uri="{FF2B5EF4-FFF2-40B4-BE49-F238E27FC236}">
                <a16:creationId xmlns:a16="http://schemas.microsoft.com/office/drawing/2014/main" id="{3A54C0A0-5A8B-434C-2997-73B6E912862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0"/>
            <a:ext cx="77724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聖６６０</a:t>
            </a:r>
            <a:r>
              <a:rPr lang="en-US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   </a:t>
            </a: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重くともなれが十字架</a:t>
            </a:r>
          </a:p>
        </p:txBody>
      </p:sp>
      <p:sp>
        <p:nvSpPr>
          <p:cNvPr id="781315" name="Text Box 2">
            <a:extLst>
              <a:ext uri="{FF2B5EF4-FFF2-40B4-BE49-F238E27FC236}">
                <a16:creationId xmlns:a16="http://schemas.microsoft.com/office/drawing/2014/main" id="{4F4B677D-7932-A550-252C-A1628D6A687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203200" y="215900"/>
            <a:ext cx="6423025" cy="3676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738000" tIns="730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笑みをたたえて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感謝抱きて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十字架を担え神より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報いをば受くべし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3362" name="Text Box 1">
            <a:extLst>
              <a:ext uri="{FF2B5EF4-FFF2-40B4-BE49-F238E27FC236}">
                <a16:creationId xmlns:a16="http://schemas.microsoft.com/office/drawing/2014/main" id="{A117B292-8C23-FCB2-C206-C7FF7D2AAA5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0"/>
            <a:ext cx="77724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聖６６１</a:t>
            </a:r>
            <a:r>
              <a:rPr lang="en-US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   </a:t>
            </a: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カルバリやまより</a:t>
            </a:r>
          </a:p>
        </p:txBody>
      </p:sp>
      <p:sp>
        <p:nvSpPr>
          <p:cNvPr id="783363" name="Text Box 2">
            <a:extLst>
              <a:ext uri="{FF2B5EF4-FFF2-40B4-BE49-F238E27FC236}">
                <a16:creationId xmlns:a16="http://schemas.microsoft.com/office/drawing/2014/main" id="{B083B279-A95F-15C1-B63E-088EA6CAA76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315913" y="215900"/>
            <a:ext cx="9251951" cy="38957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738000" tIns="730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575"/>
              </a:spcBef>
              <a:spcAft>
                <a:spcPts val="575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①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カルバリ山より　絶えず流るる</a:t>
            </a:r>
          </a:p>
          <a:p>
            <a:pPr eaLnBrk="1" hangingPunct="1">
              <a:spcBef>
                <a:spcPts val="575"/>
              </a:spcBef>
              <a:spcAft>
                <a:spcPts val="575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　癒しの流れに　すすげ汝</a:t>
            </a:r>
            <a:r>
              <a:rPr lang="ja-JP" altLang="ja-JP" sz="2800">
                <a:solidFill>
                  <a:srgbClr val="FFFFFF"/>
                </a:solidFill>
                <a:latin typeface="ＭＳ Ｐゴシック" panose="020B0600070205080204" pitchFamily="50" charset="-128"/>
              </a:rPr>
              <a:t>(な)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が身を</a:t>
            </a:r>
          </a:p>
          <a:p>
            <a:pPr eaLnBrk="1" hangingPunct="1">
              <a:spcBef>
                <a:spcPts val="575"/>
              </a:spcBef>
              <a:spcAft>
                <a:spcPts val="575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癒しの川の中に　身をば沈めて</a:t>
            </a:r>
          </a:p>
          <a:p>
            <a:pPr eaLnBrk="1" hangingPunct="1">
              <a:spcBef>
                <a:spcPts val="575"/>
              </a:spcBef>
              <a:spcAft>
                <a:spcPts val="575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拝せよ なさせ給う癒しの御業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5410" name="Text Box 1">
            <a:extLst>
              <a:ext uri="{FF2B5EF4-FFF2-40B4-BE49-F238E27FC236}">
                <a16:creationId xmlns:a16="http://schemas.microsoft.com/office/drawing/2014/main" id="{9805FD55-64AF-E161-1B30-E90D51AB977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0"/>
            <a:ext cx="77724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聖６６１</a:t>
            </a:r>
            <a:r>
              <a:rPr lang="en-US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   </a:t>
            </a: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カルバリやまより</a:t>
            </a:r>
          </a:p>
        </p:txBody>
      </p:sp>
      <p:sp>
        <p:nvSpPr>
          <p:cNvPr id="785411" name="Text Box 2">
            <a:extLst>
              <a:ext uri="{FF2B5EF4-FFF2-40B4-BE49-F238E27FC236}">
                <a16:creationId xmlns:a16="http://schemas.microsoft.com/office/drawing/2014/main" id="{10B95594-8602-F0AA-D3AE-D7444521635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439738" y="215900"/>
            <a:ext cx="9501188" cy="38957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738000" tIns="730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575"/>
              </a:spcBef>
              <a:spcAft>
                <a:spcPts val="575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②</a:t>
            </a: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主イェスは世びとの　病いを負いて</a:t>
            </a:r>
          </a:p>
          <a:p>
            <a:pPr eaLnBrk="1" hangingPunct="1">
              <a:spcBef>
                <a:spcPts val="575"/>
              </a:spcBef>
              <a:spcAft>
                <a:spcPts val="575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　 十字架の苦しみ　受けまししなり</a:t>
            </a:r>
          </a:p>
          <a:p>
            <a:pPr eaLnBrk="1" hangingPunct="1">
              <a:spcBef>
                <a:spcPts val="575"/>
              </a:spcBef>
              <a:spcAft>
                <a:spcPts val="575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癒しの川の中に　身をば沈めて</a:t>
            </a:r>
          </a:p>
          <a:p>
            <a:pPr eaLnBrk="1" hangingPunct="1">
              <a:spcBef>
                <a:spcPts val="575"/>
              </a:spcBef>
              <a:spcAft>
                <a:spcPts val="575"/>
              </a:spcAft>
              <a:buClrTx/>
              <a:buSz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拝せよ なさせ給う癒しの御業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7458" name="Text Box 1">
            <a:extLst>
              <a:ext uri="{FF2B5EF4-FFF2-40B4-BE49-F238E27FC236}">
                <a16:creationId xmlns:a16="http://schemas.microsoft.com/office/drawing/2014/main" id="{5CCB9E88-4C5C-5B4A-E312-8E7635C41E8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0"/>
            <a:ext cx="77724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聖６６１</a:t>
            </a:r>
            <a:r>
              <a:rPr lang="en-US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   </a:t>
            </a: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カルバリやまより</a:t>
            </a:r>
          </a:p>
        </p:txBody>
      </p:sp>
      <p:sp>
        <p:nvSpPr>
          <p:cNvPr id="787459" name="Text Box 2">
            <a:extLst>
              <a:ext uri="{FF2B5EF4-FFF2-40B4-BE49-F238E27FC236}">
                <a16:creationId xmlns:a16="http://schemas.microsoft.com/office/drawing/2014/main" id="{B7ABEE23-D740-95B4-E05B-EA25B582992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103188" y="-376238"/>
            <a:ext cx="8828088" cy="43100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738000" tIns="730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en-US" altLang="ja-JP">
                <a:solidFill>
                  <a:srgbClr val="FFFFFF"/>
                </a:solidFill>
                <a:latin typeface="Times New Roman" panose="02020603050405020304" pitchFamily="18" charset="0"/>
              </a:rPr>
              <a:t>   なにゆえ　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③何故</a:t>
            </a: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ためろう　主イェスを見よや</a:t>
            </a:r>
          </a:p>
          <a:p>
            <a:pPr eaLnBrk="1" hangingPunct="1">
              <a:spcBef>
                <a:spcPts val="575"/>
              </a:spcBef>
              <a:spcAft>
                <a:spcPts val="575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　 癒して聖めんと　待ちわびたもう</a:t>
            </a:r>
          </a:p>
          <a:p>
            <a:pPr eaLnBrk="1" hangingPunct="1">
              <a:spcBef>
                <a:spcPts val="575"/>
              </a:spcBef>
              <a:spcAft>
                <a:spcPts val="575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癒しの川の中に　身をば沈めて</a:t>
            </a:r>
          </a:p>
          <a:p>
            <a:pPr eaLnBrk="1" hangingPunct="1">
              <a:spcBef>
                <a:spcPts val="575"/>
              </a:spcBef>
              <a:spcAft>
                <a:spcPts val="575"/>
              </a:spcAft>
              <a:buClrTx/>
              <a:buSz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拝せよ なさせ給う癒しの御業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9506" name="Text Box 1">
            <a:extLst>
              <a:ext uri="{FF2B5EF4-FFF2-40B4-BE49-F238E27FC236}">
                <a16:creationId xmlns:a16="http://schemas.microsoft.com/office/drawing/2014/main" id="{08D33ED0-8362-6584-D891-A4BB01B6936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0"/>
            <a:ext cx="77724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聖６６１</a:t>
            </a:r>
            <a:r>
              <a:rPr lang="en-US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   </a:t>
            </a: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カルバリやまより</a:t>
            </a:r>
          </a:p>
        </p:txBody>
      </p:sp>
      <p:sp>
        <p:nvSpPr>
          <p:cNvPr id="789507" name="Text Box 2">
            <a:extLst>
              <a:ext uri="{FF2B5EF4-FFF2-40B4-BE49-F238E27FC236}">
                <a16:creationId xmlns:a16="http://schemas.microsoft.com/office/drawing/2014/main" id="{E4EEC171-B0AD-5DBB-2BA0-C4F5507A922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134938" y="215900"/>
            <a:ext cx="8891588" cy="38957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738000" tIns="730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575"/>
              </a:spcBef>
              <a:spcAft>
                <a:spcPts val="575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④</a:t>
            </a: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飛び込め飛び込め　我が友よ今</a:t>
            </a:r>
          </a:p>
          <a:p>
            <a:pPr eaLnBrk="1" hangingPunct="1">
              <a:spcBef>
                <a:spcPts val="575"/>
              </a:spcBef>
              <a:spcAft>
                <a:spcPts val="575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　 癒して聖むる　流れの中に</a:t>
            </a:r>
          </a:p>
          <a:p>
            <a:pPr eaLnBrk="1" hangingPunct="1">
              <a:spcBef>
                <a:spcPts val="575"/>
              </a:spcBef>
              <a:spcAft>
                <a:spcPts val="575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癒しの川の中に　身をば沈めて</a:t>
            </a:r>
          </a:p>
          <a:p>
            <a:pPr eaLnBrk="1" hangingPunct="1">
              <a:spcBef>
                <a:spcPts val="575"/>
              </a:spcBef>
              <a:spcAft>
                <a:spcPts val="575"/>
              </a:spcAft>
              <a:buClrTx/>
              <a:buSz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拝せよ  なさせ給う癒しの御業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1554" name="Text Box 1">
            <a:extLst>
              <a:ext uri="{FF2B5EF4-FFF2-40B4-BE49-F238E27FC236}">
                <a16:creationId xmlns:a16="http://schemas.microsoft.com/office/drawing/2014/main" id="{5C342422-6A1E-3A19-2142-E22F82E69E9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0"/>
            <a:ext cx="77724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聖６６２</a:t>
            </a:r>
            <a:r>
              <a:rPr lang="en-US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   </a:t>
            </a: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イェスは通りたもう</a:t>
            </a:r>
          </a:p>
        </p:txBody>
      </p:sp>
      <p:sp>
        <p:nvSpPr>
          <p:cNvPr id="791555" name="Text Box 2">
            <a:extLst>
              <a:ext uri="{FF2B5EF4-FFF2-40B4-BE49-F238E27FC236}">
                <a16:creationId xmlns:a16="http://schemas.microsoft.com/office/drawing/2014/main" id="{384822D9-B0F0-BFB5-C9EB-E6D8FA0F14C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593725" y="215900"/>
            <a:ext cx="9805988" cy="44180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738000" tIns="730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①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イェスは通りたもう　人垣をくぐり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御衣</a:t>
            </a:r>
            <a:r>
              <a:rPr lang="ja-JP" altLang="ja-JP">
                <a:solidFill>
                  <a:srgbClr val="FFFFFF"/>
                </a:solidFill>
                <a:latin typeface="ＭＳ Ｐゴシック" panose="020B0600070205080204" pitchFamily="50" charset="-128"/>
              </a:rPr>
              <a:t>（みころも）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のすそに　触りまつらん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信仰もて汝</a:t>
            </a:r>
            <a:r>
              <a:rPr lang="ja-JP" altLang="ja-JP">
                <a:solidFill>
                  <a:srgbClr val="FFFFFF"/>
                </a:solidFill>
                <a:latin typeface="ＭＳ Ｐゴシック" panose="020B0600070205080204" pitchFamily="50" charset="-128"/>
              </a:rPr>
              <a:t>(な)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がすそ　触る我を癒し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栄を見せ給え　神の子イェスよ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SzPct val="80000"/>
              <a:buFontTx/>
              <a:buNone/>
            </a:pPr>
            <a:endParaRPr lang="ja-JP" altLang="ja-JP" sz="4400">
              <a:solidFill>
                <a:srgbClr val="FFFFFF"/>
              </a:solidFill>
              <a:latin typeface="ＭＳ Ｐゴシック" panose="020B0600070205080204" pitchFamily="50" charset="-128"/>
            </a:endParaRP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3602" name="Text Box 1">
            <a:extLst>
              <a:ext uri="{FF2B5EF4-FFF2-40B4-BE49-F238E27FC236}">
                <a16:creationId xmlns:a16="http://schemas.microsoft.com/office/drawing/2014/main" id="{0A3286B3-56E0-A353-23E0-F4E45B70622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0"/>
            <a:ext cx="77724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聖６６２</a:t>
            </a:r>
            <a:r>
              <a:rPr lang="en-US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   </a:t>
            </a: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イェスは通りたもう</a:t>
            </a:r>
          </a:p>
        </p:txBody>
      </p:sp>
      <p:sp>
        <p:nvSpPr>
          <p:cNvPr id="793603" name="Text Box 2">
            <a:extLst>
              <a:ext uri="{FF2B5EF4-FFF2-40B4-BE49-F238E27FC236}">
                <a16:creationId xmlns:a16="http://schemas.microsoft.com/office/drawing/2014/main" id="{1082C5E4-1E98-2B46-8C7F-BC95B7E3DF5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592138" y="-342900"/>
            <a:ext cx="9669463" cy="4940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738000" tIns="730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ja-JP" altLang="ja-JP">
                <a:solidFill>
                  <a:srgbClr val="FFFFFF"/>
                </a:solidFill>
                <a:latin typeface="ＭＳ Ｐゴシック" panose="020B0600070205080204" pitchFamily="50" charset="-128"/>
              </a:rPr>
              <a:t>                 ひとこと    のたも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②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ただの一言を　宣うと共に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我が罪と病　直ちに癒いえん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信仰もて汝</a:t>
            </a:r>
            <a:r>
              <a:rPr lang="ja-JP" altLang="ja-JP">
                <a:solidFill>
                  <a:srgbClr val="FFFFFF"/>
                </a:solidFill>
                <a:latin typeface="ＭＳ Ｐゴシック" panose="020B0600070205080204" pitchFamily="50" charset="-128"/>
              </a:rPr>
              <a:t>(な)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がすそ　触る我を癒し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栄を見せ給え　神の子イェスよ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SzPct val="80000"/>
              <a:buFontTx/>
              <a:buNone/>
            </a:pPr>
            <a:endParaRPr lang="ja-JP" altLang="ja-JP" sz="4400">
              <a:solidFill>
                <a:srgbClr val="FFFFFF"/>
              </a:solidFill>
              <a:latin typeface="ＭＳ Ｐゴシック" panose="020B0600070205080204" pitchFamily="50" charset="-128"/>
            </a:endParaRP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5650" name="Text Box 1">
            <a:extLst>
              <a:ext uri="{FF2B5EF4-FFF2-40B4-BE49-F238E27FC236}">
                <a16:creationId xmlns:a16="http://schemas.microsoft.com/office/drawing/2014/main" id="{F0FA8A22-B991-4F4A-4E35-4FED6B6B905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0"/>
            <a:ext cx="77724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聖６６２</a:t>
            </a:r>
            <a:r>
              <a:rPr lang="en-US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   </a:t>
            </a: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イェスは通りたもう</a:t>
            </a:r>
          </a:p>
        </p:txBody>
      </p:sp>
      <p:sp>
        <p:nvSpPr>
          <p:cNvPr id="795651" name="Text Box 2">
            <a:extLst>
              <a:ext uri="{FF2B5EF4-FFF2-40B4-BE49-F238E27FC236}">
                <a16:creationId xmlns:a16="http://schemas.microsoft.com/office/drawing/2014/main" id="{D77B59B3-B59A-B91C-CC56-23DAFA66E9C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525463" y="215900"/>
            <a:ext cx="9669463" cy="44180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738000" tIns="730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③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触る人びとは　いかに多くとも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　我は信仰もて　触りまつらん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信仰もて汝</a:t>
            </a:r>
            <a:r>
              <a:rPr lang="ja-JP" altLang="ja-JP">
                <a:solidFill>
                  <a:srgbClr val="FFFFFF"/>
                </a:solidFill>
                <a:latin typeface="ＭＳ Ｐゴシック" panose="020B0600070205080204" pitchFamily="50" charset="-128"/>
              </a:rPr>
              <a:t>(な)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がすそ　触る我を癒し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栄を見せ給え　神の子イェスよ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SzPct val="80000"/>
              <a:buFontTx/>
              <a:buNone/>
            </a:pPr>
            <a:endParaRPr lang="ja-JP" altLang="ja-JP" sz="4400">
              <a:solidFill>
                <a:srgbClr val="FFFFFF"/>
              </a:solidFill>
              <a:latin typeface="ＭＳ Ｐゴシック" panose="020B0600070205080204" pitchFamily="50" charset="-128"/>
            </a:endParaRP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7698" name="Text Box 1">
            <a:extLst>
              <a:ext uri="{FF2B5EF4-FFF2-40B4-BE49-F238E27FC236}">
                <a16:creationId xmlns:a16="http://schemas.microsoft.com/office/drawing/2014/main" id="{D9674DC9-8A4F-850C-1746-1921C0C092C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0"/>
            <a:ext cx="77724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聖６６２</a:t>
            </a:r>
            <a:r>
              <a:rPr lang="en-US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   </a:t>
            </a: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イェスは通りたもう</a:t>
            </a:r>
          </a:p>
        </p:txBody>
      </p:sp>
      <p:sp>
        <p:nvSpPr>
          <p:cNvPr id="797699" name="Text Box 2">
            <a:extLst>
              <a:ext uri="{FF2B5EF4-FFF2-40B4-BE49-F238E27FC236}">
                <a16:creationId xmlns:a16="http://schemas.microsoft.com/office/drawing/2014/main" id="{6FC9A8FD-7D6C-89A1-0622-B5BF026D018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525463" y="215900"/>
            <a:ext cx="9669463" cy="44180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738000" tIns="730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④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触りまつる時　主は我を見つめ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声をかけたまわん　いと優しく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信仰もて汝</a:t>
            </a:r>
            <a:r>
              <a:rPr lang="ja-JP" altLang="ja-JP">
                <a:solidFill>
                  <a:srgbClr val="FFFFFF"/>
                </a:solidFill>
                <a:latin typeface="ＭＳ Ｐゴシック" panose="020B0600070205080204" pitchFamily="50" charset="-128"/>
              </a:rPr>
              <a:t>(な)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がすそ　触る我を癒し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栄を見せ給え　神の子イェスよ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SzPct val="80000"/>
              <a:buFontTx/>
              <a:buNone/>
            </a:pPr>
            <a:endParaRPr lang="ja-JP" altLang="ja-JP" sz="4400">
              <a:solidFill>
                <a:srgbClr val="FFFFFF"/>
              </a:solidFill>
              <a:latin typeface="ＭＳ Ｐゴシック" panose="020B0600070205080204" pitchFamily="50" charset="-128"/>
            </a:endParaRP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9746" name="Text Box 1">
            <a:extLst>
              <a:ext uri="{FF2B5EF4-FFF2-40B4-BE49-F238E27FC236}">
                <a16:creationId xmlns:a16="http://schemas.microsoft.com/office/drawing/2014/main" id="{B49FBAFB-E9A2-D4FD-1984-ABA9C9A04DA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0"/>
            <a:ext cx="77724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聖６６２</a:t>
            </a:r>
            <a:r>
              <a:rPr lang="en-US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   </a:t>
            </a: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イェスは通りたもう</a:t>
            </a:r>
          </a:p>
        </p:txBody>
      </p:sp>
      <p:sp>
        <p:nvSpPr>
          <p:cNvPr id="799747" name="Text Box 2">
            <a:extLst>
              <a:ext uri="{FF2B5EF4-FFF2-40B4-BE49-F238E27FC236}">
                <a16:creationId xmlns:a16="http://schemas.microsoft.com/office/drawing/2014/main" id="{D0734448-2729-2DE4-B0D4-BA0606126A8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525463" y="215900"/>
            <a:ext cx="9669463" cy="43815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738000" tIns="730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⑤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イェスは癒し得る　力を持ちたもう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イェスは救い得る　まことの神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信仰もて汝</a:t>
            </a:r>
            <a:r>
              <a:rPr lang="ja-JP" altLang="ja-JP">
                <a:solidFill>
                  <a:srgbClr val="FFFFFF"/>
                </a:solidFill>
                <a:latin typeface="ＭＳ Ｐゴシック" panose="020B0600070205080204" pitchFamily="50" charset="-128"/>
              </a:rPr>
              <a:t>(な)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がすそ　触る我を癒し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栄を見せ給え　神の子イェスよ</a:t>
            </a:r>
          </a:p>
          <a:p>
            <a:pPr eaLnBrk="1" hangingPunct="1">
              <a:spcBef>
                <a:spcPct val="0"/>
              </a:spcBef>
              <a:buClrTx/>
              <a:buSzPct val="80000"/>
              <a:buFontTx/>
              <a:buNone/>
            </a:pPr>
            <a:endParaRPr lang="ja-JP" altLang="ja-JP" sz="4400">
              <a:solidFill>
                <a:srgbClr val="FFFFFF"/>
              </a:solidFill>
              <a:latin typeface="ＭＳ Ｐゴシック" panose="020B0600070205080204" pitchFamily="50" charset="-128"/>
            </a:endParaRP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810" name="Text Box 1">
            <a:extLst>
              <a:ext uri="{FF2B5EF4-FFF2-40B4-BE49-F238E27FC236}">
                <a16:creationId xmlns:a16="http://schemas.microsoft.com/office/drawing/2014/main" id="{294F6744-8065-37FB-C9F9-C07B8803E31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152400"/>
            <a:ext cx="77724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</a:t>
            </a:r>
            <a:r>
              <a:rPr lang="en-US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６０６</a:t>
            </a: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　主は力をわれにそそぎ</a:t>
            </a:r>
          </a:p>
        </p:txBody>
      </p:sp>
      <p:sp>
        <p:nvSpPr>
          <p:cNvPr id="119811" name="Text Box 2">
            <a:extLst>
              <a:ext uri="{FF2B5EF4-FFF2-40B4-BE49-F238E27FC236}">
                <a16:creationId xmlns:a16="http://schemas.microsoft.com/office/drawing/2014/main" id="{3BCE7814-E88A-0A55-2ACC-1D4E5316C4C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03325" y="1773238"/>
            <a:ext cx="18415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ja-JP" altLang="en-US"/>
          </a:p>
        </p:txBody>
      </p:sp>
      <p:sp>
        <p:nvSpPr>
          <p:cNvPr id="119812" name="Text Box 3">
            <a:extLst>
              <a:ext uri="{FF2B5EF4-FFF2-40B4-BE49-F238E27FC236}">
                <a16:creationId xmlns:a16="http://schemas.microsoft.com/office/drawing/2014/main" id="{D3E8722A-167A-E99F-243C-0960B6B34E1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7188" y="936625"/>
            <a:ext cx="6892925" cy="2994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/>
              <a:t>③贖われて子となりしは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/>
              <a:t>　 業によらず恵みによる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/>
              <a:t>　 その恵みをほめたたえよ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/>
              <a:t>   愛の炎心に燃ゆ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1794" name="Text Box 1">
            <a:extLst>
              <a:ext uri="{FF2B5EF4-FFF2-40B4-BE49-F238E27FC236}">
                <a16:creationId xmlns:a16="http://schemas.microsoft.com/office/drawing/2014/main" id="{1A23C17C-B173-41C9-310F-C4C47E68269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79613" y="0"/>
            <a:ext cx="7164387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聖６６３　伸ばせやなが手</a:t>
            </a:r>
          </a:p>
        </p:txBody>
      </p:sp>
      <p:sp>
        <p:nvSpPr>
          <p:cNvPr id="801795" name="Text Box 2">
            <a:extLst>
              <a:ext uri="{FF2B5EF4-FFF2-40B4-BE49-F238E27FC236}">
                <a16:creationId xmlns:a16="http://schemas.microsoft.com/office/drawing/2014/main" id="{A991418F-D026-CCF7-8003-554E1195BC4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460375"/>
            <a:ext cx="9144000" cy="34432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en-US" altLang="ja-JP">
                <a:solidFill>
                  <a:srgbClr val="FFFFFF"/>
                </a:solidFill>
                <a:latin typeface="ＭＳ Ｐゴシック" panose="020B0600070205080204" pitchFamily="50" charset="-128"/>
              </a:rPr>
              <a:t>　　　　　　　　　　　　な　　　　　　　のたも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①</a:t>
            </a:r>
            <a:r>
              <a:rPr lang="ja-JP" altLang="ja-JP" sz="4300">
                <a:solidFill>
                  <a:srgbClr val="FFFFFF"/>
                </a:solidFill>
                <a:latin typeface="ＭＳ Ｐゴシック" panose="020B0600070205080204" pitchFamily="50" charset="-128"/>
              </a:rPr>
              <a:t>「伸ばせや汝が手」と　宣う主イェスの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御言葉信じて　伸ばせや汝が手を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昔のごとくに　力の御業を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救い主イェスは　今なお成したもう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3842" name="Text Box 1">
            <a:extLst>
              <a:ext uri="{FF2B5EF4-FFF2-40B4-BE49-F238E27FC236}">
                <a16:creationId xmlns:a16="http://schemas.microsoft.com/office/drawing/2014/main" id="{6284B756-4103-86E7-1A3A-787192AAAEA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79613" y="0"/>
            <a:ext cx="7164387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聖６６３　伸ばせやなが手</a:t>
            </a:r>
          </a:p>
        </p:txBody>
      </p:sp>
      <p:sp>
        <p:nvSpPr>
          <p:cNvPr id="803843" name="Text Box 2">
            <a:extLst>
              <a:ext uri="{FF2B5EF4-FFF2-40B4-BE49-F238E27FC236}">
                <a16:creationId xmlns:a16="http://schemas.microsoft.com/office/drawing/2014/main" id="{2D83EE7E-5E33-BC41-26BD-C9FE8139EC7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792163"/>
            <a:ext cx="9144000" cy="15065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病の汝が手を　伸ばせや直ちに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癒しの御業を　主は成したまわん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5890" name="Text Box 1">
            <a:extLst>
              <a:ext uri="{FF2B5EF4-FFF2-40B4-BE49-F238E27FC236}">
                <a16:creationId xmlns:a16="http://schemas.microsoft.com/office/drawing/2014/main" id="{B423C3DF-BC55-BB2A-1198-34AE044A13E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79613" y="0"/>
            <a:ext cx="7164387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聖６６３　伸ばせやなが手</a:t>
            </a:r>
          </a:p>
        </p:txBody>
      </p:sp>
      <p:sp>
        <p:nvSpPr>
          <p:cNvPr id="805891" name="Text Box 2">
            <a:extLst>
              <a:ext uri="{FF2B5EF4-FFF2-40B4-BE49-F238E27FC236}">
                <a16:creationId xmlns:a16="http://schemas.microsoft.com/office/drawing/2014/main" id="{D06816C7-116C-D205-88EA-1B07FA72BDB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792163"/>
            <a:ext cx="9144000" cy="2990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②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祈りの汝が手を　信ずる汝が手を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従う汝が手を　伸ばせや汝が手に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ガリラヤ地方に　成されし御業を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再び仰ぐは　信ずる今なり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7938" name="Text Box 1">
            <a:extLst>
              <a:ext uri="{FF2B5EF4-FFF2-40B4-BE49-F238E27FC236}">
                <a16:creationId xmlns:a16="http://schemas.microsoft.com/office/drawing/2014/main" id="{7046EF3A-BDC3-E8A2-337A-169E6AA7B3C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79613" y="0"/>
            <a:ext cx="7164387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聖６６３　伸ばせやなが手</a:t>
            </a:r>
          </a:p>
        </p:txBody>
      </p:sp>
      <p:sp>
        <p:nvSpPr>
          <p:cNvPr id="807939" name="Text Box 2">
            <a:extLst>
              <a:ext uri="{FF2B5EF4-FFF2-40B4-BE49-F238E27FC236}">
                <a16:creationId xmlns:a16="http://schemas.microsoft.com/office/drawing/2014/main" id="{49257524-0DA7-D2F5-B474-3CB324E337E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792163"/>
            <a:ext cx="9144000" cy="15065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病の汝が手を　伸ばせや直ちに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癒しの御業を　主は成したまわん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9986" name="Text Box 1">
            <a:extLst>
              <a:ext uri="{FF2B5EF4-FFF2-40B4-BE49-F238E27FC236}">
                <a16:creationId xmlns:a16="http://schemas.microsoft.com/office/drawing/2014/main" id="{92455CD9-B0DF-368E-D9C2-5FC97BBD258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79613" y="0"/>
            <a:ext cx="7164387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聖６６３　伸ばせやなが手</a:t>
            </a:r>
          </a:p>
        </p:txBody>
      </p:sp>
      <p:sp>
        <p:nvSpPr>
          <p:cNvPr id="809987" name="Text Box 2">
            <a:extLst>
              <a:ext uri="{FF2B5EF4-FFF2-40B4-BE49-F238E27FC236}">
                <a16:creationId xmlns:a16="http://schemas.microsoft.com/office/drawing/2014/main" id="{B4D403C2-35D4-3A7C-6838-FDC6F26A278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792163"/>
            <a:ext cx="9144000" cy="3733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③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疑い強きや　心の弱きや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何ゆえ汝</a:t>
            </a:r>
            <a:r>
              <a:rPr lang="ja-JP" altLang="ja-JP">
                <a:solidFill>
                  <a:srgbClr val="FFFFFF"/>
                </a:solidFill>
                <a:latin typeface="ＭＳ Ｐゴシック" panose="020B0600070205080204" pitchFamily="50" charset="-128"/>
              </a:rPr>
              <a:t>(な)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が手を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伸ばさぬ主イェスに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機会は今なり　おのれを打ち捨て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人をも忘れて　従え直ちに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2034" name="Text Box 1">
            <a:extLst>
              <a:ext uri="{FF2B5EF4-FFF2-40B4-BE49-F238E27FC236}">
                <a16:creationId xmlns:a16="http://schemas.microsoft.com/office/drawing/2014/main" id="{AC8D6165-A7FE-0141-C80D-E0148745344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79613" y="0"/>
            <a:ext cx="7164387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聖６６３　伸ばせやなが手</a:t>
            </a:r>
          </a:p>
        </p:txBody>
      </p:sp>
      <p:sp>
        <p:nvSpPr>
          <p:cNvPr id="812035" name="Text Box 2">
            <a:extLst>
              <a:ext uri="{FF2B5EF4-FFF2-40B4-BE49-F238E27FC236}">
                <a16:creationId xmlns:a16="http://schemas.microsoft.com/office/drawing/2014/main" id="{3677C9E5-8151-4F44-059F-802952FFF69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792163"/>
            <a:ext cx="9144000" cy="15065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病の汝が手を　伸ばせや直ちに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癒しの御業を　主は成したまわん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4082" name="Text Box 1">
            <a:extLst>
              <a:ext uri="{FF2B5EF4-FFF2-40B4-BE49-F238E27FC236}">
                <a16:creationId xmlns:a16="http://schemas.microsoft.com/office/drawing/2014/main" id="{FDD222A8-FDC7-A21F-CB4E-829112743AB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79725" y="0"/>
            <a:ext cx="6264275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聖６６４　いやしぬしにまします主よ</a:t>
            </a:r>
          </a:p>
        </p:txBody>
      </p:sp>
      <p:sp>
        <p:nvSpPr>
          <p:cNvPr id="814083" name="Text Box 2">
            <a:extLst>
              <a:ext uri="{FF2B5EF4-FFF2-40B4-BE49-F238E27FC236}">
                <a16:creationId xmlns:a16="http://schemas.microsoft.com/office/drawing/2014/main" id="{FAC9C7BD-141D-F5CC-4A83-979BACCD300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39688" y="0"/>
            <a:ext cx="8007351" cy="36750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738000" tIns="730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①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癒し主に　在</a:t>
            </a:r>
            <a:r>
              <a:rPr lang="ja-JP" altLang="ja-JP">
                <a:solidFill>
                  <a:srgbClr val="FFFFFF"/>
                </a:solidFill>
                <a:latin typeface="ＭＳ Ｐゴシック" panose="020B0600070205080204" pitchFamily="50" charset="-128"/>
              </a:rPr>
              <a:t>(ましま)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す主よ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病める者を　癒し給え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汝</a:t>
            </a:r>
            <a:r>
              <a:rPr lang="ja-JP" altLang="ja-JP">
                <a:solidFill>
                  <a:srgbClr val="FFFFFF"/>
                </a:solidFill>
                <a:latin typeface="ＭＳ Ｐゴシック" panose="020B0600070205080204" pitchFamily="50" charset="-128"/>
              </a:rPr>
              <a:t>(なれ)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は悩みたもう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病む者と共に  悩み苦しみを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6130" name="Text Box 1">
            <a:extLst>
              <a:ext uri="{FF2B5EF4-FFF2-40B4-BE49-F238E27FC236}">
                <a16:creationId xmlns:a16="http://schemas.microsoft.com/office/drawing/2014/main" id="{7C4D111E-F4D1-861E-06BE-B0FBBC2440F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79725" y="0"/>
            <a:ext cx="6264275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聖６６４　いやしぬしにまします主よ</a:t>
            </a:r>
          </a:p>
        </p:txBody>
      </p:sp>
      <p:sp>
        <p:nvSpPr>
          <p:cNvPr id="816131" name="Text Box 2">
            <a:extLst>
              <a:ext uri="{FF2B5EF4-FFF2-40B4-BE49-F238E27FC236}">
                <a16:creationId xmlns:a16="http://schemas.microsoft.com/office/drawing/2014/main" id="{2B6654AC-3CD2-8E20-EB11-EDAA7ACEE18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36513" y="0"/>
            <a:ext cx="8937626" cy="36750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738000" tIns="730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②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祈る者に　御手を伸べて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御力をば　いだし給え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汝</a:t>
            </a:r>
            <a:r>
              <a:rPr lang="ja-JP" altLang="ja-JP">
                <a:solidFill>
                  <a:srgbClr val="FFFFFF"/>
                </a:solidFill>
                <a:latin typeface="ＭＳ Ｐゴシック" panose="020B0600070205080204" pitchFamily="50" charset="-128"/>
              </a:rPr>
              <a:t>(なれ)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は呼ぶ声に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いとも良きこたえ  拒みしことなし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8178" name="Text Box 1">
            <a:extLst>
              <a:ext uri="{FF2B5EF4-FFF2-40B4-BE49-F238E27FC236}">
                <a16:creationId xmlns:a16="http://schemas.microsoft.com/office/drawing/2014/main" id="{3C9D39C4-5FAB-009B-C134-7390F4D76A3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79725" y="0"/>
            <a:ext cx="6264275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聖６６４　いやしぬしにまします主よ</a:t>
            </a:r>
          </a:p>
        </p:txBody>
      </p:sp>
      <p:sp>
        <p:nvSpPr>
          <p:cNvPr id="818179" name="Text Box 2">
            <a:extLst>
              <a:ext uri="{FF2B5EF4-FFF2-40B4-BE49-F238E27FC236}">
                <a16:creationId xmlns:a16="http://schemas.microsoft.com/office/drawing/2014/main" id="{6F13A5D5-C86D-641C-ACF7-5736F31AAF6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4463" y="0"/>
            <a:ext cx="7639050" cy="36750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738000" tIns="730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③めしい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のごと　暗き中を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手探りにて　求むるなり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愛の光もて　病む者の家を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照らし給え主よ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0226" name="Text Box 1">
            <a:extLst>
              <a:ext uri="{FF2B5EF4-FFF2-40B4-BE49-F238E27FC236}">
                <a16:creationId xmlns:a16="http://schemas.microsoft.com/office/drawing/2014/main" id="{90CC402E-A956-F1B5-2BC2-98F9A0D9B7D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79725" y="0"/>
            <a:ext cx="6264275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4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聖６６５　救いぬしは通りたもう</a:t>
            </a:r>
          </a:p>
        </p:txBody>
      </p:sp>
      <p:sp>
        <p:nvSpPr>
          <p:cNvPr id="820227" name="Text Box 2">
            <a:extLst>
              <a:ext uri="{FF2B5EF4-FFF2-40B4-BE49-F238E27FC236}">
                <a16:creationId xmlns:a16="http://schemas.microsoft.com/office/drawing/2014/main" id="{04EE0477-70BB-D04C-E046-27BFCCD9632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533400" y="431800"/>
            <a:ext cx="9340850" cy="3676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738000" tIns="730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①救い主は通りたもう　受けよ癒しを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癒さるるは今なり　受けよ癒しを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直ちにいで行き　受けよ癒しを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癒さるるは今なり　受けよ癒しを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858" name="Text Box 1">
            <a:extLst>
              <a:ext uri="{FF2B5EF4-FFF2-40B4-BE49-F238E27FC236}">
                <a16:creationId xmlns:a16="http://schemas.microsoft.com/office/drawing/2014/main" id="{3EBDEB75-F075-37E9-E14C-0A2AB3E7D50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152400"/>
            <a:ext cx="77724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</a:t>
            </a:r>
            <a:r>
              <a:rPr lang="en-US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６０６</a:t>
            </a: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　主は力をわれにそそぎ</a:t>
            </a:r>
          </a:p>
        </p:txBody>
      </p:sp>
      <p:sp>
        <p:nvSpPr>
          <p:cNvPr id="121859" name="Text Box 2">
            <a:extLst>
              <a:ext uri="{FF2B5EF4-FFF2-40B4-BE49-F238E27FC236}">
                <a16:creationId xmlns:a16="http://schemas.microsoft.com/office/drawing/2014/main" id="{5CEBA5B4-5245-9033-2A41-60FA10132E8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03325" y="1773238"/>
            <a:ext cx="18415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ja-JP" altLang="en-US"/>
          </a:p>
        </p:txBody>
      </p:sp>
      <p:sp>
        <p:nvSpPr>
          <p:cNvPr id="121860" name="Text Box 3">
            <a:extLst>
              <a:ext uri="{FF2B5EF4-FFF2-40B4-BE49-F238E27FC236}">
                <a16:creationId xmlns:a16="http://schemas.microsoft.com/office/drawing/2014/main" id="{34B9905E-9A65-705B-D019-A6EF4232D07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4838" y="936625"/>
            <a:ext cx="6400800" cy="2994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/>
              <a:t>　 愛の炎天降りぬ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/>
              <a:t>   愛の炎心に燃ゆ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/>
              <a:t>　 御霊来たる神をほめよ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/>
              <a:t>   愛の炎心に燃ゆ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2274" name="Text Box 1">
            <a:extLst>
              <a:ext uri="{FF2B5EF4-FFF2-40B4-BE49-F238E27FC236}">
                <a16:creationId xmlns:a16="http://schemas.microsoft.com/office/drawing/2014/main" id="{9F4E8FFF-3E8C-898F-C70C-268D0BC58A7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79725" y="0"/>
            <a:ext cx="6264275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4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聖６６５　救いぬしは通りたもう</a:t>
            </a:r>
          </a:p>
        </p:txBody>
      </p:sp>
      <p:sp>
        <p:nvSpPr>
          <p:cNvPr id="822275" name="Text Box 2">
            <a:extLst>
              <a:ext uri="{FF2B5EF4-FFF2-40B4-BE49-F238E27FC236}">
                <a16:creationId xmlns:a16="http://schemas.microsoft.com/office/drawing/2014/main" id="{157A2A88-5756-B9C9-484B-AC494766014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565150" y="431800"/>
            <a:ext cx="9405938" cy="3676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738000" tIns="730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②救い主は待ちたもう　受けよ癒しを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 　主こそ癒す神なれ　受けよ癒しを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直ちにいで行き　受けよ癒しを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癒さるるは今なり　受けよ癒しを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4322" name="Text Box 1">
            <a:extLst>
              <a:ext uri="{FF2B5EF4-FFF2-40B4-BE49-F238E27FC236}">
                <a16:creationId xmlns:a16="http://schemas.microsoft.com/office/drawing/2014/main" id="{F4103828-A664-129E-48A6-B0C1EE53C3E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79725" y="0"/>
            <a:ext cx="6264275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4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聖６６５　救いぬしは通りたもう</a:t>
            </a:r>
          </a:p>
        </p:txBody>
      </p:sp>
      <p:sp>
        <p:nvSpPr>
          <p:cNvPr id="824323" name="Text Box 2">
            <a:extLst>
              <a:ext uri="{FF2B5EF4-FFF2-40B4-BE49-F238E27FC236}">
                <a16:creationId xmlns:a16="http://schemas.microsoft.com/office/drawing/2014/main" id="{0D24821E-E488-21F1-A91F-F803E115376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452438" y="431800"/>
            <a:ext cx="9178926" cy="3676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738000" tIns="730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③心・体すべてに　受けよ癒しを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　 内も外も良くならん　受けよ癒しを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直ちにいで行き　受けよ癒しを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癒さるるは今なり　受けよ癒しを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6370" name="Text Box 1">
            <a:extLst>
              <a:ext uri="{FF2B5EF4-FFF2-40B4-BE49-F238E27FC236}">
                <a16:creationId xmlns:a16="http://schemas.microsoft.com/office/drawing/2014/main" id="{1AE7D83A-1C15-B222-445B-88B47DA89DE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79725" y="0"/>
            <a:ext cx="6264275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4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聖６６５　救いぬしは通りたもう</a:t>
            </a:r>
          </a:p>
        </p:txBody>
      </p:sp>
      <p:sp>
        <p:nvSpPr>
          <p:cNvPr id="826371" name="Text Box 2">
            <a:extLst>
              <a:ext uri="{FF2B5EF4-FFF2-40B4-BE49-F238E27FC236}">
                <a16:creationId xmlns:a16="http://schemas.microsoft.com/office/drawing/2014/main" id="{121F3AFD-4C63-1D41-354E-11ABB4D5990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754063" y="431800"/>
            <a:ext cx="9783763" cy="3676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738000" tIns="730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④救い主は成したもう　受けよ癒しを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　 大御業は汝</a:t>
            </a:r>
            <a:r>
              <a:rPr lang="en-US" altLang="ja-JP">
                <a:solidFill>
                  <a:srgbClr val="FFFFFF"/>
                </a:solidFill>
                <a:latin typeface="Times New Roman" panose="02020603050405020304" pitchFamily="18" charset="0"/>
              </a:rPr>
              <a:t>(な)</a:t>
            </a:r>
            <a:r>
              <a:rPr lang="en-US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がもの　受けよ癒しを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   直ちにいで行き　受けよ癒しを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　 癒さるるは今なり　受けよ癒しを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8418" name="Text Box 1">
            <a:extLst>
              <a:ext uri="{FF2B5EF4-FFF2-40B4-BE49-F238E27FC236}">
                <a16:creationId xmlns:a16="http://schemas.microsoft.com/office/drawing/2014/main" id="{9A0097F0-E0E2-8DB4-43B8-BB7B404024C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84550" y="0"/>
            <a:ext cx="575945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聖６６６　ひさしくまちにし</a:t>
            </a:r>
          </a:p>
        </p:txBody>
      </p:sp>
      <p:sp>
        <p:nvSpPr>
          <p:cNvPr id="828419" name="Text Box 2">
            <a:extLst>
              <a:ext uri="{FF2B5EF4-FFF2-40B4-BE49-F238E27FC236}">
                <a16:creationId xmlns:a16="http://schemas.microsoft.com/office/drawing/2014/main" id="{55E148E0-FBA1-9803-4ECD-0047F7AFE7E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446088" y="431800"/>
            <a:ext cx="9053513" cy="3676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738000" tIns="730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①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久しく待ちにし　主よ疾</a:t>
            </a:r>
            <a:r>
              <a:rPr lang="ja-JP" altLang="ja-JP">
                <a:solidFill>
                  <a:srgbClr val="FFFFFF"/>
                </a:solidFill>
                <a:latin typeface="ＭＳ Ｐゴシック" panose="020B0600070205080204" pitchFamily="50" charset="-128"/>
              </a:rPr>
              <a:t>(と)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く来たり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解き放ち給え　汝</a:t>
            </a:r>
            <a:r>
              <a:rPr lang="ja-JP" altLang="ja-JP">
                <a:solidFill>
                  <a:srgbClr val="FFFFFF"/>
                </a:solidFill>
                <a:latin typeface="ＭＳ Ｐゴシック" panose="020B0600070205080204" pitchFamily="50" charset="-128"/>
              </a:rPr>
              <a:t>(な)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が民草を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恐れを追いやり　汚れを除き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安らわせ給え　主よ汝がうちに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0466" name="Text Box 1">
            <a:extLst>
              <a:ext uri="{FF2B5EF4-FFF2-40B4-BE49-F238E27FC236}">
                <a16:creationId xmlns:a16="http://schemas.microsoft.com/office/drawing/2014/main" id="{1DD8BAC1-3AE4-6C52-54D2-85276FBAF4B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84550" y="0"/>
            <a:ext cx="575945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聖６６６　ひさしくまちにし</a:t>
            </a:r>
          </a:p>
        </p:txBody>
      </p:sp>
      <p:sp>
        <p:nvSpPr>
          <p:cNvPr id="830467" name="Text Box 2">
            <a:extLst>
              <a:ext uri="{FF2B5EF4-FFF2-40B4-BE49-F238E27FC236}">
                <a16:creationId xmlns:a16="http://schemas.microsoft.com/office/drawing/2014/main" id="{936FF613-7D66-DE31-5B3E-A10A30EABCF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446088" y="431800"/>
            <a:ext cx="9053513" cy="3676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738000" tIns="730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②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久しく待ちにし　主よ疾</a:t>
            </a:r>
            <a:r>
              <a:rPr lang="ja-JP" altLang="ja-JP">
                <a:solidFill>
                  <a:srgbClr val="FFFFFF"/>
                </a:solidFill>
                <a:latin typeface="ＭＳ Ｐゴシック" panose="020B0600070205080204" pitchFamily="50" charset="-128"/>
              </a:rPr>
              <a:t>(と)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く来たり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2400">
                <a:solidFill>
                  <a:srgbClr val="FFFFFF"/>
                </a:solidFill>
                <a:latin typeface="Times New Roman" panose="02020603050405020304" pitchFamily="18" charset="0"/>
              </a:rPr>
              <a:t>   　 </a:t>
            </a: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イスラエルびとを　慰め給え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　 汝</a:t>
            </a:r>
            <a:r>
              <a:rPr lang="ja-JP" altLang="ja-JP">
                <a:solidFill>
                  <a:srgbClr val="FFFFFF"/>
                </a:solidFill>
                <a:latin typeface="Times New Roman" panose="02020603050405020304" pitchFamily="18" charset="0"/>
              </a:rPr>
              <a:t>(なれ)</a:t>
            </a: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こそ世界の　唯一の望み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　 諸々の民の　喜びなれや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2514" name="Text Box 1">
            <a:extLst>
              <a:ext uri="{FF2B5EF4-FFF2-40B4-BE49-F238E27FC236}">
                <a16:creationId xmlns:a16="http://schemas.microsoft.com/office/drawing/2014/main" id="{DE24D859-3077-855F-80CE-2ECF6D02F79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84550" y="0"/>
            <a:ext cx="575945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聖６６６　ひさしくまちにし</a:t>
            </a:r>
          </a:p>
        </p:txBody>
      </p:sp>
      <p:sp>
        <p:nvSpPr>
          <p:cNvPr id="832515" name="Text Box 2">
            <a:extLst>
              <a:ext uri="{FF2B5EF4-FFF2-40B4-BE49-F238E27FC236}">
                <a16:creationId xmlns:a16="http://schemas.microsoft.com/office/drawing/2014/main" id="{E666664B-DE14-4388-7FB1-CA26DE3CE13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666750" y="431800"/>
            <a:ext cx="9496425" cy="3676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738000" tIns="730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③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久しく待ちにし　主よ疾</a:t>
            </a:r>
            <a:r>
              <a:rPr lang="ja-JP" altLang="ja-JP">
                <a:solidFill>
                  <a:srgbClr val="FFFFFF"/>
                </a:solidFill>
                <a:latin typeface="ＭＳ Ｐゴシック" panose="020B0600070205080204" pitchFamily="50" charset="-128"/>
              </a:rPr>
              <a:t>(と)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く来たり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　 知ろしめ給え　われらを永久</a:t>
            </a:r>
            <a:r>
              <a:rPr lang="ja-JP" altLang="ja-JP">
                <a:solidFill>
                  <a:srgbClr val="FFFFFF"/>
                </a:solidFill>
                <a:latin typeface="Times New Roman" panose="02020603050405020304" pitchFamily="18" charset="0"/>
              </a:rPr>
              <a:t>(とわ)</a:t>
            </a: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に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　 御国を来たらせ　聖き御旨を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　 行なわせ給え　君なるイェスよ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4562" name="Text Box 1">
            <a:extLst>
              <a:ext uri="{FF2B5EF4-FFF2-40B4-BE49-F238E27FC236}">
                <a16:creationId xmlns:a16="http://schemas.microsoft.com/office/drawing/2014/main" id="{8280E266-0ACA-0DB9-A811-D994EA4848D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84550" y="0"/>
            <a:ext cx="575945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聖６６７　けがれと争いは</a:t>
            </a:r>
          </a:p>
        </p:txBody>
      </p:sp>
      <p:sp>
        <p:nvSpPr>
          <p:cNvPr id="834563" name="Text Box 2">
            <a:extLst>
              <a:ext uri="{FF2B5EF4-FFF2-40B4-BE49-F238E27FC236}">
                <a16:creationId xmlns:a16="http://schemas.microsoft.com/office/drawing/2014/main" id="{CCC12EB3-672D-A3D9-E538-58533F94295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4763" y="0"/>
            <a:ext cx="6702426" cy="36750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738000" tIns="730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①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汚れと争いは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いつの世にか消ゆらん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平和の君イェスの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来たりたもうまで絶えじ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6610" name="Text Box 1">
            <a:extLst>
              <a:ext uri="{FF2B5EF4-FFF2-40B4-BE49-F238E27FC236}">
                <a16:creationId xmlns:a16="http://schemas.microsoft.com/office/drawing/2014/main" id="{9625B808-FC69-2CFB-5CA1-4D730B7F642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84550" y="0"/>
            <a:ext cx="575945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聖６６７　けがれと争いは</a:t>
            </a:r>
          </a:p>
        </p:txBody>
      </p:sp>
      <p:sp>
        <p:nvSpPr>
          <p:cNvPr id="836611" name="Text Box 2">
            <a:extLst>
              <a:ext uri="{FF2B5EF4-FFF2-40B4-BE49-F238E27FC236}">
                <a16:creationId xmlns:a16="http://schemas.microsoft.com/office/drawing/2014/main" id="{D745CBFC-EE35-7537-697E-448E1BEF40A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53975" y="0"/>
            <a:ext cx="6197600" cy="36750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738000" tIns="730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主よ疾</a:t>
            </a:r>
            <a:r>
              <a:rPr lang="ja-JP" altLang="ja-JP">
                <a:solidFill>
                  <a:srgbClr val="FFFFFF"/>
                </a:solidFill>
                <a:latin typeface="ＭＳ Ｐゴシック" panose="020B0600070205080204" pitchFamily="50" charset="-128"/>
              </a:rPr>
              <a:t>(と)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く来たりて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世界を治め給え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御民は忍びて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御世を待てり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8658" name="Text Box 1">
            <a:extLst>
              <a:ext uri="{FF2B5EF4-FFF2-40B4-BE49-F238E27FC236}">
                <a16:creationId xmlns:a16="http://schemas.microsoft.com/office/drawing/2014/main" id="{DDFB5A03-8686-90E4-2E33-B11344D3B3C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84550" y="0"/>
            <a:ext cx="575945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聖６６７　けがれと争いは</a:t>
            </a:r>
          </a:p>
        </p:txBody>
      </p:sp>
      <p:sp>
        <p:nvSpPr>
          <p:cNvPr id="838659" name="Text Box 2">
            <a:extLst>
              <a:ext uri="{FF2B5EF4-FFF2-40B4-BE49-F238E27FC236}">
                <a16:creationId xmlns:a16="http://schemas.microsoft.com/office/drawing/2014/main" id="{B77304E2-13F1-1E57-F858-01A3D025F7C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575" y="0"/>
            <a:ext cx="6632575" cy="36750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738000" tIns="730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②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激しき戦いは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いつの世まで続かん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造られしものみな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御栄えの世を待てるに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0706" name="Text Box 1">
            <a:extLst>
              <a:ext uri="{FF2B5EF4-FFF2-40B4-BE49-F238E27FC236}">
                <a16:creationId xmlns:a16="http://schemas.microsoft.com/office/drawing/2014/main" id="{FF4AB15C-FB2B-155E-350E-68A9AE8EE6F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84550" y="0"/>
            <a:ext cx="575945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聖６６７　けがれと争いは</a:t>
            </a:r>
          </a:p>
        </p:txBody>
      </p:sp>
      <p:sp>
        <p:nvSpPr>
          <p:cNvPr id="840707" name="Text Box 2">
            <a:extLst>
              <a:ext uri="{FF2B5EF4-FFF2-40B4-BE49-F238E27FC236}">
                <a16:creationId xmlns:a16="http://schemas.microsoft.com/office/drawing/2014/main" id="{32A34125-C8C5-C270-FB47-5932285B346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53975" y="0"/>
            <a:ext cx="6197600" cy="36750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738000" tIns="730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主よ疾</a:t>
            </a:r>
            <a:r>
              <a:rPr lang="ja-JP" altLang="ja-JP">
                <a:solidFill>
                  <a:srgbClr val="FFFFFF"/>
                </a:solidFill>
                <a:latin typeface="ＭＳ Ｐゴシック" panose="020B0600070205080204" pitchFamily="50" charset="-128"/>
              </a:rPr>
              <a:t>(と)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く来たりて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世界を治め給え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御民は忍びて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御世を待てり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906" name="Text Box 1">
            <a:extLst>
              <a:ext uri="{FF2B5EF4-FFF2-40B4-BE49-F238E27FC236}">
                <a16:creationId xmlns:a16="http://schemas.microsoft.com/office/drawing/2014/main" id="{BBA9B837-C016-7C2C-28BC-8A575F537EA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152400"/>
            <a:ext cx="77724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</a:t>
            </a:r>
            <a:r>
              <a:rPr lang="en-US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６０７</a:t>
            </a: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　御霊は天より </a:t>
            </a:r>
          </a:p>
        </p:txBody>
      </p:sp>
      <p:sp>
        <p:nvSpPr>
          <p:cNvPr id="123907" name="Text Box 2">
            <a:extLst>
              <a:ext uri="{FF2B5EF4-FFF2-40B4-BE49-F238E27FC236}">
                <a16:creationId xmlns:a16="http://schemas.microsoft.com/office/drawing/2014/main" id="{072B871D-A76F-5161-32BD-3A5521CCC7C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03325" y="1773238"/>
            <a:ext cx="18415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ja-JP" altLang="en-US"/>
          </a:p>
        </p:txBody>
      </p:sp>
      <p:sp>
        <p:nvSpPr>
          <p:cNvPr id="123908" name="Text Box 3">
            <a:extLst>
              <a:ext uri="{FF2B5EF4-FFF2-40B4-BE49-F238E27FC236}">
                <a16:creationId xmlns:a16="http://schemas.microsoft.com/office/drawing/2014/main" id="{FF368F35-0FA6-F007-BCCA-AF995DDE5B6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4163" y="936625"/>
            <a:ext cx="6670675" cy="2994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</a:pPr>
            <a:r>
              <a:rPr lang="en-US" altLang="ja-JP" sz="4400">
                <a:latin typeface="ＭＳ Ｐゴシック" panose="020B0600070205080204" pitchFamily="50" charset="-128"/>
              </a:rPr>
              <a:t>①</a:t>
            </a:r>
            <a:r>
              <a:rPr lang="ja-JP" altLang="ja-JP" sz="4400">
                <a:latin typeface="ＭＳ Ｐゴシック" panose="020B0600070205080204" pitchFamily="50" charset="-128"/>
              </a:rPr>
              <a:t>御霊</a:t>
            </a:r>
            <a:r>
              <a:rPr lang="ja-JP" altLang="ja-JP">
                <a:latin typeface="ＭＳ Ｐゴシック" panose="020B0600070205080204" pitchFamily="50" charset="-128"/>
              </a:rPr>
              <a:t>(みたま)</a:t>
            </a:r>
            <a:r>
              <a:rPr lang="ja-JP" altLang="ja-JP" sz="4400">
                <a:latin typeface="ＭＳ Ｐゴシック" panose="020B0600070205080204" pitchFamily="50" charset="-128"/>
              </a:rPr>
              <a:t>は天</a:t>
            </a:r>
            <a:r>
              <a:rPr lang="ja-JP" altLang="ja-JP">
                <a:latin typeface="ＭＳ Ｐゴシック" panose="020B0600070205080204" pitchFamily="50" charset="-128"/>
              </a:rPr>
              <a:t>(あめ)</a:t>
            </a:r>
            <a:r>
              <a:rPr lang="ja-JP" altLang="ja-JP" sz="4400">
                <a:latin typeface="ＭＳ Ｐゴシック" panose="020B0600070205080204" pitchFamily="50" charset="-128"/>
              </a:rPr>
              <a:t>より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　 我にくだりて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　 喜び安きを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   満たし給えり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2754" name="Text Box 1">
            <a:extLst>
              <a:ext uri="{FF2B5EF4-FFF2-40B4-BE49-F238E27FC236}">
                <a16:creationId xmlns:a16="http://schemas.microsoft.com/office/drawing/2014/main" id="{8F27B4AA-0BEF-C278-656E-2EA361FEB8E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84550" y="0"/>
            <a:ext cx="575945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聖６６７　けがれと争いは</a:t>
            </a:r>
          </a:p>
        </p:txBody>
      </p:sp>
      <p:sp>
        <p:nvSpPr>
          <p:cNvPr id="842755" name="Text Box 2">
            <a:extLst>
              <a:ext uri="{FF2B5EF4-FFF2-40B4-BE49-F238E27FC236}">
                <a16:creationId xmlns:a16="http://schemas.microsoft.com/office/drawing/2014/main" id="{9F5429FF-6499-F2C9-81E5-202F5D291B2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396875" y="0"/>
            <a:ext cx="7486650" cy="36750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738000" tIns="730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③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いつまで花嫁は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備えして待つべき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やがて雲に乗れる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イェスに見</a:t>
            </a:r>
            <a:r>
              <a:rPr lang="ja-JP" altLang="ja-JP">
                <a:solidFill>
                  <a:srgbClr val="FFFFFF"/>
                </a:solidFill>
                <a:latin typeface="ＭＳ Ｐゴシック" panose="020B0600070205080204" pitchFamily="50" charset="-128"/>
              </a:rPr>
              <a:t>(まみ)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えて喜ばん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4802" name="Text Box 1">
            <a:extLst>
              <a:ext uri="{FF2B5EF4-FFF2-40B4-BE49-F238E27FC236}">
                <a16:creationId xmlns:a16="http://schemas.microsoft.com/office/drawing/2014/main" id="{A5827212-829C-6860-33A0-27364C24B39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84550" y="0"/>
            <a:ext cx="575945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聖６６７　けがれと争いは</a:t>
            </a:r>
          </a:p>
        </p:txBody>
      </p:sp>
      <p:sp>
        <p:nvSpPr>
          <p:cNvPr id="844803" name="Text Box 2">
            <a:extLst>
              <a:ext uri="{FF2B5EF4-FFF2-40B4-BE49-F238E27FC236}">
                <a16:creationId xmlns:a16="http://schemas.microsoft.com/office/drawing/2014/main" id="{F08C5539-5566-AF65-AFD8-584D8CE71B3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53975" y="0"/>
            <a:ext cx="6197600" cy="36750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738000" tIns="730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主よ疾</a:t>
            </a:r>
            <a:r>
              <a:rPr lang="ja-JP" altLang="ja-JP">
                <a:solidFill>
                  <a:srgbClr val="FFFFFF"/>
                </a:solidFill>
                <a:latin typeface="ＭＳ Ｐゴシック" panose="020B0600070205080204" pitchFamily="50" charset="-128"/>
              </a:rPr>
              <a:t>(と)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く来たりて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世界を治め給え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御民は忍びて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御世を待てり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6850" name="Text Box 1">
            <a:extLst>
              <a:ext uri="{FF2B5EF4-FFF2-40B4-BE49-F238E27FC236}">
                <a16:creationId xmlns:a16="http://schemas.microsoft.com/office/drawing/2014/main" id="{238D0A03-F50E-9056-1381-81419CC18C5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43325" y="119063"/>
            <a:ext cx="5400675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  聖６６８　夕べ雲焼くる</a:t>
            </a:r>
          </a:p>
        </p:txBody>
      </p:sp>
      <p:sp>
        <p:nvSpPr>
          <p:cNvPr id="846851" name="Text Box 2">
            <a:extLst>
              <a:ext uri="{FF2B5EF4-FFF2-40B4-BE49-F238E27FC236}">
                <a16:creationId xmlns:a16="http://schemas.microsoft.com/office/drawing/2014/main" id="{02D87A91-C0CC-E359-5147-A67E13AE6F4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503238" y="0"/>
            <a:ext cx="9647238" cy="3676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738000" tIns="730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①夕べ雲焼くる　空を見れば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　 主の来たりたもう　日の偲</a:t>
            </a:r>
            <a:r>
              <a:rPr lang="ja-JP" altLang="ja-JP">
                <a:solidFill>
                  <a:srgbClr val="FFFFFF"/>
                </a:solidFill>
                <a:latin typeface="Times New Roman" panose="02020603050405020304" pitchFamily="18" charset="0"/>
              </a:rPr>
              <a:t>(しの)</a:t>
            </a: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ばる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　 ああ神の前に　我勤</a:t>
            </a:r>
            <a:r>
              <a:rPr lang="ja-JP" altLang="ja-JP">
                <a:solidFill>
                  <a:srgbClr val="FFFFFF"/>
                </a:solidFill>
                <a:latin typeface="Times New Roman" panose="02020603050405020304" pitchFamily="18" charset="0"/>
              </a:rPr>
              <a:t>(いそ)</a:t>
            </a: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しまん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　 業</a:t>
            </a:r>
            <a:r>
              <a:rPr lang="ja-JP" altLang="ja-JP">
                <a:solidFill>
                  <a:srgbClr val="FFFFFF"/>
                </a:solidFill>
                <a:latin typeface="Times New Roman" panose="02020603050405020304" pitchFamily="18" charset="0"/>
              </a:rPr>
              <a:t>(わざ)</a:t>
            </a: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止むる時の　間近き今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8898" name="Text Box 1">
            <a:extLst>
              <a:ext uri="{FF2B5EF4-FFF2-40B4-BE49-F238E27FC236}">
                <a16:creationId xmlns:a16="http://schemas.microsoft.com/office/drawing/2014/main" id="{C07637BC-24B9-DBD0-D109-C39379F2444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43325" y="119063"/>
            <a:ext cx="5400675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  聖６６８　夕べ雲焼くる</a:t>
            </a:r>
          </a:p>
        </p:txBody>
      </p:sp>
      <p:sp>
        <p:nvSpPr>
          <p:cNvPr id="848899" name="Text Box 2">
            <a:extLst>
              <a:ext uri="{FF2B5EF4-FFF2-40B4-BE49-F238E27FC236}">
                <a16:creationId xmlns:a16="http://schemas.microsoft.com/office/drawing/2014/main" id="{4EF52E07-471C-FB50-E2F4-A8FD161F04C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503238" y="0"/>
            <a:ext cx="9647238" cy="3676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738000" tIns="730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②灯火</a:t>
            </a:r>
            <a:r>
              <a:rPr lang="ja-JP" altLang="ja-JP">
                <a:solidFill>
                  <a:srgbClr val="FFFFFF"/>
                </a:solidFill>
                <a:latin typeface="Times New Roman" panose="02020603050405020304" pitchFamily="18" charset="0"/>
              </a:rPr>
              <a:t>(ともしび)</a:t>
            </a: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掲げよ　主の乙女ら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　「花婿ぞ」と言う　声聞きなば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　 ああ神の前に　我勤</a:t>
            </a:r>
            <a:r>
              <a:rPr lang="ja-JP" altLang="ja-JP">
                <a:solidFill>
                  <a:srgbClr val="FFFFFF"/>
                </a:solidFill>
                <a:latin typeface="Times New Roman" panose="02020603050405020304" pitchFamily="18" charset="0"/>
              </a:rPr>
              <a:t>(いそ)</a:t>
            </a: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しまん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　 業</a:t>
            </a:r>
            <a:r>
              <a:rPr lang="ja-JP" altLang="ja-JP">
                <a:solidFill>
                  <a:srgbClr val="FFFFFF"/>
                </a:solidFill>
                <a:latin typeface="Times New Roman" panose="02020603050405020304" pitchFamily="18" charset="0"/>
              </a:rPr>
              <a:t>(わざ)</a:t>
            </a: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止むる時の　間近き今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0946" name="Text Box 1">
            <a:extLst>
              <a:ext uri="{FF2B5EF4-FFF2-40B4-BE49-F238E27FC236}">
                <a16:creationId xmlns:a16="http://schemas.microsoft.com/office/drawing/2014/main" id="{BAA167C9-E48C-4D90-814F-744945AC02A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43325" y="119063"/>
            <a:ext cx="5400675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  聖６６８　夕べ雲焼くる</a:t>
            </a:r>
          </a:p>
        </p:txBody>
      </p:sp>
      <p:sp>
        <p:nvSpPr>
          <p:cNvPr id="850947" name="Text Box 2">
            <a:extLst>
              <a:ext uri="{FF2B5EF4-FFF2-40B4-BE49-F238E27FC236}">
                <a16:creationId xmlns:a16="http://schemas.microsoft.com/office/drawing/2014/main" id="{197A2437-A8D2-2AE3-99F0-9120AB07EC3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503238" y="0"/>
            <a:ext cx="9647238" cy="3676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738000" tIns="730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③その日をば待てる　われらなれば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　 悩みも涙も　など避くべき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　 ああ神の前に　我勤</a:t>
            </a:r>
            <a:r>
              <a:rPr lang="ja-JP" altLang="ja-JP">
                <a:solidFill>
                  <a:srgbClr val="FFFFFF"/>
                </a:solidFill>
                <a:latin typeface="Times New Roman" panose="02020603050405020304" pitchFamily="18" charset="0"/>
              </a:rPr>
              <a:t>(いそ)</a:t>
            </a: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しまん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　 業</a:t>
            </a:r>
            <a:r>
              <a:rPr lang="ja-JP" altLang="ja-JP">
                <a:solidFill>
                  <a:srgbClr val="FFFFFF"/>
                </a:solidFill>
                <a:latin typeface="Times New Roman" panose="02020603050405020304" pitchFamily="18" charset="0"/>
              </a:rPr>
              <a:t>(わざ)</a:t>
            </a: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止むる時の　間近き今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2994" name="Text Box 1">
            <a:extLst>
              <a:ext uri="{FF2B5EF4-FFF2-40B4-BE49-F238E27FC236}">
                <a16:creationId xmlns:a16="http://schemas.microsoft.com/office/drawing/2014/main" id="{1CE26304-03D6-B785-E30B-4EBA296C340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43325" y="119063"/>
            <a:ext cx="5400675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  聖６６８　夕べ雲焼くる</a:t>
            </a:r>
          </a:p>
        </p:txBody>
      </p:sp>
      <p:sp>
        <p:nvSpPr>
          <p:cNvPr id="852995" name="Text Box 2">
            <a:extLst>
              <a:ext uri="{FF2B5EF4-FFF2-40B4-BE49-F238E27FC236}">
                <a16:creationId xmlns:a16="http://schemas.microsoft.com/office/drawing/2014/main" id="{2BB8FCAC-78B2-F2CF-E474-F80C83304AF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503238" y="0"/>
            <a:ext cx="9647238" cy="3676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738000" tIns="730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④嘆きも涙も　天</a:t>
            </a:r>
            <a:r>
              <a:rPr lang="ja-JP" altLang="ja-JP">
                <a:solidFill>
                  <a:srgbClr val="FFFFFF"/>
                </a:solidFill>
                <a:latin typeface="Times New Roman" panose="02020603050405020304" pitchFamily="18" charset="0"/>
              </a:rPr>
              <a:t>(あめ)</a:t>
            </a: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にはなし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　 御使いの歌う　声聞くのみ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　 ああ神の前に　我勤</a:t>
            </a:r>
            <a:r>
              <a:rPr lang="ja-JP" altLang="ja-JP">
                <a:solidFill>
                  <a:srgbClr val="FFFFFF"/>
                </a:solidFill>
                <a:latin typeface="Times New Roman" panose="02020603050405020304" pitchFamily="18" charset="0"/>
              </a:rPr>
              <a:t>(いそ)</a:t>
            </a: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しまん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　 業</a:t>
            </a:r>
            <a:r>
              <a:rPr lang="ja-JP" altLang="ja-JP">
                <a:solidFill>
                  <a:srgbClr val="FFFFFF"/>
                </a:solidFill>
                <a:latin typeface="Times New Roman" panose="02020603050405020304" pitchFamily="18" charset="0"/>
              </a:rPr>
              <a:t>(わざ)</a:t>
            </a: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止むる時の　間近き今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5042" name="Text Box 1">
            <a:extLst>
              <a:ext uri="{FF2B5EF4-FFF2-40B4-BE49-F238E27FC236}">
                <a16:creationId xmlns:a16="http://schemas.microsoft.com/office/drawing/2014/main" id="{A1029622-17CE-A604-ED4C-54695415E9D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43325" y="119063"/>
            <a:ext cx="5400675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  聖６６９　いつかは知らねど</a:t>
            </a:r>
          </a:p>
        </p:txBody>
      </p:sp>
      <p:sp>
        <p:nvSpPr>
          <p:cNvPr id="855043" name="Text Box 2">
            <a:extLst>
              <a:ext uri="{FF2B5EF4-FFF2-40B4-BE49-F238E27FC236}">
                <a16:creationId xmlns:a16="http://schemas.microsoft.com/office/drawing/2014/main" id="{53BE2558-EA60-3C23-6C95-7993EAE3F46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503238" y="225425"/>
            <a:ext cx="9647238" cy="3676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738000" tIns="730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①いつかは知らねど　主イェスの再び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この世に来たもう　日ぞ待たるる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その時聖徒は　死より甦り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われらも栄えの　姿とならん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7090" name="Text Box 1">
            <a:extLst>
              <a:ext uri="{FF2B5EF4-FFF2-40B4-BE49-F238E27FC236}">
                <a16:creationId xmlns:a16="http://schemas.microsoft.com/office/drawing/2014/main" id="{5210CCBC-CEA9-2F02-82C0-12FDBECC0BC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43325" y="119063"/>
            <a:ext cx="5400675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  聖６６９　いつかは知らねど</a:t>
            </a:r>
          </a:p>
        </p:txBody>
      </p:sp>
      <p:sp>
        <p:nvSpPr>
          <p:cNvPr id="857091" name="Text Box 2">
            <a:extLst>
              <a:ext uri="{FF2B5EF4-FFF2-40B4-BE49-F238E27FC236}">
                <a16:creationId xmlns:a16="http://schemas.microsoft.com/office/drawing/2014/main" id="{08BAA314-F82D-B7DE-4080-25911B3A5B3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576263" y="-174625"/>
            <a:ext cx="9864726" cy="41290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738000" tIns="730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>
                <a:solidFill>
                  <a:srgbClr val="FFFFFF"/>
                </a:solidFill>
                <a:latin typeface="ＭＳ Ｐゴシック" panose="020B0600070205080204" pitchFamily="50" charset="-128"/>
              </a:rPr>
              <a:t>                                    ちとせ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②悩みは終わりて 千歳の世となり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遍</a:t>
            </a:r>
            <a:r>
              <a:rPr lang="ja-JP" altLang="ja-JP">
                <a:solidFill>
                  <a:srgbClr val="FFFFFF"/>
                </a:solidFill>
                <a:latin typeface="ＭＳ Ｐゴシック" panose="020B0600070205080204" pitchFamily="50" charset="-128"/>
              </a:rPr>
              <a:t>(あまね)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く世界は　君に仕えん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荒野に水湧き　砂漠に花咲き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御神の栄えを　仰ぎ得べし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9138" name="Text Box 1">
            <a:extLst>
              <a:ext uri="{FF2B5EF4-FFF2-40B4-BE49-F238E27FC236}">
                <a16:creationId xmlns:a16="http://schemas.microsoft.com/office/drawing/2014/main" id="{7AE32265-4FA8-2FCD-0A03-725D1160641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43325" y="119063"/>
            <a:ext cx="5400675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  聖６６９　いつかは知らねど</a:t>
            </a:r>
          </a:p>
        </p:txBody>
      </p:sp>
      <p:sp>
        <p:nvSpPr>
          <p:cNvPr id="859139" name="Text Box 2">
            <a:extLst>
              <a:ext uri="{FF2B5EF4-FFF2-40B4-BE49-F238E27FC236}">
                <a16:creationId xmlns:a16="http://schemas.microsoft.com/office/drawing/2014/main" id="{039A5498-92EF-63DC-F471-C784A23BE20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503238" y="274638"/>
            <a:ext cx="9647238" cy="3676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738000" tIns="730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③されば萎</a:t>
            </a:r>
            <a:r>
              <a:rPr lang="ja-JP" altLang="ja-JP">
                <a:solidFill>
                  <a:srgbClr val="FFFFFF"/>
                </a:solidFill>
                <a:latin typeface="ＭＳ Ｐゴシック" panose="020B0600070205080204" pitchFamily="50" charset="-128"/>
              </a:rPr>
              <a:t>(な)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えし手を　強くし求めよ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弱りし膝</a:t>
            </a:r>
            <a:r>
              <a:rPr lang="ja-JP" altLang="ja-JP">
                <a:solidFill>
                  <a:srgbClr val="FFFFFF"/>
                </a:solidFill>
                <a:latin typeface="ＭＳ Ｐゴシック" panose="020B0600070205080204" pitchFamily="50" charset="-128"/>
              </a:rPr>
              <a:t>(ひざ)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をも　伸ばし歩め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約束のごとく　主は世に来たりて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迎えたもうべし　その御民を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1186" name="Text Box 1">
            <a:extLst>
              <a:ext uri="{FF2B5EF4-FFF2-40B4-BE49-F238E27FC236}">
                <a16:creationId xmlns:a16="http://schemas.microsoft.com/office/drawing/2014/main" id="{5B0D1F10-4C75-4CEA-4520-6BC96610466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43325" y="119063"/>
            <a:ext cx="5400675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  聖６６９　いつかは知らねど</a:t>
            </a:r>
          </a:p>
        </p:txBody>
      </p:sp>
      <p:sp>
        <p:nvSpPr>
          <p:cNvPr id="861187" name="Text Box 2">
            <a:extLst>
              <a:ext uri="{FF2B5EF4-FFF2-40B4-BE49-F238E27FC236}">
                <a16:creationId xmlns:a16="http://schemas.microsoft.com/office/drawing/2014/main" id="{FE872849-F5C2-3EF2-0E3D-70468611A9F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503238" y="192088"/>
            <a:ext cx="9647238" cy="3676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738000" tIns="730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④その日を望みて　互いに励まし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十字架を喜び　負いて進まん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嘆きも悩みも　しばしの忍びぞ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楽しき讃えの　歌と変わらん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226" name="Text Box 1">
            <a:extLst>
              <a:ext uri="{FF2B5EF4-FFF2-40B4-BE49-F238E27FC236}">
                <a16:creationId xmlns:a16="http://schemas.microsoft.com/office/drawing/2014/main" id="{71F098D5-B6EA-9127-85A3-719FE5A60CA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67200" y="0"/>
            <a:ext cx="48768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4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聖６００　み神のほのおよ </a:t>
            </a:r>
          </a:p>
        </p:txBody>
      </p:sp>
      <p:sp>
        <p:nvSpPr>
          <p:cNvPr id="52227" name="Text Box 2">
            <a:extLst>
              <a:ext uri="{FF2B5EF4-FFF2-40B4-BE49-F238E27FC236}">
                <a16:creationId xmlns:a16="http://schemas.microsoft.com/office/drawing/2014/main" id="{45CC2938-0ED1-3663-D47E-5F7C6DB07C2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360363" y="0"/>
            <a:ext cx="9504363" cy="44211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738000" tIns="730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/>
              <a:t>　 燃えよ燃えよ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/>
              <a:t>   罪汚れの  少しもなきまで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/>
              <a:t>   燃えよ燃えよ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/>
              <a:t>　 御神の炎よ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SzPct val="80000"/>
              <a:buFontTx/>
              <a:buNone/>
            </a:pPr>
            <a:r>
              <a:rPr lang="ja-JP" altLang="ja-JP" sz="4400">
                <a:latin typeface="ＤＦＧ中太丸ゴシック体"/>
                <a:ea typeface="ＤＦＧ中太丸ゴシック体"/>
                <a:cs typeface="ＤＦＧ中太丸ゴシック体"/>
              </a:rPr>
              <a:t>　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954" name="Text Box 1">
            <a:extLst>
              <a:ext uri="{FF2B5EF4-FFF2-40B4-BE49-F238E27FC236}">
                <a16:creationId xmlns:a16="http://schemas.microsoft.com/office/drawing/2014/main" id="{43CF7F23-A241-59C3-50F9-897BFD5C7C7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152400"/>
            <a:ext cx="77724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</a:t>
            </a:r>
            <a:r>
              <a:rPr lang="en-US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６０７</a:t>
            </a: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　御霊は天より </a:t>
            </a:r>
          </a:p>
        </p:txBody>
      </p:sp>
      <p:sp>
        <p:nvSpPr>
          <p:cNvPr id="125955" name="Text Box 2">
            <a:extLst>
              <a:ext uri="{FF2B5EF4-FFF2-40B4-BE49-F238E27FC236}">
                <a16:creationId xmlns:a16="http://schemas.microsoft.com/office/drawing/2014/main" id="{610ADA43-76AD-9F15-C5DD-C7ED5705FEE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03325" y="1773238"/>
            <a:ext cx="18415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ja-JP" altLang="en-US"/>
          </a:p>
        </p:txBody>
      </p:sp>
      <p:sp>
        <p:nvSpPr>
          <p:cNvPr id="125956" name="Text Box 3">
            <a:extLst>
              <a:ext uri="{FF2B5EF4-FFF2-40B4-BE49-F238E27FC236}">
                <a16:creationId xmlns:a16="http://schemas.microsoft.com/office/drawing/2014/main" id="{ACD97A94-4D63-F2B1-1280-4CCEECE5838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9138" y="936625"/>
            <a:ext cx="5799137" cy="2774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　 我が心静かなリ　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   嵐はやみて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　 イェス君の御声のみ  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   明</a:t>
            </a:r>
            <a:r>
              <a:rPr lang="ja-JP" altLang="ja-JP">
                <a:latin typeface="ＭＳ Ｐゴシック" panose="020B0600070205080204" pitchFamily="50" charset="-128"/>
              </a:rPr>
              <a:t>(さや)</a:t>
            </a:r>
            <a:r>
              <a:rPr lang="ja-JP" altLang="ja-JP" sz="4400">
                <a:latin typeface="ＭＳ Ｐゴシック" panose="020B0600070205080204" pitchFamily="50" charset="-128"/>
              </a:rPr>
              <a:t>かに聞こゆ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3234" name="Text Box 1">
            <a:extLst>
              <a:ext uri="{FF2B5EF4-FFF2-40B4-BE49-F238E27FC236}">
                <a16:creationId xmlns:a16="http://schemas.microsoft.com/office/drawing/2014/main" id="{C69119E4-0B9C-06A7-108D-2B231AAC8D7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43325" y="119063"/>
            <a:ext cx="5400675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  聖６６９　いつかは知らねど</a:t>
            </a:r>
          </a:p>
        </p:txBody>
      </p:sp>
      <p:sp>
        <p:nvSpPr>
          <p:cNvPr id="863235" name="Text Box 2">
            <a:extLst>
              <a:ext uri="{FF2B5EF4-FFF2-40B4-BE49-F238E27FC236}">
                <a16:creationId xmlns:a16="http://schemas.microsoft.com/office/drawing/2014/main" id="{1AC70475-9F85-130F-B007-99A663ADCBE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503238" y="-166688"/>
            <a:ext cx="9647238" cy="400685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738000" tIns="730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400">
                <a:solidFill>
                  <a:srgbClr val="FFFFFF"/>
                </a:solidFill>
                <a:latin typeface="ＭＳ Ｐゴシック" panose="020B0600070205080204" pitchFamily="50" charset="-128"/>
              </a:rPr>
              <a:t>　　　たずさ　　　　　　　　　　　　　　　　　　　　　　　　 　いだ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⑤携え挙げられ　主イェスに抱かる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　その日の喜び　いかばかりぞ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　備えは終われリ　いざ来たり給え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　花婿なる主よ　救い主よ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5282" name="Text Box 1">
            <a:extLst>
              <a:ext uri="{FF2B5EF4-FFF2-40B4-BE49-F238E27FC236}">
                <a16:creationId xmlns:a16="http://schemas.microsoft.com/office/drawing/2014/main" id="{A85BCCAA-D43D-4227-9297-02FD4BD9C5F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24188" y="0"/>
            <a:ext cx="6118225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聖６７０　くらき谷はきえうせん</a:t>
            </a:r>
          </a:p>
        </p:txBody>
      </p:sp>
      <p:sp>
        <p:nvSpPr>
          <p:cNvPr id="865283" name="Text Box 2">
            <a:extLst>
              <a:ext uri="{FF2B5EF4-FFF2-40B4-BE49-F238E27FC236}">
                <a16:creationId xmlns:a16="http://schemas.microsoft.com/office/drawing/2014/main" id="{A803ACB1-489E-0436-052C-DBA2F2A5021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431800" y="0"/>
            <a:ext cx="9575800" cy="3676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738000" tIns="730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① 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暗き谷は消え失せん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 暗き谷は消え失せん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　御民を迎うるために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 主イェス来まさば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7330" name="Text Box 1">
            <a:extLst>
              <a:ext uri="{FF2B5EF4-FFF2-40B4-BE49-F238E27FC236}">
                <a16:creationId xmlns:a16="http://schemas.microsoft.com/office/drawing/2014/main" id="{C46301C6-644C-8F66-B470-6161D763530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24188" y="0"/>
            <a:ext cx="6118225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聖６７０　くらき谷はきえうせん</a:t>
            </a:r>
          </a:p>
        </p:txBody>
      </p:sp>
      <p:sp>
        <p:nvSpPr>
          <p:cNvPr id="867331" name="Text Box 2">
            <a:extLst>
              <a:ext uri="{FF2B5EF4-FFF2-40B4-BE49-F238E27FC236}">
                <a16:creationId xmlns:a16="http://schemas.microsoft.com/office/drawing/2014/main" id="{F0B4C38F-B632-6560-8AFA-7A703783BCB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431800" y="0"/>
            <a:ext cx="9575800" cy="3676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738000" tIns="730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　 暗き夜は明けん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 暗き夜は明けん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 御民を迎うるために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 主イェス来まさば　  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9378" name="Text Box 1">
            <a:extLst>
              <a:ext uri="{FF2B5EF4-FFF2-40B4-BE49-F238E27FC236}">
                <a16:creationId xmlns:a16="http://schemas.microsoft.com/office/drawing/2014/main" id="{A1028412-09AD-9463-AF4A-767F048ECF2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24188" y="0"/>
            <a:ext cx="6118225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聖６７０　くらき谷はきえうせん</a:t>
            </a:r>
          </a:p>
        </p:txBody>
      </p:sp>
      <p:sp>
        <p:nvSpPr>
          <p:cNvPr id="869379" name="Text Box 2">
            <a:extLst>
              <a:ext uri="{FF2B5EF4-FFF2-40B4-BE49-F238E27FC236}">
                <a16:creationId xmlns:a16="http://schemas.microsoft.com/office/drawing/2014/main" id="{E90B8FF9-73CE-D0D0-4628-C4F7A94BB5C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431800" y="0"/>
            <a:ext cx="9575800" cy="38957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738000" tIns="730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575"/>
              </a:spcBef>
              <a:spcAft>
                <a:spcPts val="575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② </a:t>
            </a: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嘆きと涙は失せん　</a:t>
            </a:r>
          </a:p>
          <a:p>
            <a:pPr eaLnBrk="1" hangingPunct="1">
              <a:spcBef>
                <a:spcPts val="575"/>
              </a:spcBef>
              <a:spcAft>
                <a:spcPts val="575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    嘆きと涙は失せん</a:t>
            </a:r>
          </a:p>
          <a:p>
            <a:pPr eaLnBrk="1" hangingPunct="1">
              <a:spcBef>
                <a:spcPts val="575"/>
              </a:spcBef>
              <a:spcAft>
                <a:spcPts val="575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　  御民を迎うるために　</a:t>
            </a:r>
          </a:p>
          <a:p>
            <a:pPr eaLnBrk="1" hangingPunct="1">
              <a:spcBef>
                <a:spcPts val="575"/>
              </a:spcBef>
              <a:spcAft>
                <a:spcPts val="575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    主イェス来まさば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1426" name="Text Box 1">
            <a:extLst>
              <a:ext uri="{FF2B5EF4-FFF2-40B4-BE49-F238E27FC236}">
                <a16:creationId xmlns:a16="http://schemas.microsoft.com/office/drawing/2014/main" id="{843D6733-2EFE-4E98-1F99-583DC9830B9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24188" y="0"/>
            <a:ext cx="6118225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聖６７０　くらき谷はきえうせん</a:t>
            </a:r>
          </a:p>
        </p:txBody>
      </p:sp>
      <p:sp>
        <p:nvSpPr>
          <p:cNvPr id="871427" name="Text Box 2">
            <a:extLst>
              <a:ext uri="{FF2B5EF4-FFF2-40B4-BE49-F238E27FC236}">
                <a16:creationId xmlns:a16="http://schemas.microsoft.com/office/drawing/2014/main" id="{555DB049-2AA0-157B-4B99-0D981FD8A5E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431800" y="0"/>
            <a:ext cx="9575800" cy="3676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738000" tIns="730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　 暗き夜は明けん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 暗き夜は明けん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 御民を迎うるために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 主イェス来まさば　  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3474" name="Text Box 1">
            <a:extLst>
              <a:ext uri="{FF2B5EF4-FFF2-40B4-BE49-F238E27FC236}">
                <a16:creationId xmlns:a16="http://schemas.microsoft.com/office/drawing/2014/main" id="{0564B98C-8E7A-3609-8318-B551F6CDB9E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24188" y="0"/>
            <a:ext cx="6118225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聖６７０　くらき谷はきえうせん</a:t>
            </a:r>
          </a:p>
        </p:txBody>
      </p:sp>
      <p:sp>
        <p:nvSpPr>
          <p:cNvPr id="873475" name="Text Box 2">
            <a:extLst>
              <a:ext uri="{FF2B5EF4-FFF2-40B4-BE49-F238E27FC236}">
                <a16:creationId xmlns:a16="http://schemas.microsoft.com/office/drawing/2014/main" id="{FEBBA782-7794-9748-2AC2-90267F5BCA6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431800" y="0"/>
            <a:ext cx="9575800" cy="38957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738000" tIns="730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575"/>
              </a:spcBef>
              <a:spcAft>
                <a:spcPts val="575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③ </a:t>
            </a: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別れもなく死もなし　</a:t>
            </a:r>
          </a:p>
          <a:p>
            <a:pPr eaLnBrk="1" hangingPunct="1">
              <a:spcBef>
                <a:spcPts val="575"/>
              </a:spcBef>
              <a:spcAft>
                <a:spcPts val="575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    別れもなく死もなし</a:t>
            </a:r>
          </a:p>
          <a:p>
            <a:pPr eaLnBrk="1" hangingPunct="1">
              <a:spcBef>
                <a:spcPts val="575"/>
              </a:spcBef>
              <a:spcAft>
                <a:spcPts val="575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　  御民を迎うるために　</a:t>
            </a:r>
          </a:p>
          <a:p>
            <a:pPr eaLnBrk="1" hangingPunct="1">
              <a:spcBef>
                <a:spcPts val="575"/>
              </a:spcBef>
              <a:spcAft>
                <a:spcPts val="575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    主イェス来まさば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5522" name="Text Box 1">
            <a:extLst>
              <a:ext uri="{FF2B5EF4-FFF2-40B4-BE49-F238E27FC236}">
                <a16:creationId xmlns:a16="http://schemas.microsoft.com/office/drawing/2014/main" id="{79CB056D-4764-7BDA-721C-B9775A88426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24188" y="0"/>
            <a:ext cx="6118225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聖６７０　くらき谷はきえうせん</a:t>
            </a:r>
          </a:p>
        </p:txBody>
      </p:sp>
      <p:sp>
        <p:nvSpPr>
          <p:cNvPr id="875523" name="Text Box 2">
            <a:extLst>
              <a:ext uri="{FF2B5EF4-FFF2-40B4-BE49-F238E27FC236}">
                <a16:creationId xmlns:a16="http://schemas.microsoft.com/office/drawing/2014/main" id="{DCD2E684-F2DA-984A-FCA0-868D3E0D77D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431800" y="0"/>
            <a:ext cx="9575800" cy="3676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738000" tIns="730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　 暗き夜は明けん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 暗き夜は明けん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 御民を迎うるために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 主イェス来まさば　  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7570" name="Text Box 1">
            <a:extLst>
              <a:ext uri="{FF2B5EF4-FFF2-40B4-BE49-F238E27FC236}">
                <a16:creationId xmlns:a16="http://schemas.microsoft.com/office/drawing/2014/main" id="{F680F5FB-17E5-9365-B786-1141F925653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24188" y="0"/>
            <a:ext cx="6118225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聖６７０　くらき谷はきえうせん</a:t>
            </a:r>
          </a:p>
        </p:txBody>
      </p:sp>
      <p:sp>
        <p:nvSpPr>
          <p:cNvPr id="877571" name="Text Box 2">
            <a:extLst>
              <a:ext uri="{FF2B5EF4-FFF2-40B4-BE49-F238E27FC236}">
                <a16:creationId xmlns:a16="http://schemas.microsoft.com/office/drawing/2014/main" id="{3C38323F-2788-A0F3-4841-71F3A4C6B6F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431800" y="0"/>
            <a:ext cx="9575800" cy="3676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738000" tIns="730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④ </a:t>
            </a: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再びわれらは会わん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　　再びわれらは会わん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　　御民を迎うるために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    主イェス来まさば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9618" name="Text Box 1">
            <a:extLst>
              <a:ext uri="{FF2B5EF4-FFF2-40B4-BE49-F238E27FC236}">
                <a16:creationId xmlns:a16="http://schemas.microsoft.com/office/drawing/2014/main" id="{11FEFDF3-394A-44EE-2C6E-04185B42A7C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24188" y="0"/>
            <a:ext cx="6118225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聖６７０　くらき谷はきえうせん</a:t>
            </a:r>
          </a:p>
        </p:txBody>
      </p:sp>
      <p:sp>
        <p:nvSpPr>
          <p:cNvPr id="879619" name="Text Box 2">
            <a:extLst>
              <a:ext uri="{FF2B5EF4-FFF2-40B4-BE49-F238E27FC236}">
                <a16:creationId xmlns:a16="http://schemas.microsoft.com/office/drawing/2014/main" id="{0EFAE70F-BBE4-2C6C-C72C-B35A90A0D87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431800" y="0"/>
            <a:ext cx="9575800" cy="3676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738000" tIns="730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　 暗き夜は明けん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 暗き夜は明けん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 御民を迎うるために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 主イェス来まさば　  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0000CC"/>
            </a:gs>
            <a:gs pos="100000">
              <a:srgbClr val="0000CC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1666" name="Text Box 1">
            <a:extLst>
              <a:ext uri="{FF2B5EF4-FFF2-40B4-BE49-F238E27FC236}">
                <a16:creationId xmlns:a16="http://schemas.microsoft.com/office/drawing/2014/main" id="{727A96FC-198E-CAA1-8BB3-9B610A9C218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08288" y="71438"/>
            <a:ext cx="6183312" cy="3603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聖６７１　たのしき千年のみ代を</a:t>
            </a:r>
          </a:p>
        </p:txBody>
      </p:sp>
      <p:sp>
        <p:nvSpPr>
          <p:cNvPr id="881667" name="Text Box 2">
            <a:extLst>
              <a:ext uri="{FF2B5EF4-FFF2-40B4-BE49-F238E27FC236}">
                <a16:creationId xmlns:a16="http://schemas.microsoft.com/office/drawing/2014/main" id="{A5E0112A-AEA8-C17D-6C5E-80DB1C2B8C0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5250" y="431800"/>
            <a:ext cx="8250238" cy="3444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en-US" altLang="ja-JP">
                <a:solidFill>
                  <a:srgbClr val="FFFFFF"/>
                </a:solidFill>
                <a:latin typeface="ＭＳ Ｐゴシック" panose="020B0600070205080204" pitchFamily="50" charset="-128"/>
              </a:rPr>
              <a:t>                 ちとせ　      みよ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①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楽しき千年の　御代を臨める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主の花嫁らは携</a:t>
            </a:r>
            <a:r>
              <a:rPr lang="ja-JP" altLang="ja-JP">
                <a:solidFill>
                  <a:srgbClr val="FFFFFF"/>
                </a:solidFill>
                <a:latin typeface="ＭＳ Ｐゴシック" panose="020B0600070205080204" pitchFamily="50" charset="-128"/>
              </a:rPr>
              <a:t>(たずさ)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えられて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空高く昇り御顔を拝せん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その日ぞああ懐かしき　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8002" name="Text Box 1">
            <a:extLst>
              <a:ext uri="{FF2B5EF4-FFF2-40B4-BE49-F238E27FC236}">
                <a16:creationId xmlns:a16="http://schemas.microsoft.com/office/drawing/2014/main" id="{CE037F88-B07C-70FB-18C0-46A6EB3BC38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152400"/>
            <a:ext cx="77724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</a:t>
            </a:r>
            <a:r>
              <a:rPr lang="en-US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６０７</a:t>
            </a: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　御霊は天より </a:t>
            </a:r>
          </a:p>
        </p:txBody>
      </p:sp>
      <p:sp>
        <p:nvSpPr>
          <p:cNvPr id="128003" name="Text Box 2">
            <a:extLst>
              <a:ext uri="{FF2B5EF4-FFF2-40B4-BE49-F238E27FC236}">
                <a16:creationId xmlns:a16="http://schemas.microsoft.com/office/drawing/2014/main" id="{8184B48A-8B4E-181C-30BD-D7B8869DF52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03325" y="1773238"/>
            <a:ext cx="18415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ja-JP" altLang="en-US"/>
          </a:p>
        </p:txBody>
      </p:sp>
      <p:sp>
        <p:nvSpPr>
          <p:cNvPr id="128004" name="Text Box 3">
            <a:extLst>
              <a:ext uri="{FF2B5EF4-FFF2-40B4-BE49-F238E27FC236}">
                <a16:creationId xmlns:a16="http://schemas.microsoft.com/office/drawing/2014/main" id="{2D368C46-4556-B510-2B00-7F547380D92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23875" y="936625"/>
            <a:ext cx="4770438" cy="3444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en-US" altLang="ja-JP" sz="4400">
                <a:latin typeface="ＭＳ Ｐゴシック" panose="020B0600070205080204" pitchFamily="50" charset="-128"/>
              </a:rPr>
              <a:t>②</a:t>
            </a:r>
            <a:r>
              <a:rPr lang="ja-JP" altLang="ja-JP" sz="4400">
                <a:latin typeface="ＭＳ Ｐゴシック" panose="020B0600070205080204" pitchFamily="50" charset="-128"/>
              </a:rPr>
              <a:t>御霊の満たしを　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   賜いし時に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　 疑い恐れは　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   我より去れリ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　 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0000CC"/>
            </a:gs>
            <a:gs pos="100000">
              <a:srgbClr val="0000CC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3714" name="Text Box 1">
            <a:extLst>
              <a:ext uri="{FF2B5EF4-FFF2-40B4-BE49-F238E27FC236}">
                <a16:creationId xmlns:a16="http://schemas.microsoft.com/office/drawing/2014/main" id="{16389CB1-1D68-E530-FD3C-38EB34D78AB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08288" y="71438"/>
            <a:ext cx="6183312" cy="3603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聖６７１　たのしき千年のみ代を</a:t>
            </a:r>
          </a:p>
        </p:txBody>
      </p:sp>
      <p:sp>
        <p:nvSpPr>
          <p:cNvPr id="883715" name="Text Box 2">
            <a:extLst>
              <a:ext uri="{FF2B5EF4-FFF2-40B4-BE49-F238E27FC236}">
                <a16:creationId xmlns:a16="http://schemas.microsoft.com/office/drawing/2014/main" id="{167A89E3-D62D-5C80-BE64-D030621EAAF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5475" y="1079500"/>
            <a:ext cx="7615238" cy="2994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再び主は来たりたもう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再び主は来たりたもう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悪魔を滅ぼし世を治めんため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再び主は来たりたもう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0000CC"/>
            </a:gs>
            <a:gs pos="100000">
              <a:srgbClr val="0000CC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5762" name="Text Box 1">
            <a:extLst>
              <a:ext uri="{FF2B5EF4-FFF2-40B4-BE49-F238E27FC236}">
                <a16:creationId xmlns:a16="http://schemas.microsoft.com/office/drawing/2014/main" id="{A73FB420-CC78-CFA1-7915-4643C299A3F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08288" y="71438"/>
            <a:ext cx="6183312" cy="3603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聖６７１　たのしき千年のみ代を</a:t>
            </a:r>
          </a:p>
        </p:txBody>
      </p:sp>
      <p:sp>
        <p:nvSpPr>
          <p:cNvPr id="885763" name="Text Box 2">
            <a:extLst>
              <a:ext uri="{FF2B5EF4-FFF2-40B4-BE49-F238E27FC236}">
                <a16:creationId xmlns:a16="http://schemas.microsoft.com/office/drawing/2014/main" id="{799F74C6-0A06-420E-8224-CB8CA1188EA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22288" y="1079500"/>
            <a:ext cx="8326437" cy="2994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②</a:t>
            </a: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御神の知識は遍</a:t>
            </a:r>
            <a:r>
              <a:rPr lang="ja-JP" altLang="ja-JP">
                <a:solidFill>
                  <a:srgbClr val="FFFFFF"/>
                </a:solidFill>
                <a:latin typeface="Times New Roman" panose="02020603050405020304" pitchFamily="18" charset="0"/>
              </a:rPr>
              <a:t>(あまね)</a:t>
            </a: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く満ちて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　 悩みも病も涙もあらず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　 全地の嘆きは跡なく失せて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　 喜びのみ  そこにあらん　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0000CC"/>
            </a:gs>
            <a:gs pos="100000">
              <a:srgbClr val="0000CC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7810" name="Text Box 1">
            <a:extLst>
              <a:ext uri="{FF2B5EF4-FFF2-40B4-BE49-F238E27FC236}">
                <a16:creationId xmlns:a16="http://schemas.microsoft.com/office/drawing/2014/main" id="{723A63C7-355C-72DC-25D2-8D4BEFED42A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08288" y="71438"/>
            <a:ext cx="6183312" cy="3603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聖６７１　たのしき千年のみ代を</a:t>
            </a:r>
          </a:p>
        </p:txBody>
      </p:sp>
      <p:sp>
        <p:nvSpPr>
          <p:cNvPr id="887811" name="Text Box 2">
            <a:extLst>
              <a:ext uri="{FF2B5EF4-FFF2-40B4-BE49-F238E27FC236}">
                <a16:creationId xmlns:a16="http://schemas.microsoft.com/office/drawing/2014/main" id="{94405981-7053-3FBF-01CB-67E3DBBDC43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4313" y="1079500"/>
            <a:ext cx="8764587" cy="2994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③</a:t>
            </a: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主に贖われし多くの民は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　 神の山にみな召し集められ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　 愛と平和もて世を治めたもう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　 主の御稜威</a:t>
            </a:r>
            <a:r>
              <a:rPr lang="ja-JP" altLang="ja-JP">
                <a:solidFill>
                  <a:srgbClr val="FFFFFF"/>
                </a:solidFill>
                <a:latin typeface="Times New Roman" panose="02020603050405020304" pitchFamily="18" charset="0"/>
              </a:rPr>
              <a:t>(みいつ)</a:t>
            </a: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をほめうたわん</a:t>
            </a:r>
            <a:r>
              <a:rPr lang="ja-JP" altLang="ja-JP" sz="2400">
                <a:solidFill>
                  <a:srgbClr val="FFFFFF"/>
                </a:solidFill>
                <a:latin typeface="Times New Roman" panose="02020603050405020304" pitchFamily="18" charset="0"/>
              </a:rPr>
              <a:t>　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0000CC"/>
            </a:gs>
            <a:gs pos="100000">
              <a:srgbClr val="0000CC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9858" name="Text Box 1">
            <a:extLst>
              <a:ext uri="{FF2B5EF4-FFF2-40B4-BE49-F238E27FC236}">
                <a16:creationId xmlns:a16="http://schemas.microsoft.com/office/drawing/2014/main" id="{AD2FF6BC-E414-C738-97EF-827F378AFBA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08288" y="71438"/>
            <a:ext cx="6183312" cy="3603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聖６７１　たのしき千年のみ代を</a:t>
            </a:r>
          </a:p>
        </p:txBody>
      </p:sp>
      <p:sp>
        <p:nvSpPr>
          <p:cNvPr id="889859" name="Text Box 2">
            <a:extLst>
              <a:ext uri="{FF2B5EF4-FFF2-40B4-BE49-F238E27FC236}">
                <a16:creationId xmlns:a16="http://schemas.microsoft.com/office/drawing/2014/main" id="{A961EC55-02B4-25CD-42D6-DE58AFDCE24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5475" y="1079500"/>
            <a:ext cx="7615238" cy="2994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再び主は来たりたもう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再び主は来たりたもう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悪魔を滅ぼし世を治めんため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再び主は来たりたもう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0000CC"/>
            </a:gs>
            <a:gs pos="100000">
              <a:srgbClr val="0000CC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1906" name="Text Box 1">
            <a:extLst>
              <a:ext uri="{FF2B5EF4-FFF2-40B4-BE49-F238E27FC236}">
                <a16:creationId xmlns:a16="http://schemas.microsoft.com/office/drawing/2014/main" id="{7805BABE-DDD0-AE55-191B-2C2CD6BE8F6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08288" y="71438"/>
            <a:ext cx="6183312" cy="3603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聖６７１　たのしき千年のみ代を</a:t>
            </a:r>
          </a:p>
        </p:txBody>
      </p:sp>
      <p:sp>
        <p:nvSpPr>
          <p:cNvPr id="891907" name="Text Box 2">
            <a:extLst>
              <a:ext uri="{FF2B5EF4-FFF2-40B4-BE49-F238E27FC236}">
                <a16:creationId xmlns:a16="http://schemas.microsoft.com/office/drawing/2014/main" id="{C4D67681-0A09-CD6B-A089-3DAE236F07E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5475" y="1079500"/>
            <a:ext cx="7615238" cy="2994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再び主は来たりたもう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再び主は来たりたもう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悪魔を滅ぼし世を治めんため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再び主は来たりたもう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0000CC"/>
            </a:gs>
            <a:gs pos="100000">
              <a:srgbClr val="0000CC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0017" name="Text Box 1">
            <a:extLst>
              <a:ext uri="{FF2B5EF4-FFF2-40B4-BE49-F238E27FC236}">
                <a16:creationId xmlns:a16="http://schemas.microsoft.com/office/drawing/2014/main" id="{063F004E-0547-1073-44C9-E4ADE5B87FD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08288" y="71438"/>
            <a:ext cx="6183312" cy="360362"/>
          </a:xfrm>
          <a:prstGeom prst="rect">
            <a:avLst/>
          </a:prstGeom>
          <a:noFill/>
          <a:ln>
            <a:noFill/>
          </a:ln>
          <a:effectLst/>
        </p:spPr>
        <p:txBody>
          <a:bodyPr lIns="92160" tIns="46080" rIns="92160" bIns="4608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buSzPct val="100000"/>
              <a:defRPr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聖６７２　</a:t>
            </a:r>
            <a:r>
              <a:rPr lang="ja-JP" altLang="ja-JP" sz="2800" b="1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いつ主はきたりたもうや</a:t>
            </a:r>
            <a:r>
              <a:rPr lang="ja-JP" altLang="ja-JP" sz="280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  <a:ea typeface="HG丸ｺﾞｼｯｸM-PRO" panose="020F0600000000000000" pitchFamily="50" charset="-128"/>
              </a:rPr>
              <a:t> </a:t>
            </a:r>
          </a:p>
        </p:txBody>
      </p:sp>
      <p:sp>
        <p:nvSpPr>
          <p:cNvPr id="893955" name="Text Box 2">
            <a:extLst>
              <a:ext uri="{FF2B5EF4-FFF2-40B4-BE49-F238E27FC236}">
                <a16:creationId xmlns:a16="http://schemas.microsoft.com/office/drawing/2014/main" id="{B1CEBB18-4DC3-18ED-5236-4C42B51E2F4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4813" y="1079500"/>
            <a:ext cx="7175500" cy="2990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①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いつ主は来きたりたもうや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誰</a:t>
            </a:r>
            <a:r>
              <a:rPr lang="ja-JP" altLang="ja-JP">
                <a:solidFill>
                  <a:srgbClr val="FFFFFF"/>
                </a:solidFill>
                <a:latin typeface="ＭＳ Ｐゴシック" panose="020B0600070205080204" pitchFamily="50" charset="-128"/>
              </a:rPr>
              <a:t>(たれ)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も知らねば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われらは絶えず目覚め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守るべきなり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0000CC"/>
            </a:gs>
            <a:gs pos="100000">
              <a:srgbClr val="0000CC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1041" name="Text Box 1">
            <a:extLst>
              <a:ext uri="{FF2B5EF4-FFF2-40B4-BE49-F238E27FC236}">
                <a16:creationId xmlns:a16="http://schemas.microsoft.com/office/drawing/2014/main" id="{19DA6824-BBE2-55A4-D7DC-14249254BF7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08288" y="71438"/>
            <a:ext cx="6183312" cy="360362"/>
          </a:xfrm>
          <a:prstGeom prst="rect">
            <a:avLst/>
          </a:prstGeom>
          <a:noFill/>
          <a:ln>
            <a:noFill/>
          </a:ln>
          <a:effectLst/>
        </p:spPr>
        <p:txBody>
          <a:bodyPr lIns="92160" tIns="46080" rIns="92160" bIns="4608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buSzPct val="100000"/>
              <a:defRPr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聖６７２　</a:t>
            </a:r>
            <a:r>
              <a:rPr lang="ja-JP" altLang="ja-JP" sz="2800" b="1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いつ主はきたりたもうや</a:t>
            </a:r>
            <a:r>
              <a:rPr lang="ja-JP" altLang="ja-JP" sz="280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  <a:ea typeface="HG丸ｺﾞｼｯｸM-PRO" panose="020F0600000000000000" pitchFamily="50" charset="-128"/>
              </a:rPr>
              <a:t> </a:t>
            </a:r>
          </a:p>
        </p:txBody>
      </p:sp>
      <p:sp>
        <p:nvSpPr>
          <p:cNvPr id="896003" name="Text Box 2">
            <a:extLst>
              <a:ext uri="{FF2B5EF4-FFF2-40B4-BE49-F238E27FC236}">
                <a16:creationId xmlns:a16="http://schemas.microsoft.com/office/drawing/2014/main" id="{3015850C-5065-F155-2115-DAC4CDB5DD3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74638" y="1079500"/>
            <a:ext cx="5448300" cy="36972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心も思いも身も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みな聖められ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主の日を望む者は  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いと麗しきかな</a:t>
            </a:r>
          </a:p>
          <a:p>
            <a:pPr eaLnBrk="1" hangingPunct="1">
              <a:spcBef>
                <a:spcPct val="0"/>
              </a:spcBef>
              <a:buClrTx/>
              <a:buSzPct val="80000"/>
              <a:buFontTx/>
              <a:buNone/>
            </a:pPr>
            <a:endParaRPr lang="ja-JP" altLang="ja-JP" sz="4400">
              <a:solidFill>
                <a:srgbClr val="FFFFFF"/>
              </a:solidFill>
              <a:latin typeface="ＭＳ Ｐゴシック" panose="020B0600070205080204" pitchFamily="50" charset="-128"/>
            </a:endParaRP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0000CC"/>
            </a:gs>
            <a:gs pos="100000">
              <a:srgbClr val="0000CC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2065" name="Text Box 1">
            <a:extLst>
              <a:ext uri="{FF2B5EF4-FFF2-40B4-BE49-F238E27FC236}">
                <a16:creationId xmlns:a16="http://schemas.microsoft.com/office/drawing/2014/main" id="{0251F76F-DC50-15AA-CE36-9C4F26C3DD2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08288" y="71438"/>
            <a:ext cx="6183312" cy="360362"/>
          </a:xfrm>
          <a:prstGeom prst="rect">
            <a:avLst/>
          </a:prstGeom>
          <a:noFill/>
          <a:ln>
            <a:noFill/>
          </a:ln>
          <a:effectLst/>
        </p:spPr>
        <p:txBody>
          <a:bodyPr lIns="92160" tIns="46080" rIns="92160" bIns="4608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buSzPct val="100000"/>
              <a:defRPr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聖６７２　</a:t>
            </a:r>
            <a:r>
              <a:rPr lang="ja-JP" altLang="ja-JP" sz="2800" b="1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いつ主はきたりたもうや</a:t>
            </a:r>
            <a:r>
              <a:rPr lang="ja-JP" altLang="ja-JP" sz="280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  <a:ea typeface="HG丸ｺﾞｼｯｸM-PRO" panose="020F0600000000000000" pitchFamily="50" charset="-128"/>
              </a:rPr>
              <a:t> </a:t>
            </a:r>
          </a:p>
        </p:txBody>
      </p:sp>
      <p:sp>
        <p:nvSpPr>
          <p:cNvPr id="898051" name="Text Box 2">
            <a:extLst>
              <a:ext uri="{FF2B5EF4-FFF2-40B4-BE49-F238E27FC236}">
                <a16:creationId xmlns:a16="http://schemas.microsoft.com/office/drawing/2014/main" id="{1CBE36A0-2352-1D60-0AE9-2B5040528DB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88963" y="1079500"/>
            <a:ext cx="5427662" cy="2990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②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このままわれら今宵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主に召されなば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恐れもなく御前に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立つを得</a:t>
            </a:r>
            <a:r>
              <a:rPr lang="ja-JP" altLang="ja-JP">
                <a:solidFill>
                  <a:srgbClr val="FFFFFF"/>
                </a:solidFill>
                <a:latin typeface="ＭＳ Ｐゴシック" panose="020B0600070205080204" pitchFamily="50" charset="-128"/>
              </a:rPr>
              <a:t>(う)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べきか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0000CC"/>
            </a:gs>
            <a:gs pos="100000">
              <a:srgbClr val="0000CC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3089" name="Text Box 1">
            <a:extLst>
              <a:ext uri="{FF2B5EF4-FFF2-40B4-BE49-F238E27FC236}">
                <a16:creationId xmlns:a16="http://schemas.microsoft.com/office/drawing/2014/main" id="{53E19DBF-E26A-5346-4C86-06E633A480A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08288" y="71438"/>
            <a:ext cx="6183312" cy="360362"/>
          </a:xfrm>
          <a:prstGeom prst="rect">
            <a:avLst/>
          </a:prstGeom>
          <a:noFill/>
          <a:ln>
            <a:noFill/>
          </a:ln>
          <a:effectLst/>
        </p:spPr>
        <p:txBody>
          <a:bodyPr lIns="92160" tIns="46080" rIns="92160" bIns="4608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buSzPct val="100000"/>
              <a:defRPr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聖６７２　</a:t>
            </a:r>
            <a:r>
              <a:rPr lang="ja-JP" altLang="ja-JP" sz="2800" b="1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いつ主はきたりたもうや</a:t>
            </a:r>
            <a:r>
              <a:rPr lang="ja-JP" altLang="ja-JP" sz="280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  <a:ea typeface="HG丸ｺﾞｼｯｸM-PRO" panose="020F0600000000000000" pitchFamily="50" charset="-128"/>
              </a:rPr>
              <a:t> </a:t>
            </a:r>
          </a:p>
        </p:txBody>
      </p:sp>
      <p:sp>
        <p:nvSpPr>
          <p:cNvPr id="900099" name="Text Box 2">
            <a:extLst>
              <a:ext uri="{FF2B5EF4-FFF2-40B4-BE49-F238E27FC236}">
                <a16:creationId xmlns:a16="http://schemas.microsoft.com/office/drawing/2014/main" id="{8BAAA395-21C0-1725-0752-2D168BECD44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74638" y="1079500"/>
            <a:ext cx="5448300" cy="36972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心も思いも身も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みな聖められ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主の日を望む者は  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いと麗しきかな</a:t>
            </a:r>
          </a:p>
          <a:p>
            <a:pPr eaLnBrk="1" hangingPunct="1">
              <a:spcBef>
                <a:spcPct val="0"/>
              </a:spcBef>
              <a:buClrTx/>
              <a:buSzPct val="80000"/>
              <a:buFontTx/>
              <a:buNone/>
            </a:pPr>
            <a:endParaRPr lang="ja-JP" altLang="ja-JP" sz="4400">
              <a:solidFill>
                <a:srgbClr val="FFFFFF"/>
              </a:solidFill>
              <a:latin typeface="ＭＳ Ｐゴシック" panose="020B0600070205080204" pitchFamily="50" charset="-128"/>
            </a:endParaRP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0000CC"/>
            </a:gs>
            <a:gs pos="100000">
              <a:srgbClr val="0000CC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4113" name="Text Box 1">
            <a:extLst>
              <a:ext uri="{FF2B5EF4-FFF2-40B4-BE49-F238E27FC236}">
                <a16:creationId xmlns:a16="http://schemas.microsoft.com/office/drawing/2014/main" id="{DFA72351-B2E7-A0D2-3702-023441A46A4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08288" y="71438"/>
            <a:ext cx="6183312" cy="360362"/>
          </a:xfrm>
          <a:prstGeom prst="rect">
            <a:avLst/>
          </a:prstGeom>
          <a:noFill/>
          <a:ln>
            <a:noFill/>
          </a:ln>
          <a:effectLst/>
        </p:spPr>
        <p:txBody>
          <a:bodyPr lIns="92160" tIns="46080" rIns="92160" bIns="4608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buSzPct val="100000"/>
              <a:defRPr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聖６７２　</a:t>
            </a:r>
            <a:r>
              <a:rPr lang="ja-JP" altLang="ja-JP" sz="2800" b="1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いつ主はきたりたもうや</a:t>
            </a:r>
            <a:r>
              <a:rPr lang="ja-JP" altLang="ja-JP" sz="280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  <a:ea typeface="HG丸ｺﾞｼｯｸM-PRO" panose="020F0600000000000000" pitchFamily="50" charset="-128"/>
              </a:rPr>
              <a:t> </a:t>
            </a:r>
          </a:p>
        </p:txBody>
      </p:sp>
      <p:sp>
        <p:nvSpPr>
          <p:cNvPr id="902147" name="Text Box 2">
            <a:extLst>
              <a:ext uri="{FF2B5EF4-FFF2-40B4-BE49-F238E27FC236}">
                <a16:creationId xmlns:a16="http://schemas.microsoft.com/office/drawing/2014/main" id="{F13CFC41-AB88-20AB-5396-6DD41B4E2CB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28638" y="1079500"/>
            <a:ext cx="6334125" cy="2990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③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御霊を受けし者ら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心を合わせ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よき業</a:t>
            </a:r>
            <a:r>
              <a:rPr lang="ja-JP" altLang="ja-JP">
                <a:solidFill>
                  <a:srgbClr val="FFFFFF"/>
                </a:solidFill>
                <a:latin typeface="ＭＳ Ｐゴシック" panose="020B0600070205080204" pitchFamily="50" charset="-128"/>
              </a:rPr>
              <a:t>(わざ)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励み合いて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主を待ち望まん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0050" name="Text Box 1">
            <a:extLst>
              <a:ext uri="{FF2B5EF4-FFF2-40B4-BE49-F238E27FC236}">
                <a16:creationId xmlns:a16="http://schemas.microsoft.com/office/drawing/2014/main" id="{A36EF85A-7494-7905-1149-C84B14A0E49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152400"/>
            <a:ext cx="77724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</a:t>
            </a:r>
            <a:r>
              <a:rPr lang="en-US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６０７</a:t>
            </a: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　御霊は天より </a:t>
            </a:r>
          </a:p>
        </p:txBody>
      </p:sp>
      <p:sp>
        <p:nvSpPr>
          <p:cNvPr id="130051" name="Text Box 2">
            <a:extLst>
              <a:ext uri="{FF2B5EF4-FFF2-40B4-BE49-F238E27FC236}">
                <a16:creationId xmlns:a16="http://schemas.microsoft.com/office/drawing/2014/main" id="{F02AEFA9-D755-E615-3DD5-60160099FE7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03325" y="1773238"/>
            <a:ext cx="18415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ja-JP" altLang="en-US"/>
          </a:p>
        </p:txBody>
      </p:sp>
      <p:sp>
        <p:nvSpPr>
          <p:cNvPr id="130052" name="Text Box 3">
            <a:extLst>
              <a:ext uri="{FF2B5EF4-FFF2-40B4-BE49-F238E27FC236}">
                <a16:creationId xmlns:a16="http://schemas.microsoft.com/office/drawing/2014/main" id="{C050E6C9-4F94-2753-6C69-8E9FD541F1B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9138" y="936625"/>
            <a:ext cx="5799137" cy="2774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　 我が心静かなリ　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   嵐はやみて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　 イェス君の御声のみ  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   明</a:t>
            </a:r>
            <a:r>
              <a:rPr lang="ja-JP" altLang="ja-JP">
                <a:latin typeface="ＭＳ Ｐゴシック" panose="020B0600070205080204" pitchFamily="50" charset="-128"/>
              </a:rPr>
              <a:t>(さや)</a:t>
            </a:r>
            <a:r>
              <a:rPr lang="ja-JP" altLang="ja-JP" sz="4400">
                <a:latin typeface="ＭＳ Ｐゴシック" panose="020B0600070205080204" pitchFamily="50" charset="-128"/>
              </a:rPr>
              <a:t>かに聞こゆ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0000CC"/>
            </a:gs>
            <a:gs pos="100000">
              <a:srgbClr val="0000CC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5137" name="Text Box 1">
            <a:extLst>
              <a:ext uri="{FF2B5EF4-FFF2-40B4-BE49-F238E27FC236}">
                <a16:creationId xmlns:a16="http://schemas.microsoft.com/office/drawing/2014/main" id="{D968AD7F-024A-832A-EA7A-AEDBBC6C969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08288" y="71438"/>
            <a:ext cx="6183312" cy="360362"/>
          </a:xfrm>
          <a:prstGeom prst="rect">
            <a:avLst/>
          </a:prstGeom>
          <a:noFill/>
          <a:ln>
            <a:noFill/>
          </a:ln>
          <a:effectLst/>
        </p:spPr>
        <p:txBody>
          <a:bodyPr lIns="92160" tIns="46080" rIns="92160" bIns="4608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buSzPct val="100000"/>
              <a:defRPr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聖６７２　</a:t>
            </a:r>
            <a:r>
              <a:rPr lang="ja-JP" altLang="ja-JP" sz="2800" b="1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いつ主はきたりたもうや</a:t>
            </a:r>
            <a:r>
              <a:rPr lang="ja-JP" altLang="ja-JP" sz="280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  <a:ea typeface="HG丸ｺﾞｼｯｸM-PRO" panose="020F0600000000000000" pitchFamily="50" charset="-128"/>
              </a:rPr>
              <a:t> </a:t>
            </a:r>
          </a:p>
        </p:txBody>
      </p:sp>
      <p:sp>
        <p:nvSpPr>
          <p:cNvPr id="904195" name="Text Box 2">
            <a:extLst>
              <a:ext uri="{FF2B5EF4-FFF2-40B4-BE49-F238E27FC236}">
                <a16:creationId xmlns:a16="http://schemas.microsoft.com/office/drawing/2014/main" id="{F2DDAEA5-A2ED-E91D-4A46-C7CE3537B3F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74638" y="1079500"/>
            <a:ext cx="5448300" cy="36972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心も思いも身も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みな聖められ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主の日を望む者は  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いと麗しきかな</a:t>
            </a:r>
          </a:p>
          <a:p>
            <a:pPr eaLnBrk="1" hangingPunct="1">
              <a:spcBef>
                <a:spcPct val="0"/>
              </a:spcBef>
              <a:buClrTx/>
              <a:buSzPct val="80000"/>
              <a:buFontTx/>
              <a:buNone/>
            </a:pPr>
            <a:endParaRPr lang="ja-JP" altLang="ja-JP" sz="4400">
              <a:solidFill>
                <a:srgbClr val="FFFFFF"/>
              </a:solidFill>
              <a:latin typeface="ＭＳ Ｐゴシック" panose="020B0600070205080204" pitchFamily="50" charset="-128"/>
            </a:endParaRP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0000CC"/>
            </a:gs>
            <a:gs pos="100000">
              <a:srgbClr val="0000CC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6161" name="Text Box 1">
            <a:extLst>
              <a:ext uri="{FF2B5EF4-FFF2-40B4-BE49-F238E27FC236}">
                <a16:creationId xmlns:a16="http://schemas.microsoft.com/office/drawing/2014/main" id="{7034E915-49E1-7F72-1BED-91C27D04D23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08288" y="71438"/>
            <a:ext cx="6183312" cy="360362"/>
          </a:xfrm>
          <a:prstGeom prst="rect">
            <a:avLst/>
          </a:prstGeom>
          <a:noFill/>
          <a:ln>
            <a:noFill/>
          </a:ln>
          <a:effectLst/>
        </p:spPr>
        <p:txBody>
          <a:bodyPr lIns="92160" tIns="46080" rIns="92160" bIns="4608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buSzPct val="100000"/>
              <a:defRPr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聖６７２　</a:t>
            </a:r>
            <a:r>
              <a:rPr lang="ja-JP" altLang="ja-JP" sz="2800" b="1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いつ主はきたりたもうや</a:t>
            </a:r>
            <a:r>
              <a:rPr lang="ja-JP" altLang="ja-JP" sz="280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  <a:ea typeface="HG丸ｺﾞｼｯｸM-PRO" panose="020F0600000000000000" pitchFamily="50" charset="-128"/>
              </a:rPr>
              <a:t> </a:t>
            </a:r>
          </a:p>
        </p:txBody>
      </p:sp>
      <p:sp>
        <p:nvSpPr>
          <p:cNvPr id="906243" name="Text Box 2">
            <a:extLst>
              <a:ext uri="{FF2B5EF4-FFF2-40B4-BE49-F238E27FC236}">
                <a16:creationId xmlns:a16="http://schemas.microsoft.com/office/drawing/2014/main" id="{B0352147-F2D0-D186-A399-1B4E94EE24B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3425" y="1079500"/>
            <a:ext cx="6521450" cy="2774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④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「我行かん速やかに」と　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約し給える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主よ主よ速く来ませ　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ハレルヤ・アーメン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0000CC"/>
            </a:gs>
            <a:gs pos="100000">
              <a:srgbClr val="0000CC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7185" name="Text Box 1">
            <a:extLst>
              <a:ext uri="{FF2B5EF4-FFF2-40B4-BE49-F238E27FC236}">
                <a16:creationId xmlns:a16="http://schemas.microsoft.com/office/drawing/2014/main" id="{36B92D54-F0AE-6CA0-3C22-9D2240EE5B1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08288" y="71438"/>
            <a:ext cx="6183312" cy="360362"/>
          </a:xfrm>
          <a:prstGeom prst="rect">
            <a:avLst/>
          </a:prstGeom>
          <a:noFill/>
          <a:ln>
            <a:noFill/>
          </a:ln>
          <a:effectLst/>
        </p:spPr>
        <p:txBody>
          <a:bodyPr lIns="92160" tIns="46080" rIns="92160" bIns="4608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buSzPct val="100000"/>
              <a:defRPr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聖６７２　</a:t>
            </a:r>
            <a:r>
              <a:rPr lang="ja-JP" altLang="ja-JP" sz="2800" b="1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いつ主はきたりたもうや</a:t>
            </a:r>
            <a:r>
              <a:rPr lang="ja-JP" altLang="ja-JP" sz="280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  <a:ea typeface="HG丸ｺﾞｼｯｸM-PRO" panose="020F0600000000000000" pitchFamily="50" charset="-128"/>
              </a:rPr>
              <a:t> </a:t>
            </a:r>
          </a:p>
        </p:txBody>
      </p:sp>
      <p:sp>
        <p:nvSpPr>
          <p:cNvPr id="908291" name="Text Box 2">
            <a:extLst>
              <a:ext uri="{FF2B5EF4-FFF2-40B4-BE49-F238E27FC236}">
                <a16:creationId xmlns:a16="http://schemas.microsoft.com/office/drawing/2014/main" id="{87E36097-5350-D402-D631-7BC2F771DA0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74638" y="1079500"/>
            <a:ext cx="5448300" cy="36972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心も思いも身も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みな聖められ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主の日を望む者は  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いと麗しきかな</a:t>
            </a:r>
          </a:p>
          <a:p>
            <a:pPr eaLnBrk="1" hangingPunct="1">
              <a:spcBef>
                <a:spcPct val="0"/>
              </a:spcBef>
              <a:buClrTx/>
              <a:buSzPct val="80000"/>
              <a:buFontTx/>
              <a:buNone/>
            </a:pPr>
            <a:endParaRPr lang="ja-JP" altLang="ja-JP" sz="4400">
              <a:solidFill>
                <a:srgbClr val="FFFFFF"/>
              </a:solidFill>
              <a:latin typeface="ＭＳ Ｐゴシック" panose="020B0600070205080204" pitchFamily="50" charset="-128"/>
            </a:endParaRP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0338" name="Text Box 1">
            <a:extLst>
              <a:ext uri="{FF2B5EF4-FFF2-40B4-BE49-F238E27FC236}">
                <a16:creationId xmlns:a16="http://schemas.microsoft.com/office/drawing/2014/main" id="{DDBFCEAC-926C-D42D-0005-BAAD066C8F8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33800" y="0"/>
            <a:ext cx="5410200" cy="762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聖６７３　ともしびかかげて</a:t>
            </a:r>
          </a:p>
        </p:txBody>
      </p:sp>
      <p:sp>
        <p:nvSpPr>
          <p:cNvPr id="910339" name="Text Box 2">
            <a:extLst>
              <a:ext uri="{FF2B5EF4-FFF2-40B4-BE49-F238E27FC236}">
                <a16:creationId xmlns:a16="http://schemas.microsoft.com/office/drawing/2014/main" id="{3F17B4B3-36B6-340D-0B7C-1DEB37112E4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925" y="792163"/>
            <a:ext cx="9086850" cy="2994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①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ともしび掲げて　待ち望め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再び来られる　花婿イェスを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御誓い成る日ぞ　待ち望め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互いに戒め　夜半</a:t>
            </a:r>
            <a:r>
              <a:rPr lang="ja-JP" altLang="ja-JP">
                <a:solidFill>
                  <a:srgbClr val="FFFFFF"/>
                </a:solidFill>
                <a:latin typeface="ＭＳ Ｐゴシック" panose="020B0600070205080204" pitchFamily="50" charset="-128"/>
              </a:rPr>
              <a:t>(よわ)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にも目覚めて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2386" name="Text Box 1">
            <a:extLst>
              <a:ext uri="{FF2B5EF4-FFF2-40B4-BE49-F238E27FC236}">
                <a16:creationId xmlns:a16="http://schemas.microsoft.com/office/drawing/2014/main" id="{B14365B3-9316-6061-27AE-AF7486A4D57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33800" y="0"/>
            <a:ext cx="5410200" cy="762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聖６７３　ともしびかかげて</a:t>
            </a:r>
          </a:p>
        </p:txBody>
      </p:sp>
      <p:sp>
        <p:nvSpPr>
          <p:cNvPr id="912387" name="Text Box 2">
            <a:extLst>
              <a:ext uri="{FF2B5EF4-FFF2-40B4-BE49-F238E27FC236}">
                <a16:creationId xmlns:a16="http://schemas.microsoft.com/office/drawing/2014/main" id="{183B657E-6CC3-3468-53BA-E095388F341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0963" y="792163"/>
            <a:ext cx="6959600" cy="2994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ともしび掲げて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待ち望め待ち望め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　待ち望め　御傷を持たれる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栄のイェスを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4434" name="Text Box 1">
            <a:extLst>
              <a:ext uri="{FF2B5EF4-FFF2-40B4-BE49-F238E27FC236}">
                <a16:creationId xmlns:a16="http://schemas.microsoft.com/office/drawing/2014/main" id="{0BB55DAF-C8AB-B18C-0300-285F9A266DC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33800" y="0"/>
            <a:ext cx="5410200" cy="762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聖６７３　ともしびかかげて</a:t>
            </a:r>
          </a:p>
        </p:txBody>
      </p:sp>
      <p:sp>
        <p:nvSpPr>
          <p:cNvPr id="914435" name="Text Box 2">
            <a:extLst>
              <a:ext uri="{FF2B5EF4-FFF2-40B4-BE49-F238E27FC236}">
                <a16:creationId xmlns:a16="http://schemas.microsoft.com/office/drawing/2014/main" id="{C164133F-AFAA-328B-3AAF-194708C9E56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4025" y="792163"/>
            <a:ext cx="8250238" cy="2994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②</a:t>
            </a: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油を備えて　待ち望め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　 再び来られる　小羊イェスを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　 御栄照る日ぞ　待ち望め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 　染みなく皺</a:t>
            </a:r>
            <a:r>
              <a:rPr lang="ja-JP" altLang="ja-JP">
                <a:solidFill>
                  <a:srgbClr val="FFFFFF"/>
                </a:solidFill>
                <a:latin typeface="Times New Roman" panose="02020603050405020304" pitchFamily="18" charset="0"/>
              </a:rPr>
              <a:t>(しわ)</a:t>
            </a: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なく　衣を聖めて 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6482" name="Text Box 1">
            <a:extLst>
              <a:ext uri="{FF2B5EF4-FFF2-40B4-BE49-F238E27FC236}">
                <a16:creationId xmlns:a16="http://schemas.microsoft.com/office/drawing/2014/main" id="{4D328F6C-45D2-93D1-E6E4-97CF1A84E5D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33800" y="0"/>
            <a:ext cx="5410200" cy="762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聖６７３　ともしびかかげて</a:t>
            </a:r>
          </a:p>
        </p:txBody>
      </p:sp>
      <p:sp>
        <p:nvSpPr>
          <p:cNvPr id="916483" name="Text Box 2">
            <a:extLst>
              <a:ext uri="{FF2B5EF4-FFF2-40B4-BE49-F238E27FC236}">
                <a16:creationId xmlns:a16="http://schemas.microsoft.com/office/drawing/2014/main" id="{C5B3DDDB-5635-B6FD-5257-8D4A3417702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0963" y="792163"/>
            <a:ext cx="6959600" cy="2994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ともしび掲げて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待ち望め待ち望め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　待ち望め　御傷を持たれる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栄のイェスを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8530" name="Text Box 1">
            <a:extLst>
              <a:ext uri="{FF2B5EF4-FFF2-40B4-BE49-F238E27FC236}">
                <a16:creationId xmlns:a16="http://schemas.microsoft.com/office/drawing/2014/main" id="{49872B29-87D4-69BF-87DE-85B7105CAE2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33800" y="0"/>
            <a:ext cx="5410200" cy="762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聖６７３　ともしびかかげて</a:t>
            </a:r>
          </a:p>
        </p:txBody>
      </p:sp>
      <p:sp>
        <p:nvSpPr>
          <p:cNvPr id="918531" name="Text Box 2">
            <a:extLst>
              <a:ext uri="{FF2B5EF4-FFF2-40B4-BE49-F238E27FC236}">
                <a16:creationId xmlns:a16="http://schemas.microsoft.com/office/drawing/2014/main" id="{DA0596B7-5B24-EDC1-472C-B633EDF3CF3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90563" y="792163"/>
            <a:ext cx="7778750" cy="2994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③</a:t>
            </a: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福音伝えて　待ち望め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 　再び来られる　神の子イェスを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　 御前に立つ日ぞ　待ち望め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　 各自が預かる　タラント用いて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0578" name="Text Box 1">
            <a:extLst>
              <a:ext uri="{FF2B5EF4-FFF2-40B4-BE49-F238E27FC236}">
                <a16:creationId xmlns:a16="http://schemas.microsoft.com/office/drawing/2014/main" id="{69715F8D-CC59-937B-6BC9-21FD5377508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33800" y="0"/>
            <a:ext cx="5410200" cy="762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聖６７３　ともしびかかげて</a:t>
            </a:r>
          </a:p>
        </p:txBody>
      </p:sp>
      <p:sp>
        <p:nvSpPr>
          <p:cNvPr id="920579" name="Text Box 2">
            <a:extLst>
              <a:ext uri="{FF2B5EF4-FFF2-40B4-BE49-F238E27FC236}">
                <a16:creationId xmlns:a16="http://schemas.microsoft.com/office/drawing/2014/main" id="{5EC8D9BD-609E-B26B-5B01-8B7B385EBEB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0963" y="792163"/>
            <a:ext cx="6959600" cy="2994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ともしび掲げて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待ち望め待ち望め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　待ち望め　御傷を持たれる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栄のイェスを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2626" name="Text Box 1">
            <a:extLst>
              <a:ext uri="{FF2B5EF4-FFF2-40B4-BE49-F238E27FC236}">
                <a16:creationId xmlns:a16="http://schemas.microsoft.com/office/drawing/2014/main" id="{E8D10E91-4580-A663-F101-55EECD57E0A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33800" y="0"/>
            <a:ext cx="5410200" cy="762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聖６７４　はなむこきまさば</a:t>
            </a:r>
          </a:p>
        </p:txBody>
      </p:sp>
      <p:sp>
        <p:nvSpPr>
          <p:cNvPr id="922627" name="Text Box 2">
            <a:extLst>
              <a:ext uri="{FF2B5EF4-FFF2-40B4-BE49-F238E27FC236}">
                <a16:creationId xmlns:a16="http://schemas.microsoft.com/office/drawing/2014/main" id="{AE1C7CC9-020D-BB86-D831-8A2E3EA6FCF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8950" y="792163"/>
            <a:ext cx="8181975" cy="37369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①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花婿来まさば　ともしびの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備えはいかにや　輝くや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　その夜われらは　ともしび取りて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いで得るや　いざ火を手にして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主キリスト迎えよ 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2098" name="Text Box 1">
            <a:extLst>
              <a:ext uri="{FF2B5EF4-FFF2-40B4-BE49-F238E27FC236}">
                <a16:creationId xmlns:a16="http://schemas.microsoft.com/office/drawing/2014/main" id="{AB03DFDD-7F20-A8AC-13C1-FCE9CB71995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152400"/>
            <a:ext cx="77724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</a:t>
            </a:r>
            <a:r>
              <a:rPr lang="en-US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６０７</a:t>
            </a: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　御霊は天より </a:t>
            </a:r>
          </a:p>
        </p:txBody>
      </p:sp>
      <p:sp>
        <p:nvSpPr>
          <p:cNvPr id="132099" name="Text Box 2">
            <a:extLst>
              <a:ext uri="{FF2B5EF4-FFF2-40B4-BE49-F238E27FC236}">
                <a16:creationId xmlns:a16="http://schemas.microsoft.com/office/drawing/2014/main" id="{D333110E-E59D-657D-A6E0-160114ADCED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03325" y="1773238"/>
            <a:ext cx="18415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ja-JP" altLang="en-US"/>
          </a:p>
        </p:txBody>
      </p:sp>
      <p:sp>
        <p:nvSpPr>
          <p:cNvPr id="132100" name="Text Box 3">
            <a:extLst>
              <a:ext uri="{FF2B5EF4-FFF2-40B4-BE49-F238E27FC236}">
                <a16:creationId xmlns:a16="http://schemas.microsoft.com/office/drawing/2014/main" id="{F1220D2C-45F8-DA96-D923-6B8DBAEECB1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9263" y="936625"/>
            <a:ext cx="4721225" cy="3444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en-US" altLang="ja-JP" sz="4400">
                <a:latin typeface="ＭＳ Ｐゴシック" panose="020B0600070205080204" pitchFamily="50" charset="-128"/>
              </a:rPr>
              <a:t>③</a:t>
            </a:r>
            <a:r>
              <a:rPr lang="ja-JP" altLang="ja-JP" sz="4400">
                <a:latin typeface="ＭＳ Ｐゴシック" panose="020B0600070205080204" pitchFamily="50" charset="-128"/>
              </a:rPr>
              <a:t>まことの御霊は　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   光のごとく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　 心の闇夜を　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   照らし給えり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　 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4674" name="Text Box 1">
            <a:extLst>
              <a:ext uri="{FF2B5EF4-FFF2-40B4-BE49-F238E27FC236}">
                <a16:creationId xmlns:a16="http://schemas.microsoft.com/office/drawing/2014/main" id="{CB96F68B-C020-8897-C031-3CAEDD19837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33800" y="0"/>
            <a:ext cx="5410200" cy="762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聖６７４　はなむこきまさば</a:t>
            </a:r>
          </a:p>
        </p:txBody>
      </p:sp>
      <p:sp>
        <p:nvSpPr>
          <p:cNvPr id="924675" name="Text Box 2">
            <a:extLst>
              <a:ext uri="{FF2B5EF4-FFF2-40B4-BE49-F238E27FC236}">
                <a16:creationId xmlns:a16="http://schemas.microsoft.com/office/drawing/2014/main" id="{44D25A5A-84E7-52A8-101F-2288A7506EE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8950" y="792163"/>
            <a:ext cx="8181975" cy="37369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②</a:t>
            </a: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主を迎うる声　響くとき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　 あわてふためかず　いで得るや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　その夜われらは　ともしび取りて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いで得るや　いざ火を手にして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主キリスト迎えよ 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6722" name="Text Box 1">
            <a:extLst>
              <a:ext uri="{FF2B5EF4-FFF2-40B4-BE49-F238E27FC236}">
                <a16:creationId xmlns:a16="http://schemas.microsoft.com/office/drawing/2014/main" id="{B6D3D220-FEA0-4CC6-AE95-6FE58E6B8BB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33800" y="0"/>
            <a:ext cx="5410200" cy="762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聖６７４　はなむこきまさば</a:t>
            </a:r>
          </a:p>
        </p:txBody>
      </p:sp>
      <p:sp>
        <p:nvSpPr>
          <p:cNvPr id="926723" name="Text Box 2">
            <a:extLst>
              <a:ext uri="{FF2B5EF4-FFF2-40B4-BE49-F238E27FC236}">
                <a16:creationId xmlns:a16="http://schemas.microsoft.com/office/drawing/2014/main" id="{170B43FC-CF40-5CE0-2E45-F143171328B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8950" y="792163"/>
            <a:ext cx="8181975" cy="37369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③</a:t>
            </a: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油の備えを　怠りて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　 買い整えずば　入るを得じ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　その夜われらは　ともしび取りて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いで得るや　いざ火を手にして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主キリスト迎えよ 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8770" name="Text Box 1">
            <a:extLst>
              <a:ext uri="{FF2B5EF4-FFF2-40B4-BE49-F238E27FC236}">
                <a16:creationId xmlns:a16="http://schemas.microsoft.com/office/drawing/2014/main" id="{2A291190-6373-1F9E-3243-D510A523312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33800" y="0"/>
            <a:ext cx="5410200" cy="762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聖６７４　はなむこきまさば</a:t>
            </a:r>
          </a:p>
        </p:txBody>
      </p:sp>
      <p:sp>
        <p:nvSpPr>
          <p:cNvPr id="928771" name="Text Box 2">
            <a:extLst>
              <a:ext uri="{FF2B5EF4-FFF2-40B4-BE49-F238E27FC236}">
                <a16:creationId xmlns:a16="http://schemas.microsoft.com/office/drawing/2014/main" id="{7EEC4668-2F1C-4A9F-ED40-85D86CDD0D2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8950" y="792163"/>
            <a:ext cx="8181975" cy="37369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④</a:t>
            </a: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その時栄えの　集いにて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　 高くハレルヤを　歌わばや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　その夜われらは　ともしび取りて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いで得るや　いざ火を手にして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主キリスト迎えよ 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0818" name="Text Box 1">
            <a:extLst>
              <a:ext uri="{FF2B5EF4-FFF2-40B4-BE49-F238E27FC236}">
                <a16:creationId xmlns:a16="http://schemas.microsoft.com/office/drawing/2014/main" id="{C0F7FD9D-61B3-2331-5383-DAB7E47C79E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33800" y="0"/>
            <a:ext cx="5410200" cy="762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聖６７５　かたり伝えよ</a:t>
            </a:r>
          </a:p>
        </p:txBody>
      </p:sp>
      <p:sp>
        <p:nvSpPr>
          <p:cNvPr id="930819" name="Text Box 2">
            <a:extLst>
              <a:ext uri="{FF2B5EF4-FFF2-40B4-BE49-F238E27FC236}">
                <a16:creationId xmlns:a16="http://schemas.microsoft.com/office/drawing/2014/main" id="{13A44A11-8810-6F99-8E98-D9038309ED5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06475" y="792163"/>
            <a:ext cx="7146925" cy="37369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①</a:t>
            </a: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語り伝えよ　再び主の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 　地に現れ給うを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　 語り伝えよ  この世はみな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   主に帰する日近きを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endParaRPr lang="ja-JP" altLang="ja-JP" sz="440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2866" name="Text Box 1">
            <a:extLst>
              <a:ext uri="{FF2B5EF4-FFF2-40B4-BE49-F238E27FC236}">
                <a16:creationId xmlns:a16="http://schemas.microsoft.com/office/drawing/2014/main" id="{26896936-CD57-A615-3816-FF822F826D5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33800" y="0"/>
            <a:ext cx="5410200" cy="762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聖６７５　かたり伝えよ</a:t>
            </a:r>
          </a:p>
        </p:txBody>
      </p:sp>
      <p:sp>
        <p:nvSpPr>
          <p:cNvPr id="932867" name="Text Box 2">
            <a:extLst>
              <a:ext uri="{FF2B5EF4-FFF2-40B4-BE49-F238E27FC236}">
                <a16:creationId xmlns:a16="http://schemas.microsoft.com/office/drawing/2014/main" id="{6F44F3A4-2A53-0A85-F085-19DF62F26A9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39788" y="792163"/>
            <a:ext cx="7478712" cy="2994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　 帰り給え　王なる主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　 汝</a:t>
            </a:r>
            <a:r>
              <a:rPr lang="ja-JP" altLang="ja-JP">
                <a:solidFill>
                  <a:srgbClr val="FFFFFF"/>
                </a:solidFill>
                <a:latin typeface="Times New Roman" panose="02020603050405020304" pitchFamily="18" charset="0"/>
              </a:rPr>
              <a:t>(な)</a:t>
            </a: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が民はこぞりて迎えん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   帰り給え   王なる主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   切に待つ花嫁に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4914" name="Text Box 1">
            <a:extLst>
              <a:ext uri="{FF2B5EF4-FFF2-40B4-BE49-F238E27FC236}">
                <a16:creationId xmlns:a16="http://schemas.microsoft.com/office/drawing/2014/main" id="{EE877ABC-F125-C9F2-BC14-F3254DC8415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33800" y="0"/>
            <a:ext cx="5410200" cy="762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聖６７５　かたり伝えよ</a:t>
            </a:r>
          </a:p>
        </p:txBody>
      </p:sp>
      <p:sp>
        <p:nvSpPr>
          <p:cNvPr id="934915" name="Text Box 2">
            <a:extLst>
              <a:ext uri="{FF2B5EF4-FFF2-40B4-BE49-F238E27FC236}">
                <a16:creationId xmlns:a16="http://schemas.microsoft.com/office/drawing/2014/main" id="{5548CBE6-291F-B250-1757-B9BB36BFD5C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65188" y="792163"/>
            <a:ext cx="7427912" cy="37369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②</a:t>
            </a: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仰ぎ見ましや　救い主の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　 愛に輝く御顔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   仰ぎ見ましや   世人のため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   傷を受けし両手</a:t>
            </a:r>
            <a:r>
              <a:rPr lang="ja-JP" altLang="ja-JP">
                <a:solidFill>
                  <a:srgbClr val="FFFFFF"/>
                </a:solidFill>
                <a:latin typeface="Times New Roman" panose="02020603050405020304" pitchFamily="18" charset="0"/>
              </a:rPr>
              <a:t>(もろて)</a:t>
            </a: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を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endParaRPr lang="ja-JP" altLang="ja-JP" sz="440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6962" name="Text Box 1">
            <a:extLst>
              <a:ext uri="{FF2B5EF4-FFF2-40B4-BE49-F238E27FC236}">
                <a16:creationId xmlns:a16="http://schemas.microsoft.com/office/drawing/2014/main" id="{56B3CD83-2A29-E487-AD51-847B3C5D880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33800" y="0"/>
            <a:ext cx="5410200" cy="762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聖６７５　かたり伝えよ</a:t>
            </a:r>
          </a:p>
        </p:txBody>
      </p:sp>
      <p:sp>
        <p:nvSpPr>
          <p:cNvPr id="936963" name="Text Box 2">
            <a:extLst>
              <a:ext uri="{FF2B5EF4-FFF2-40B4-BE49-F238E27FC236}">
                <a16:creationId xmlns:a16="http://schemas.microsoft.com/office/drawing/2014/main" id="{00CAB04B-8819-5CC2-E0AF-DAABD35BC1B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39788" y="792163"/>
            <a:ext cx="7478712" cy="2994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　 帰り給え　王なる主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　 汝</a:t>
            </a:r>
            <a:r>
              <a:rPr lang="ja-JP" altLang="ja-JP">
                <a:solidFill>
                  <a:srgbClr val="FFFFFF"/>
                </a:solidFill>
                <a:latin typeface="Times New Roman" panose="02020603050405020304" pitchFamily="18" charset="0"/>
              </a:rPr>
              <a:t>(な)</a:t>
            </a: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が民はこぞりて迎えん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   帰り給え   王なる主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   切に待つ花嫁に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9010" name="Text Box 1">
            <a:extLst>
              <a:ext uri="{FF2B5EF4-FFF2-40B4-BE49-F238E27FC236}">
                <a16:creationId xmlns:a16="http://schemas.microsoft.com/office/drawing/2014/main" id="{D8323792-875F-D9B4-AE70-F51C57864A3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33800" y="0"/>
            <a:ext cx="5410200" cy="762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聖６７５　かたり伝えよ</a:t>
            </a:r>
          </a:p>
        </p:txBody>
      </p:sp>
      <p:sp>
        <p:nvSpPr>
          <p:cNvPr id="939011" name="Text Box 2">
            <a:extLst>
              <a:ext uri="{FF2B5EF4-FFF2-40B4-BE49-F238E27FC236}">
                <a16:creationId xmlns:a16="http://schemas.microsoft.com/office/drawing/2014/main" id="{4045B4F4-372F-7EC5-3126-3136B986A77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16013" y="792163"/>
            <a:ext cx="6926262" cy="37369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③</a:t>
            </a: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造られし者　悲しみつつ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　 主の来たるをば待てり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  「わざわいもなく  戦もなき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    御代となる日はいつぞ」と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endParaRPr lang="ja-JP" altLang="ja-JP" sz="440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1058" name="Text Box 1">
            <a:extLst>
              <a:ext uri="{FF2B5EF4-FFF2-40B4-BE49-F238E27FC236}">
                <a16:creationId xmlns:a16="http://schemas.microsoft.com/office/drawing/2014/main" id="{E933EEBE-309A-38E7-021E-34903D0BDBE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33800" y="0"/>
            <a:ext cx="5410200" cy="762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聖６７５　かたり伝えよ</a:t>
            </a:r>
          </a:p>
        </p:txBody>
      </p:sp>
      <p:sp>
        <p:nvSpPr>
          <p:cNvPr id="941059" name="Text Box 2">
            <a:extLst>
              <a:ext uri="{FF2B5EF4-FFF2-40B4-BE49-F238E27FC236}">
                <a16:creationId xmlns:a16="http://schemas.microsoft.com/office/drawing/2014/main" id="{1A9B5B26-033A-B156-DFBF-87F29C08947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39788" y="792163"/>
            <a:ext cx="7478712" cy="2994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　 帰り給え　王なる主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　 汝</a:t>
            </a:r>
            <a:r>
              <a:rPr lang="ja-JP" altLang="ja-JP">
                <a:solidFill>
                  <a:srgbClr val="FFFFFF"/>
                </a:solidFill>
                <a:latin typeface="Times New Roman" panose="02020603050405020304" pitchFamily="18" charset="0"/>
              </a:rPr>
              <a:t>(な)</a:t>
            </a: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が民はこぞりて迎えん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   帰り給え   王なる主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   切に待つ花嫁に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3106" name="Text Box 1">
            <a:extLst>
              <a:ext uri="{FF2B5EF4-FFF2-40B4-BE49-F238E27FC236}">
                <a16:creationId xmlns:a16="http://schemas.microsoft.com/office/drawing/2014/main" id="{389DBA92-11BA-9246-F6B8-873E18B80FD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33800" y="0"/>
            <a:ext cx="5410200" cy="762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聖６７５　かたり伝えよ</a:t>
            </a:r>
          </a:p>
        </p:txBody>
      </p:sp>
      <p:sp>
        <p:nvSpPr>
          <p:cNvPr id="943107" name="Text Box 2">
            <a:extLst>
              <a:ext uri="{FF2B5EF4-FFF2-40B4-BE49-F238E27FC236}">
                <a16:creationId xmlns:a16="http://schemas.microsoft.com/office/drawing/2014/main" id="{363FEE8E-A580-AC92-0C07-2698CD717E0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06450" y="792163"/>
            <a:ext cx="7545388" cy="37369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④</a:t>
            </a: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主よ汝が民の　叫びを聞き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　 汝が民の涙を見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   御弟子になしし  誓いのごと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   疾</a:t>
            </a:r>
            <a:r>
              <a:rPr lang="ja-JP" altLang="ja-JP">
                <a:solidFill>
                  <a:srgbClr val="FFFFFF"/>
                </a:solidFill>
                <a:latin typeface="Times New Roman" panose="02020603050405020304" pitchFamily="18" charset="0"/>
              </a:rPr>
              <a:t>(と)</a:t>
            </a: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く疾く 帰り給え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endParaRPr lang="ja-JP" altLang="ja-JP" sz="440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4146" name="Text Box 1">
            <a:extLst>
              <a:ext uri="{FF2B5EF4-FFF2-40B4-BE49-F238E27FC236}">
                <a16:creationId xmlns:a16="http://schemas.microsoft.com/office/drawing/2014/main" id="{E53C76D3-7F0D-1224-4804-EDE07D7ED54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152400"/>
            <a:ext cx="77724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</a:t>
            </a:r>
            <a:r>
              <a:rPr lang="en-US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６０７</a:t>
            </a: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　御霊は天より </a:t>
            </a:r>
          </a:p>
        </p:txBody>
      </p:sp>
      <p:sp>
        <p:nvSpPr>
          <p:cNvPr id="134147" name="Text Box 2">
            <a:extLst>
              <a:ext uri="{FF2B5EF4-FFF2-40B4-BE49-F238E27FC236}">
                <a16:creationId xmlns:a16="http://schemas.microsoft.com/office/drawing/2014/main" id="{E632A1FA-C1D0-246B-8AB8-7B83D237476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03325" y="1773238"/>
            <a:ext cx="18415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ja-JP" altLang="en-US"/>
          </a:p>
        </p:txBody>
      </p:sp>
      <p:sp>
        <p:nvSpPr>
          <p:cNvPr id="134148" name="Text Box 3">
            <a:extLst>
              <a:ext uri="{FF2B5EF4-FFF2-40B4-BE49-F238E27FC236}">
                <a16:creationId xmlns:a16="http://schemas.microsoft.com/office/drawing/2014/main" id="{EF905688-E278-82CB-DCF5-3A3D021CF87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9138" y="936625"/>
            <a:ext cx="5799137" cy="2774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　 我が心静かなリ　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   嵐はやみて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　 イェス君の御声のみ  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   明</a:t>
            </a:r>
            <a:r>
              <a:rPr lang="ja-JP" altLang="ja-JP">
                <a:latin typeface="ＭＳ Ｐゴシック" panose="020B0600070205080204" pitchFamily="50" charset="-128"/>
              </a:rPr>
              <a:t>(さや)</a:t>
            </a:r>
            <a:r>
              <a:rPr lang="ja-JP" altLang="ja-JP" sz="4400">
                <a:latin typeface="ＭＳ Ｐゴシック" panose="020B0600070205080204" pitchFamily="50" charset="-128"/>
              </a:rPr>
              <a:t>かに聞こゆ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5154" name="Text Box 1">
            <a:extLst>
              <a:ext uri="{FF2B5EF4-FFF2-40B4-BE49-F238E27FC236}">
                <a16:creationId xmlns:a16="http://schemas.microsoft.com/office/drawing/2014/main" id="{AFADD9CF-BE9E-A0B2-DFAA-79FD1880E82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33800" y="0"/>
            <a:ext cx="5410200" cy="762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聖６７５　かたり伝えよ</a:t>
            </a:r>
          </a:p>
        </p:txBody>
      </p:sp>
      <p:sp>
        <p:nvSpPr>
          <p:cNvPr id="945155" name="Text Box 2">
            <a:extLst>
              <a:ext uri="{FF2B5EF4-FFF2-40B4-BE49-F238E27FC236}">
                <a16:creationId xmlns:a16="http://schemas.microsoft.com/office/drawing/2014/main" id="{4EF44577-C2E6-D638-D416-A8F5D3765D6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39788" y="792163"/>
            <a:ext cx="7478712" cy="2994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　 帰り給え　王なる主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　 汝</a:t>
            </a:r>
            <a:r>
              <a:rPr lang="ja-JP" altLang="ja-JP">
                <a:solidFill>
                  <a:srgbClr val="FFFFFF"/>
                </a:solidFill>
                <a:latin typeface="Times New Roman" panose="02020603050405020304" pitchFamily="18" charset="0"/>
              </a:rPr>
              <a:t>(な)</a:t>
            </a: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が民はこぞりて迎えん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   帰り給え   王なる主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   切に待つ花嫁に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7202" name="Text Box 1">
            <a:extLst>
              <a:ext uri="{FF2B5EF4-FFF2-40B4-BE49-F238E27FC236}">
                <a16:creationId xmlns:a16="http://schemas.microsoft.com/office/drawing/2014/main" id="{2DE9A42E-81B7-A776-279E-DBADABA5BF4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08288" y="0"/>
            <a:ext cx="6335712" cy="5762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4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聖６７６　よろこびもて</a:t>
            </a:r>
          </a:p>
        </p:txBody>
      </p:sp>
      <p:sp>
        <p:nvSpPr>
          <p:cNvPr id="947203" name="Text Box 2">
            <a:extLst>
              <a:ext uri="{FF2B5EF4-FFF2-40B4-BE49-F238E27FC236}">
                <a16:creationId xmlns:a16="http://schemas.microsoft.com/office/drawing/2014/main" id="{1CF00F4B-BBAE-ABB6-E25D-0F664257E54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5800" y="792163"/>
            <a:ext cx="6294438" cy="40274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575"/>
              </a:spcBef>
              <a:spcAft>
                <a:spcPts val="575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①</a:t>
            </a: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喜びもて　いざたたえよ</a:t>
            </a:r>
          </a:p>
          <a:p>
            <a:pPr eaLnBrk="1" hangingPunct="1">
              <a:spcBef>
                <a:spcPts val="575"/>
              </a:spcBef>
              <a:spcAft>
                <a:spcPts val="575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　 君は主なり　君は王なり</a:t>
            </a:r>
          </a:p>
          <a:p>
            <a:pPr eaLnBrk="1" hangingPunct="1">
              <a:spcBef>
                <a:spcPts val="575"/>
              </a:spcBef>
              <a:spcAft>
                <a:spcPts val="575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　 あげよや　心と歌声</a:t>
            </a:r>
          </a:p>
          <a:p>
            <a:pPr eaLnBrk="1" hangingPunct="1">
              <a:spcBef>
                <a:spcPts val="575"/>
              </a:spcBef>
              <a:spcAft>
                <a:spcPts val="575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　 汝</a:t>
            </a:r>
            <a:r>
              <a:rPr lang="ja-JP" altLang="ja-JP">
                <a:solidFill>
                  <a:srgbClr val="FFFFFF"/>
                </a:solidFill>
                <a:latin typeface="Times New Roman" panose="02020603050405020304" pitchFamily="18" charset="0"/>
              </a:rPr>
              <a:t>(な)</a:t>
            </a: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が主に</a:t>
            </a:r>
          </a:p>
          <a:p>
            <a:pPr eaLnBrk="1" hangingPunct="1">
              <a:spcBef>
                <a:spcPts val="575"/>
              </a:spcBef>
              <a:spcAft>
                <a:spcPts val="575"/>
              </a:spcAft>
              <a:buClrTx/>
              <a:buFontTx/>
              <a:buNone/>
            </a:pPr>
            <a:endParaRPr lang="ja-JP" altLang="ja-JP" sz="440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9250" name="Text Box 1">
            <a:extLst>
              <a:ext uri="{FF2B5EF4-FFF2-40B4-BE49-F238E27FC236}">
                <a16:creationId xmlns:a16="http://schemas.microsoft.com/office/drawing/2014/main" id="{E9509E34-B8D5-1818-D453-ED9F6AD5BB7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08288" y="0"/>
            <a:ext cx="6335712" cy="5762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4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聖６７６　よろこびもて</a:t>
            </a:r>
          </a:p>
        </p:txBody>
      </p:sp>
      <p:sp>
        <p:nvSpPr>
          <p:cNvPr id="949251" name="Text Box 2">
            <a:extLst>
              <a:ext uri="{FF2B5EF4-FFF2-40B4-BE49-F238E27FC236}">
                <a16:creationId xmlns:a16="http://schemas.microsoft.com/office/drawing/2014/main" id="{03583FBD-8745-877A-7AE6-376A2D90F9E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11188" y="792163"/>
            <a:ext cx="6667500" cy="40274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575"/>
              </a:spcBef>
              <a:spcAft>
                <a:spcPts val="575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②</a:t>
            </a: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広き宇宙　すべての民</a:t>
            </a:r>
          </a:p>
          <a:p>
            <a:pPr eaLnBrk="1" hangingPunct="1">
              <a:spcBef>
                <a:spcPts val="575"/>
              </a:spcBef>
              <a:spcAft>
                <a:spcPts val="575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　 治めたもう　君なる主は</a:t>
            </a:r>
          </a:p>
          <a:p>
            <a:pPr eaLnBrk="1" hangingPunct="1">
              <a:spcBef>
                <a:spcPts val="575"/>
              </a:spcBef>
              <a:spcAft>
                <a:spcPts val="575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　 地獄の　鍵さえ持ちたもう</a:t>
            </a:r>
          </a:p>
          <a:p>
            <a:pPr eaLnBrk="1" hangingPunct="1">
              <a:spcBef>
                <a:spcPts val="575"/>
              </a:spcBef>
              <a:spcAft>
                <a:spcPts val="575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　 神なり</a:t>
            </a:r>
          </a:p>
          <a:p>
            <a:pPr eaLnBrk="1" hangingPunct="1">
              <a:spcBef>
                <a:spcPts val="575"/>
              </a:spcBef>
              <a:spcAft>
                <a:spcPts val="575"/>
              </a:spcAft>
              <a:buClrTx/>
              <a:buFontTx/>
              <a:buNone/>
            </a:pPr>
            <a:endParaRPr lang="ja-JP" altLang="ja-JP" sz="440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1298" name="Text Box 1">
            <a:extLst>
              <a:ext uri="{FF2B5EF4-FFF2-40B4-BE49-F238E27FC236}">
                <a16:creationId xmlns:a16="http://schemas.microsoft.com/office/drawing/2014/main" id="{BD913417-0633-59FD-57A9-22A2F4EE324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08288" y="0"/>
            <a:ext cx="6335712" cy="5762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4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聖６７６　よろこびもて</a:t>
            </a:r>
          </a:p>
        </p:txBody>
      </p:sp>
      <p:sp>
        <p:nvSpPr>
          <p:cNvPr id="951299" name="Text Box 2">
            <a:extLst>
              <a:ext uri="{FF2B5EF4-FFF2-40B4-BE49-F238E27FC236}">
                <a16:creationId xmlns:a16="http://schemas.microsoft.com/office/drawing/2014/main" id="{5FDAFEA3-1BB8-A268-679C-7544B453B4E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8313" y="792163"/>
            <a:ext cx="6951662" cy="40274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575"/>
              </a:spcBef>
              <a:spcAft>
                <a:spcPts val="575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③</a:t>
            </a: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救いの業　成ししイェスは</a:t>
            </a:r>
          </a:p>
          <a:p>
            <a:pPr eaLnBrk="1" hangingPunct="1">
              <a:spcBef>
                <a:spcPts val="575"/>
              </a:spcBef>
              <a:spcAft>
                <a:spcPts val="575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　 頼る民の　祈りを聞き</a:t>
            </a:r>
          </a:p>
          <a:p>
            <a:pPr eaLnBrk="1" hangingPunct="1">
              <a:spcBef>
                <a:spcPts val="575"/>
              </a:spcBef>
              <a:spcAft>
                <a:spcPts val="575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　 再び　この世に来たまわん</a:t>
            </a:r>
          </a:p>
          <a:p>
            <a:pPr eaLnBrk="1" hangingPunct="1">
              <a:spcBef>
                <a:spcPts val="575"/>
              </a:spcBef>
              <a:spcAft>
                <a:spcPts val="575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　 まもなく</a:t>
            </a:r>
          </a:p>
          <a:p>
            <a:pPr eaLnBrk="1" hangingPunct="1">
              <a:spcBef>
                <a:spcPts val="575"/>
              </a:spcBef>
              <a:spcAft>
                <a:spcPts val="575"/>
              </a:spcAft>
              <a:buClrTx/>
              <a:buFontTx/>
              <a:buNone/>
            </a:pPr>
            <a:endParaRPr lang="ja-JP" altLang="ja-JP" sz="440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3346" name="Text Box 1">
            <a:extLst>
              <a:ext uri="{FF2B5EF4-FFF2-40B4-BE49-F238E27FC236}">
                <a16:creationId xmlns:a16="http://schemas.microsoft.com/office/drawing/2014/main" id="{9A6A59AC-ED9D-2841-2DB0-46BAF6B9C2D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08288" y="0"/>
            <a:ext cx="6335712" cy="5762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4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聖６７６　よろこびもて</a:t>
            </a:r>
          </a:p>
        </p:txBody>
      </p:sp>
      <p:sp>
        <p:nvSpPr>
          <p:cNvPr id="953347" name="Text Box 2">
            <a:extLst>
              <a:ext uri="{FF2B5EF4-FFF2-40B4-BE49-F238E27FC236}">
                <a16:creationId xmlns:a16="http://schemas.microsoft.com/office/drawing/2014/main" id="{53EDAD2D-D30B-31F7-8D8D-CEE990675E1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8163" y="792163"/>
            <a:ext cx="6316662" cy="40274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575"/>
              </a:spcBef>
              <a:spcAft>
                <a:spcPts val="575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④</a:t>
            </a: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逆ろう敵　主は滅ぼし</a:t>
            </a:r>
          </a:p>
          <a:p>
            <a:pPr eaLnBrk="1" hangingPunct="1">
              <a:spcBef>
                <a:spcPts val="575"/>
              </a:spcBef>
              <a:spcAft>
                <a:spcPts val="575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　 人は全て　御民とならん</a:t>
            </a:r>
          </a:p>
          <a:p>
            <a:pPr eaLnBrk="1" hangingPunct="1">
              <a:spcBef>
                <a:spcPts val="575"/>
              </a:spcBef>
              <a:spcAft>
                <a:spcPts val="575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　 喜び　あげよや歌声</a:t>
            </a:r>
          </a:p>
          <a:p>
            <a:pPr eaLnBrk="1" hangingPunct="1">
              <a:spcBef>
                <a:spcPts val="575"/>
              </a:spcBef>
              <a:spcAft>
                <a:spcPts val="575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　 汝</a:t>
            </a:r>
            <a:r>
              <a:rPr lang="ja-JP" altLang="ja-JP">
                <a:solidFill>
                  <a:srgbClr val="FFFFFF"/>
                </a:solidFill>
                <a:latin typeface="Times New Roman" panose="02020603050405020304" pitchFamily="18" charset="0"/>
              </a:rPr>
              <a:t>(な)</a:t>
            </a: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が主に</a:t>
            </a:r>
          </a:p>
          <a:p>
            <a:pPr eaLnBrk="1" hangingPunct="1">
              <a:spcBef>
                <a:spcPts val="575"/>
              </a:spcBef>
              <a:spcAft>
                <a:spcPts val="575"/>
              </a:spcAft>
              <a:buClrTx/>
              <a:buFontTx/>
              <a:buNone/>
            </a:pPr>
            <a:endParaRPr lang="ja-JP" altLang="ja-JP" sz="440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5394" name="Text Box 1">
            <a:extLst>
              <a:ext uri="{FF2B5EF4-FFF2-40B4-BE49-F238E27FC236}">
                <a16:creationId xmlns:a16="http://schemas.microsoft.com/office/drawing/2014/main" id="{6C76EC91-C867-6C51-EDC0-E6CA4615265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08288" y="0"/>
            <a:ext cx="6335712" cy="5762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4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聖６７７　旅人なるこの身にとりて</a:t>
            </a:r>
          </a:p>
        </p:txBody>
      </p:sp>
      <p:sp>
        <p:nvSpPr>
          <p:cNvPr id="955395" name="Text Box 2">
            <a:extLst>
              <a:ext uri="{FF2B5EF4-FFF2-40B4-BE49-F238E27FC236}">
                <a16:creationId xmlns:a16="http://schemas.microsoft.com/office/drawing/2014/main" id="{C7A4D36F-678E-6886-97DC-EAECD88644F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8825" y="792163"/>
            <a:ext cx="7535863" cy="40274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575"/>
              </a:spcBef>
              <a:spcAft>
                <a:spcPts val="575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①</a:t>
            </a: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旅人なる　この身にとりて</a:t>
            </a:r>
          </a:p>
          <a:p>
            <a:pPr eaLnBrk="1" hangingPunct="1">
              <a:spcBef>
                <a:spcPts val="575"/>
              </a:spcBef>
              <a:spcAft>
                <a:spcPts val="575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 　慕わしきは　天つ故郷</a:t>
            </a:r>
            <a:r>
              <a:rPr lang="ja-JP" altLang="ja-JP">
                <a:solidFill>
                  <a:srgbClr val="FFFFFF"/>
                </a:solidFill>
                <a:latin typeface="Times New Roman" panose="02020603050405020304" pitchFamily="18" charset="0"/>
              </a:rPr>
              <a:t>(ふるさと)</a:t>
            </a:r>
          </a:p>
          <a:p>
            <a:pPr eaLnBrk="1" hangingPunct="1">
              <a:spcBef>
                <a:spcPts val="575"/>
              </a:spcBef>
              <a:spcAft>
                <a:spcPts val="575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　 救い主に　見</a:t>
            </a:r>
            <a:r>
              <a:rPr lang="ja-JP" altLang="ja-JP">
                <a:solidFill>
                  <a:srgbClr val="FFFFFF"/>
                </a:solidFill>
                <a:latin typeface="Times New Roman" panose="02020603050405020304" pitchFamily="18" charset="0"/>
              </a:rPr>
              <a:t>(まみ)</a:t>
            </a: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ゆるまでは</a:t>
            </a:r>
          </a:p>
          <a:p>
            <a:pPr eaLnBrk="1" hangingPunct="1">
              <a:spcBef>
                <a:spcPts val="575"/>
              </a:spcBef>
              <a:spcAft>
                <a:spcPts val="575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　 心満たす　ものはあらじ</a:t>
            </a:r>
          </a:p>
          <a:p>
            <a:pPr eaLnBrk="1" hangingPunct="1">
              <a:spcBef>
                <a:spcPts val="575"/>
              </a:spcBef>
              <a:spcAft>
                <a:spcPts val="575"/>
              </a:spcAft>
              <a:buClrTx/>
              <a:buFontTx/>
              <a:buNone/>
            </a:pPr>
            <a:endParaRPr lang="ja-JP" altLang="ja-JP" sz="440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7442" name="Text Box 1">
            <a:extLst>
              <a:ext uri="{FF2B5EF4-FFF2-40B4-BE49-F238E27FC236}">
                <a16:creationId xmlns:a16="http://schemas.microsoft.com/office/drawing/2014/main" id="{B9BF11B4-6959-A91F-A93D-7E3064754E0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08288" y="0"/>
            <a:ext cx="6335712" cy="5762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4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聖６７７　旅人なるこの身にとりて</a:t>
            </a:r>
          </a:p>
        </p:txBody>
      </p:sp>
      <p:sp>
        <p:nvSpPr>
          <p:cNvPr id="957443" name="Text Box 2">
            <a:extLst>
              <a:ext uri="{FF2B5EF4-FFF2-40B4-BE49-F238E27FC236}">
                <a16:creationId xmlns:a16="http://schemas.microsoft.com/office/drawing/2014/main" id="{9EE40734-CEFA-5214-1C7C-4C629DD1F6D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57250" y="792163"/>
            <a:ext cx="7337425" cy="32115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575"/>
              </a:spcBef>
              <a:spcAft>
                <a:spcPts val="575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　 さえずり交わす　小鳥の声も</a:t>
            </a:r>
          </a:p>
          <a:p>
            <a:pPr eaLnBrk="1" hangingPunct="1">
              <a:spcBef>
                <a:spcPts val="575"/>
              </a:spcBef>
              <a:spcAft>
                <a:spcPts val="575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　 色とりどりに　群れ咲く花も</a:t>
            </a:r>
          </a:p>
          <a:p>
            <a:pPr eaLnBrk="1" hangingPunct="1">
              <a:spcBef>
                <a:spcPts val="575"/>
              </a:spcBef>
              <a:spcAft>
                <a:spcPts val="575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　 御使いらの　歌に及ばじ</a:t>
            </a:r>
          </a:p>
          <a:p>
            <a:pPr eaLnBrk="1" hangingPunct="1">
              <a:spcBef>
                <a:spcPts val="575"/>
              </a:spcBef>
              <a:spcAft>
                <a:spcPts val="575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　 天つ家に　比べ難し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9490" name="Text Box 1">
            <a:extLst>
              <a:ext uri="{FF2B5EF4-FFF2-40B4-BE49-F238E27FC236}">
                <a16:creationId xmlns:a16="http://schemas.microsoft.com/office/drawing/2014/main" id="{94BF9319-7DAC-040F-401F-32E3A7F7B93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08288" y="0"/>
            <a:ext cx="6335712" cy="5762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4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聖６７７　旅人なるこの身にとりて</a:t>
            </a:r>
          </a:p>
        </p:txBody>
      </p:sp>
      <p:sp>
        <p:nvSpPr>
          <p:cNvPr id="959491" name="Text Box 2">
            <a:extLst>
              <a:ext uri="{FF2B5EF4-FFF2-40B4-BE49-F238E27FC236}">
                <a16:creationId xmlns:a16="http://schemas.microsoft.com/office/drawing/2014/main" id="{142E2BB2-C79B-FB64-3318-F2ED1B1D48B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3238" y="792163"/>
            <a:ext cx="8047037" cy="40274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575"/>
              </a:spcBef>
              <a:spcAft>
                <a:spcPts val="575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②流離</a:t>
            </a:r>
            <a:r>
              <a:rPr lang="en-US" altLang="ja-JP">
                <a:solidFill>
                  <a:srgbClr val="FFFFFF"/>
                </a:solidFill>
                <a:latin typeface="Times New Roman" panose="02020603050405020304" pitchFamily="18" charset="0"/>
              </a:rPr>
              <a:t>(</a:t>
            </a:r>
            <a:r>
              <a:rPr lang="ja-JP" altLang="ja-JP">
                <a:solidFill>
                  <a:srgbClr val="FFFFFF"/>
                </a:solidFill>
                <a:latin typeface="Times New Roman" panose="02020603050405020304" pitchFamily="18" charset="0"/>
              </a:rPr>
              <a:t>さすろ)</a:t>
            </a: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う身の　頼りとするは</a:t>
            </a:r>
          </a:p>
          <a:p>
            <a:pPr eaLnBrk="1" hangingPunct="1">
              <a:spcBef>
                <a:spcPts val="575"/>
              </a:spcBef>
              <a:spcAft>
                <a:spcPts val="575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　 救い主の　誓いの言葉</a:t>
            </a:r>
          </a:p>
          <a:p>
            <a:pPr eaLnBrk="1" hangingPunct="1">
              <a:spcBef>
                <a:spcPts val="575"/>
              </a:spcBef>
              <a:spcAft>
                <a:spcPts val="575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　 時満ちなば　再び来たり</a:t>
            </a:r>
          </a:p>
          <a:p>
            <a:pPr eaLnBrk="1" hangingPunct="1">
              <a:spcBef>
                <a:spcPts val="575"/>
              </a:spcBef>
              <a:spcAft>
                <a:spcPts val="575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　 天つ家に　迎えたまわん</a:t>
            </a:r>
          </a:p>
          <a:p>
            <a:pPr eaLnBrk="1" hangingPunct="1">
              <a:spcBef>
                <a:spcPts val="575"/>
              </a:spcBef>
              <a:spcAft>
                <a:spcPts val="575"/>
              </a:spcAft>
              <a:buClrTx/>
              <a:buFontTx/>
              <a:buNone/>
            </a:pPr>
            <a:endParaRPr lang="ja-JP" altLang="ja-JP" sz="440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1538" name="Text Box 1">
            <a:extLst>
              <a:ext uri="{FF2B5EF4-FFF2-40B4-BE49-F238E27FC236}">
                <a16:creationId xmlns:a16="http://schemas.microsoft.com/office/drawing/2014/main" id="{9AF4DC2F-1A3A-EE1F-B808-58E6FE4E5F0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08288" y="0"/>
            <a:ext cx="6335712" cy="5762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4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聖６７７　旅人なるこの身にとりて</a:t>
            </a:r>
          </a:p>
        </p:txBody>
      </p:sp>
      <p:sp>
        <p:nvSpPr>
          <p:cNvPr id="961539" name="Text Box 2">
            <a:extLst>
              <a:ext uri="{FF2B5EF4-FFF2-40B4-BE49-F238E27FC236}">
                <a16:creationId xmlns:a16="http://schemas.microsoft.com/office/drawing/2014/main" id="{DB3BA1B7-B32D-AD54-FBF4-6222AF2755F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9450" y="792163"/>
            <a:ext cx="6478588" cy="32115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575"/>
              </a:spcBef>
              <a:spcAft>
                <a:spcPts val="575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　流し給いし　血潮によりて</a:t>
            </a:r>
          </a:p>
          <a:p>
            <a:pPr eaLnBrk="1" hangingPunct="1">
              <a:spcBef>
                <a:spcPts val="575"/>
              </a:spcBef>
              <a:spcAft>
                <a:spcPts val="575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　罪は洗われ　涙は消され</a:t>
            </a:r>
          </a:p>
          <a:p>
            <a:pPr eaLnBrk="1" hangingPunct="1">
              <a:spcBef>
                <a:spcPts val="575"/>
              </a:spcBef>
              <a:spcAft>
                <a:spcPts val="575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　待ち焦がれし　贖い主に</a:t>
            </a:r>
          </a:p>
          <a:p>
            <a:pPr eaLnBrk="1" hangingPunct="1">
              <a:spcBef>
                <a:spcPts val="575"/>
              </a:spcBef>
              <a:spcAft>
                <a:spcPts val="575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　見えまつる　備えなりぬ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3586" name="Text Box 1">
            <a:extLst>
              <a:ext uri="{FF2B5EF4-FFF2-40B4-BE49-F238E27FC236}">
                <a16:creationId xmlns:a16="http://schemas.microsoft.com/office/drawing/2014/main" id="{4768B049-AD71-65CC-E261-477B2EF4061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08288" y="0"/>
            <a:ext cx="6335712" cy="5762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4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聖６７７　旅人なるこの身にとりて</a:t>
            </a:r>
          </a:p>
        </p:txBody>
      </p:sp>
      <p:sp>
        <p:nvSpPr>
          <p:cNvPr id="963587" name="Text Box 2">
            <a:extLst>
              <a:ext uri="{FF2B5EF4-FFF2-40B4-BE49-F238E27FC236}">
                <a16:creationId xmlns:a16="http://schemas.microsoft.com/office/drawing/2014/main" id="{6B31FEE3-B652-9703-8A5C-1F161519192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93713" y="792163"/>
            <a:ext cx="6973887" cy="40274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575"/>
              </a:spcBef>
              <a:spcAft>
                <a:spcPts val="575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③御使いらの　歌にも勝り</a:t>
            </a:r>
          </a:p>
          <a:p>
            <a:pPr eaLnBrk="1" hangingPunct="1">
              <a:spcBef>
                <a:spcPts val="575"/>
              </a:spcBef>
              <a:spcAft>
                <a:spcPts val="575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　 聴かまほしや　君の御声を</a:t>
            </a:r>
          </a:p>
          <a:p>
            <a:pPr eaLnBrk="1" hangingPunct="1">
              <a:spcBef>
                <a:spcPts val="575"/>
              </a:spcBef>
              <a:spcAft>
                <a:spcPts val="575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　 珠</a:t>
            </a:r>
            <a:r>
              <a:rPr lang="en-US" altLang="ja-JP">
                <a:solidFill>
                  <a:srgbClr val="FFFFFF"/>
                </a:solidFill>
                <a:latin typeface="Times New Roman" panose="02020603050405020304" pitchFamily="18" charset="0"/>
              </a:rPr>
              <a:t>(たま)</a:t>
            </a:r>
            <a:r>
              <a:rPr lang="en-US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の家の　栄えに勝り</a:t>
            </a:r>
          </a:p>
          <a:p>
            <a:pPr eaLnBrk="1" hangingPunct="1">
              <a:spcBef>
                <a:spcPts val="575"/>
              </a:spcBef>
              <a:spcAft>
                <a:spcPts val="575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 　仰ぎ見たし　君の笑みを</a:t>
            </a:r>
          </a:p>
          <a:p>
            <a:pPr eaLnBrk="1" hangingPunct="1">
              <a:spcBef>
                <a:spcPts val="575"/>
              </a:spcBef>
              <a:spcAft>
                <a:spcPts val="575"/>
              </a:spcAft>
              <a:buClrTx/>
              <a:buFontTx/>
              <a:buNone/>
            </a:pPr>
            <a:endParaRPr lang="en-US" altLang="ja-JP" sz="440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194" name="Text Box 1">
            <a:extLst>
              <a:ext uri="{FF2B5EF4-FFF2-40B4-BE49-F238E27FC236}">
                <a16:creationId xmlns:a16="http://schemas.microsoft.com/office/drawing/2014/main" id="{A5EA5D4E-6259-15C6-D3AA-E826C2CCC91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152400"/>
            <a:ext cx="77724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</a:t>
            </a:r>
            <a:r>
              <a:rPr lang="en-US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６０７</a:t>
            </a: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　御霊は天より </a:t>
            </a:r>
          </a:p>
        </p:txBody>
      </p:sp>
      <p:sp>
        <p:nvSpPr>
          <p:cNvPr id="136195" name="Text Box 2">
            <a:extLst>
              <a:ext uri="{FF2B5EF4-FFF2-40B4-BE49-F238E27FC236}">
                <a16:creationId xmlns:a16="http://schemas.microsoft.com/office/drawing/2014/main" id="{57C2867E-4D4D-F379-0203-5FC4D086C10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03325" y="1773238"/>
            <a:ext cx="18415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ja-JP" altLang="en-US"/>
          </a:p>
        </p:txBody>
      </p:sp>
      <p:sp>
        <p:nvSpPr>
          <p:cNvPr id="136196" name="Text Box 3">
            <a:extLst>
              <a:ext uri="{FF2B5EF4-FFF2-40B4-BE49-F238E27FC236}">
                <a16:creationId xmlns:a16="http://schemas.microsoft.com/office/drawing/2014/main" id="{EAED02E4-91DC-C4F0-4022-9B0F848718D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2738" y="936625"/>
            <a:ext cx="4884737" cy="3444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en-US" altLang="ja-JP" sz="4400">
                <a:latin typeface="ＭＳ Ｐゴシック" panose="020B0600070205080204" pitchFamily="50" charset="-128"/>
              </a:rPr>
              <a:t>④</a:t>
            </a:r>
            <a:r>
              <a:rPr lang="ja-JP" altLang="ja-JP" sz="4400">
                <a:latin typeface="ＭＳ Ｐゴシック" panose="020B0600070205080204" pitchFamily="50" charset="-128"/>
              </a:rPr>
              <a:t>御霊に満ちたる　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   心のうちに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　 主はその御顔を　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   映したもうなり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　 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5634" name="Text Box 1">
            <a:extLst>
              <a:ext uri="{FF2B5EF4-FFF2-40B4-BE49-F238E27FC236}">
                <a16:creationId xmlns:a16="http://schemas.microsoft.com/office/drawing/2014/main" id="{A4AFADE4-A686-32D9-FB86-7A8F3E0708E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08288" y="0"/>
            <a:ext cx="6335712" cy="5762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4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聖６７７　旅人なるこの身にとりて</a:t>
            </a:r>
          </a:p>
        </p:txBody>
      </p:sp>
      <p:sp>
        <p:nvSpPr>
          <p:cNvPr id="965635" name="Text Box 2">
            <a:extLst>
              <a:ext uri="{FF2B5EF4-FFF2-40B4-BE49-F238E27FC236}">
                <a16:creationId xmlns:a16="http://schemas.microsoft.com/office/drawing/2014/main" id="{D410DB2F-2B40-DAEB-C68B-C0EB168E91D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4813" y="792163"/>
            <a:ext cx="7026275" cy="32115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575"/>
              </a:spcBef>
              <a:spcAft>
                <a:spcPts val="575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　母を求むる　赤児のごとく</a:t>
            </a:r>
          </a:p>
          <a:p>
            <a:pPr eaLnBrk="1" hangingPunct="1">
              <a:spcBef>
                <a:spcPts val="575"/>
              </a:spcBef>
              <a:spcAft>
                <a:spcPts val="575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　巣を恋い慕う　小鳥のごとく</a:t>
            </a:r>
          </a:p>
          <a:p>
            <a:pPr eaLnBrk="1" hangingPunct="1">
              <a:spcBef>
                <a:spcPts val="575"/>
              </a:spcBef>
              <a:spcAft>
                <a:spcPts val="575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　我は待てり　この身を死より</a:t>
            </a:r>
          </a:p>
          <a:p>
            <a:pPr eaLnBrk="1" hangingPunct="1">
              <a:spcBef>
                <a:spcPts val="575"/>
              </a:spcBef>
              <a:spcAft>
                <a:spcPts val="575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　救いませる　贖い主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7682" name="Text Box 1">
            <a:extLst>
              <a:ext uri="{FF2B5EF4-FFF2-40B4-BE49-F238E27FC236}">
                <a16:creationId xmlns:a16="http://schemas.microsoft.com/office/drawing/2014/main" id="{7815AF35-DF0C-C4E8-94EA-A36FBB8B669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08288" y="0"/>
            <a:ext cx="6335712" cy="5762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4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聖６７７　旅人なるこの身にとりて</a:t>
            </a:r>
          </a:p>
        </p:txBody>
      </p:sp>
      <p:sp>
        <p:nvSpPr>
          <p:cNvPr id="967683" name="Text Box 2">
            <a:extLst>
              <a:ext uri="{FF2B5EF4-FFF2-40B4-BE49-F238E27FC236}">
                <a16:creationId xmlns:a16="http://schemas.microsoft.com/office/drawing/2014/main" id="{381167D2-1282-6469-1389-920DD1728A9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8763" y="792163"/>
            <a:ext cx="7445375" cy="40274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575"/>
              </a:spcBef>
              <a:spcAft>
                <a:spcPts val="575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④今日か明日か　夕べか昼か</a:t>
            </a:r>
          </a:p>
          <a:p>
            <a:pPr eaLnBrk="1" hangingPunct="1">
              <a:spcBef>
                <a:spcPts val="575"/>
              </a:spcBef>
              <a:spcAft>
                <a:spcPts val="575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　 御使いらも　知るを得ざれど</a:t>
            </a:r>
          </a:p>
          <a:p>
            <a:pPr eaLnBrk="1" hangingPunct="1">
              <a:spcBef>
                <a:spcPts val="575"/>
              </a:spcBef>
              <a:spcAft>
                <a:spcPts val="575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　 君は来たらん　必ず来たらん</a:t>
            </a:r>
          </a:p>
          <a:p>
            <a:pPr eaLnBrk="1" hangingPunct="1">
              <a:spcBef>
                <a:spcPts val="575"/>
              </a:spcBef>
              <a:spcAft>
                <a:spcPts val="575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　 時はややに　狭</a:t>
            </a:r>
            <a:r>
              <a:rPr lang="en-US" altLang="ja-JP">
                <a:solidFill>
                  <a:srgbClr val="FFFFFF"/>
                </a:solidFill>
                <a:latin typeface="Times New Roman" panose="02020603050405020304" pitchFamily="18" charset="0"/>
              </a:rPr>
              <a:t>（せば）</a:t>
            </a:r>
            <a:r>
              <a:rPr lang="en-US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まり行く</a:t>
            </a:r>
          </a:p>
          <a:p>
            <a:pPr eaLnBrk="1" hangingPunct="1">
              <a:spcBef>
                <a:spcPts val="575"/>
              </a:spcBef>
              <a:spcAft>
                <a:spcPts val="575"/>
              </a:spcAft>
              <a:buClrTx/>
              <a:buFontTx/>
              <a:buNone/>
            </a:pPr>
            <a:endParaRPr lang="en-US" altLang="ja-JP" sz="440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9730" name="Text Box 1">
            <a:extLst>
              <a:ext uri="{FF2B5EF4-FFF2-40B4-BE49-F238E27FC236}">
                <a16:creationId xmlns:a16="http://schemas.microsoft.com/office/drawing/2014/main" id="{F46C69E6-748F-0650-C742-D010BEE3795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08288" y="0"/>
            <a:ext cx="6335712" cy="5762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4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聖６７７　旅人なるこの身にとりて</a:t>
            </a:r>
          </a:p>
        </p:txBody>
      </p:sp>
      <p:sp>
        <p:nvSpPr>
          <p:cNvPr id="969731" name="Text Box 2">
            <a:extLst>
              <a:ext uri="{FF2B5EF4-FFF2-40B4-BE49-F238E27FC236}">
                <a16:creationId xmlns:a16="http://schemas.microsoft.com/office/drawing/2014/main" id="{6F6C890C-D447-0489-E330-774DE460239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0525" y="792163"/>
            <a:ext cx="7861300" cy="32115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575"/>
              </a:spcBef>
              <a:spcAft>
                <a:spcPts val="575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　今か今かと　御足</a:t>
            </a:r>
            <a:r>
              <a:rPr lang="ja-JP" altLang="ja-JP">
                <a:solidFill>
                  <a:srgbClr val="FFFFFF"/>
                </a:solidFill>
                <a:latin typeface="Times New Roman" panose="02020603050405020304" pitchFamily="18" charset="0"/>
              </a:rPr>
              <a:t>（みあし）</a:t>
            </a: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の音に</a:t>
            </a:r>
          </a:p>
          <a:p>
            <a:pPr eaLnBrk="1" hangingPunct="1">
              <a:spcBef>
                <a:spcPts val="575"/>
              </a:spcBef>
              <a:spcAft>
                <a:spcPts val="575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　耳を澄まして　この身は待てり</a:t>
            </a:r>
          </a:p>
          <a:p>
            <a:pPr eaLnBrk="1" hangingPunct="1">
              <a:spcBef>
                <a:spcPts val="575"/>
              </a:spcBef>
              <a:spcAft>
                <a:spcPts val="575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　来たり給え　贖い主よ</a:t>
            </a:r>
          </a:p>
          <a:p>
            <a:pPr eaLnBrk="1" hangingPunct="1">
              <a:spcBef>
                <a:spcPts val="575"/>
              </a:spcBef>
              <a:spcAft>
                <a:spcPts val="575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　慕いまつる　栄えの主よ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1778" name="Text Box 1">
            <a:extLst>
              <a:ext uri="{FF2B5EF4-FFF2-40B4-BE49-F238E27FC236}">
                <a16:creationId xmlns:a16="http://schemas.microsoft.com/office/drawing/2014/main" id="{9072ED38-E8EF-1813-4783-10C8A6AA500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08288" y="0"/>
            <a:ext cx="6335712" cy="5762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聖６７８　ああなんたる日だ</a:t>
            </a:r>
          </a:p>
        </p:txBody>
      </p:sp>
      <p:sp>
        <p:nvSpPr>
          <p:cNvPr id="971779" name="Text Box 2">
            <a:extLst>
              <a:ext uri="{FF2B5EF4-FFF2-40B4-BE49-F238E27FC236}">
                <a16:creationId xmlns:a16="http://schemas.microsoft.com/office/drawing/2014/main" id="{2D3F1F7C-C933-F7EB-4166-40F63E0C405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7338" y="792163"/>
            <a:ext cx="8478837" cy="48434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575"/>
              </a:spcBef>
              <a:spcAft>
                <a:spcPts val="575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①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ああ何たる日だ　ああ何たる日だ</a:t>
            </a:r>
          </a:p>
          <a:p>
            <a:pPr eaLnBrk="1" hangingPunct="1">
              <a:spcBef>
                <a:spcPts val="575"/>
              </a:spcBef>
              <a:spcAft>
                <a:spcPts val="575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ああ何たる日だ　星が降ってくる</a:t>
            </a:r>
          </a:p>
          <a:p>
            <a:pPr eaLnBrk="1" hangingPunct="1">
              <a:spcBef>
                <a:spcPts val="575"/>
              </a:spcBef>
              <a:spcAft>
                <a:spcPts val="575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ラッパのこえに　人は地から出て</a:t>
            </a:r>
          </a:p>
          <a:p>
            <a:pPr eaLnBrk="1" hangingPunct="1">
              <a:spcBef>
                <a:spcPts val="575"/>
              </a:spcBef>
              <a:spcAft>
                <a:spcPts val="575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神様の前に　引きいだされる</a:t>
            </a:r>
          </a:p>
          <a:p>
            <a:pPr eaLnBrk="1" hangingPunct="1">
              <a:spcBef>
                <a:spcPts val="575"/>
              </a:spcBef>
              <a:spcAft>
                <a:spcPts val="575"/>
              </a:spcAft>
              <a:buClrTx/>
              <a:buFontTx/>
              <a:buNone/>
            </a:pPr>
            <a:endParaRPr lang="ja-JP" altLang="ja-JP" sz="4400">
              <a:solidFill>
                <a:srgbClr val="FFFFFF"/>
              </a:solidFill>
              <a:latin typeface="ＭＳ Ｐゴシック" panose="020B0600070205080204" pitchFamily="50" charset="-128"/>
            </a:endParaRPr>
          </a:p>
          <a:p>
            <a:pPr eaLnBrk="1" hangingPunct="1">
              <a:spcBef>
                <a:spcPts val="575"/>
              </a:spcBef>
              <a:spcAft>
                <a:spcPts val="575"/>
              </a:spcAft>
              <a:buClrTx/>
              <a:buFontTx/>
              <a:buNone/>
            </a:pPr>
            <a:endParaRPr lang="ja-JP" altLang="ja-JP" sz="4400">
              <a:solidFill>
                <a:srgbClr val="FFFFFF"/>
              </a:solidFill>
              <a:latin typeface="ＭＳ Ｐゴシック" panose="020B0600070205080204" pitchFamily="50" charset="-128"/>
            </a:endParaRP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3826" name="Text Box 1">
            <a:extLst>
              <a:ext uri="{FF2B5EF4-FFF2-40B4-BE49-F238E27FC236}">
                <a16:creationId xmlns:a16="http://schemas.microsoft.com/office/drawing/2014/main" id="{8B73B125-5748-9AE9-112C-2111F6BE58A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08288" y="0"/>
            <a:ext cx="6335712" cy="5762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聖６７８　ああなんたる日だ</a:t>
            </a:r>
          </a:p>
        </p:txBody>
      </p:sp>
      <p:sp>
        <p:nvSpPr>
          <p:cNvPr id="973827" name="Text Box 2">
            <a:extLst>
              <a:ext uri="{FF2B5EF4-FFF2-40B4-BE49-F238E27FC236}">
                <a16:creationId xmlns:a16="http://schemas.microsoft.com/office/drawing/2014/main" id="{1BCECF43-39C1-7408-71C4-BA9DA24C841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7338" y="792163"/>
            <a:ext cx="8478837" cy="64738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575"/>
              </a:spcBef>
              <a:spcAft>
                <a:spcPts val="575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②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ああ何たる日だ　ああ何たる日だ</a:t>
            </a:r>
          </a:p>
          <a:p>
            <a:pPr eaLnBrk="1" hangingPunct="1">
              <a:spcBef>
                <a:spcPts val="575"/>
              </a:spcBef>
              <a:spcAft>
                <a:spcPts val="575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ああ何たる日だ　星が降ってくる</a:t>
            </a:r>
          </a:p>
          <a:p>
            <a:pPr eaLnBrk="1" hangingPunct="1">
              <a:spcBef>
                <a:spcPts val="575"/>
              </a:spcBef>
              <a:spcAft>
                <a:spcPts val="575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   罪人らが　泣きわめきながら</a:t>
            </a:r>
          </a:p>
          <a:p>
            <a:pPr eaLnBrk="1" hangingPunct="1">
              <a:spcBef>
                <a:spcPts val="575"/>
              </a:spcBef>
              <a:spcAft>
                <a:spcPts val="575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　 神様の前に　進み出てくる</a:t>
            </a:r>
          </a:p>
          <a:p>
            <a:pPr eaLnBrk="1" hangingPunct="1">
              <a:spcBef>
                <a:spcPts val="575"/>
              </a:spcBef>
              <a:spcAft>
                <a:spcPts val="575"/>
              </a:spcAft>
              <a:buClrTx/>
              <a:buFontTx/>
              <a:buNone/>
            </a:pPr>
            <a:endParaRPr lang="ja-JP" altLang="ja-JP" sz="4400">
              <a:solidFill>
                <a:srgbClr val="FFFFFF"/>
              </a:solidFill>
              <a:latin typeface="Times New Roman" panose="02020603050405020304" pitchFamily="18" charset="0"/>
            </a:endParaRPr>
          </a:p>
          <a:p>
            <a:pPr eaLnBrk="1" hangingPunct="1">
              <a:spcBef>
                <a:spcPts val="575"/>
              </a:spcBef>
              <a:spcAft>
                <a:spcPts val="575"/>
              </a:spcAft>
              <a:buClrTx/>
              <a:buFontTx/>
              <a:buNone/>
            </a:pPr>
            <a:endParaRPr lang="ja-JP" altLang="ja-JP" sz="4400">
              <a:solidFill>
                <a:srgbClr val="FFFFFF"/>
              </a:solidFill>
              <a:latin typeface="Times New Roman" panose="02020603050405020304" pitchFamily="18" charset="0"/>
            </a:endParaRPr>
          </a:p>
          <a:p>
            <a:pPr eaLnBrk="1" hangingPunct="1">
              <a:spcBef>
                <a:spcPts val="575"/>
              </a:spcBef>
              <a:spcAft>
                <a:spcPts val="575"/>
              </a:spcAft>
              <a:buClrTx/>
              <a:buFontTx/>
              <a:buNone/>
            </a:pPr>
            <a:endParaRPr lang="ja-JP" altLang="ja-JP" sz="4400">
              <a:solidFill>
                <a:srgbClr val="FFFFFF"/>
              </a:solidFill>
              <a:latin typeface="ＭＳ Ｐゴシック" panose="020B0600070205080204" pitchFamily="50" charset="-128"/>
            </a:endParaRPr>
          </a:p>
          <a:p>
            <a:pPr eaLnBrk="1" hangingPunct="1">
              <a:spcBef>
                <a:spcPts val="575"/>
              </a:spcBef>
              <a:spcAft>
                <a:spcPts val="575"/>
              </a:spcAft>
              <a:buClrTx/>
              <a:buFontTx/>
              <a:buNone/>
            </a:pPr>
            <a:endParaRPr lang="ja-JP" altLang="ja-JP" sz="4400">
              <a:solidFill>
                <a:srgbClr val="FFFFFF"/>
              </a:solidFill>
              <a:latin typeface="ＭＳ Ｐゴシック" panose="020B0600070205080204" pitchFamily="50" charset="-128"/>
            </a:endParaRP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5874" name="Text Box 1">
            <a:extLst>
              <a:ext uri="{FF2B5EF4-FFF2-40B4-BE49-F238E27FC236}">
                <a16:creationId xmlns:a16="http://schemas.microsoft.com/office/drawing/2014/main" id="{E1B6F1A5-C48F-348A-B355-7F4D58150E0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08288" y="0"/>
            <a:ext cx="6335712" cy="5762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聖６７８　ああなんたる日だ</a:t>
            </a:r>
          </a:p>
        </p:txBody>
      </p:sp>
      <p:sp>
        <p:nvSpPr>
          <p:cNvPr id="975875" name="Text Box 2">
            <a:extLst>
              <a:ext uri="{FF2B5EF4-FFF2-40B4-BE49-F238E27FC236}">
                <a16:creationId xmlns:a16="http://schemas.microsoft.com/office/drawing/2014/main" id="{574EBDA0-D986-468F-BA57-DCE8FD83939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7338" y="792163"/>
            <a:ext cx="8478837" cy="32115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575"/>
              </a:spcBef>
              <a:spcAft>
                <a:spcPts val="575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③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ああ何たる日だ　ああ何たる日だ</a:t>
            </a:r>
          </a:p>
          <a:p>
            <a:pPr eaLnBrk="1" hangingPunct="1">
              <a:spcBef>
                <a:spcPts val="575"/>
              </a:spcBef>
              <a:spcAft>
                <a:spcPts val="575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ああ何たる日だ　星が降ってくる</a:t>
            </a:r>
          </a:p>
          <a:p>
            <a:pPr eaLnBrk="1" hangingPunct="1">
              <a:spcBef>
                <a:spcPts val="575"/>
              </a:spcBef>
              <a:spcAft>
                <a:spcPts val="575"/>
              </a:spcAft>
              <a:buClrTx/>
              <a:buFontTx/>
              <a:buNone/>
            </a:pPr>
            <a:r>
              <a:rPr lang="ja-JP" altLang="ja-JP" sz="2400">
                <a:solidFill>
                  <a:srgbClr val="FFFFFF"/>
                </a:solidFill>
                <a:latin typeface="Times New Roman" panose="02020603050405020304" pitchFamily="18" charset="0"/>
              </a:rPr>
              <a:t>　</a:t>
            </a: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  クリスチャンが　歌・歌いながら</a:t>
            </a:r>
          </a:p>
          <a:p>
            <a:pPr eaLnBrk="1" hangingPunct="1">
              <a:spcBef>
                <a:spcPts val="575"/>
              </a:spcBef>
              <a:spcAft>
                <a:spcPts val="575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　 神様の前に　近づいていく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7922" name="Text Box 1">
            <a:extLst>
              <a:ext uri="{FF2B5EF4-FFF2-40B4-BE49-F238E27FC236}">
                <a16:creationId xmlns:a16="http://schemas.microsoft.com/office/drawing/2014/main" id="{BE488945-9586-A52D-CC8E-A2C5D3E7455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08288" y="0"/>
            <a:ext cx="6335712" cy="5762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聖６７９　とわのやすききたりて</a:t>
            </a:r>
          </a:p>
        </p:txBody>
      </p:sp>
      <p:sp>
        <p:nvSpPr>
          <p:cNvPr id="977923" name="Text Box 2">
            <a:extLst>
              <a:ext uri="{FF2B5EF4-FFF2-40B4-BE49-F238E27FC236}">
                <a16:creationId xmlns:a16="http://schemas.microsoft.com/office/drawing/2014/main" id="{EC5BB704-BF4A-721C-42DF-3B3FAD6F6B7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0238" y="792163"/>
            <a:ext cx="6783387" cy="2994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①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永久</a:t>
            </a:r>
            <a:r>
              <a:rPr lang="ja-JP" altLang="ja-JP">
                <a:solidFill>
                  <a:srgbClr val="FFFFFF"/>
                </a:solidFill>
                <a:latin typeface="ＭＳ Ｐゴシック" panose="020B0600070205080204" pitchFamily="50" charset="-128"/>
              </a:rPr>
              <a:t>(とわ)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の安き来たりて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ああその朝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悩み多き夜は去る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ああその朝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9970" name="Text Box 1">
            <a:extLst>
              <a:ext uri="{FF2B5EF4-FFF2-40B4-BE49-F238E27FC236}">
                <a16:creationId xmlns:a16="http://schemas.microsoft.com/office/drawing/2014/main" id="{48B6B328-CC34-A8F9-DCFB-230FE0662A8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08288" y="0"/>
            <a:ext cx="6335712" cy="5762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聖６７９　とわのやすききたりて</a:t>
            </a:r>
          </a:p>
        </p:txBody>
      </p:sp>
      <p:sp>
        <p:nvSpPr>
          <p:cNvPr id="979971" name="Text Box 2">
            <a:extLst>
              <a:ext uri="{FF2B5EF4-FFF2-40B4-BE49-F238E27FC236}">
                <a16:creationId xmlns:a16="http://schemas.microsoft.com/office/drawing/2014/main" id="{2287BB21-1FFB-D2FC-3024-41FFAA28A35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4838" y="792163"/>
            <a:ext cx="7640637" cy="2994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ああその朝　ああその朝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義の日は　出</a:t>
            </a:r>
            <a:r>
              <a:rPr lang="ja-JP" altLang="ja-JP">
                <a:solidFill>
                  <a:srgbClr val="FFFFFF"/>
                </a:solidFill>
                <a:latin typeface="ＭＳ Ｐゴシック" panose="020B0600070205080204" pitchFamily="50" charset="-128"/>
              </a:rPr>
              <a:t>(い）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でて輝かん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ああその朝  ああその朝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救い主にわれら会わん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2018" name="Text Box 1">
            <a:extLst>
              <a:ext uri="{FF2B5EF4-FFF2-40B4-BE49-F238E27FC236}">
                <a16:creationId xmlns:a16="http://schemas.microsoft.com/office/drawing/2014/main" id="{3ECFA61F-0E4E-4175-EBD8-88E82A11400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08288" y="0"/>
            <a:ext cx="6335712" cy="5762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聖６７９　とわのやすききたりて</a:t>
            </a:r>
          </a:p>
        </p:txBody>
      </p:sp>
      <p:sp>
        <p:nvSpPr>
          <p:cNvPr id="982019" name="Text Box 2">
            <a:extLst>
              <a:ext uri="{FF2B5EF4-FFF2-40B4-BE49-F238E27FC236}">
                <a16:creationId xmlns:a16="http://schemas.microsoft.com/office/drawing/2014/main" id="{3C405E39-AD0F-4AD2-BA9E-7A8A9942ACB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0413" y="792163"/>
            <a:ext cx="6521450" cy="2994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②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降ろせ汝</a:t>
            </a:r>
            <a:r>
              <a:rPr lang="ja-JP" altLang="ja-JP">
                <a:solidFill>
                  <a:srgbClr val="FFFFFF"/>
                </a:solidFill>
                <a:latin typeface="ＭＳ Ｐゴシック" panose="020B0600070205080204" pitchFamily="50" charset="-128"/>
              </a:rPr>
              <a:t>(なれ)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が十字架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ああその朝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負い来たりし荷も解け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ああその朝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4066" name="Text Box 1">
            <a:extLst>
              <a:ext uri="{FF2B5EF4-FFF2-40B4-BE49-F238E27FC236}">
                <a16:creationId xmlns:a16="http://schemas.microsoft.com/office/drawing/2014/main" id="{89DD9A51-43D4-15B0-06E2-92E9379C97C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08288" y="0"/>
            <a:ext cx="6335712" cy="5762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聖６７９　とわのやすききたりて</a:t>
            </a:r>
          </a:p>
        </p:txBody>
      </p:sp>
      <p:sp>
        <p:nvSpPr>
          <p:cNvPr id="984067" name="Text Box 2">
            <a:extLst>
              <a:ext uri="{FF2B5EF4-FFF2-40B4-BE49-F238E27FC236}">
                <a16:creationId xmlns:a16="http://schemas.microsoft.com/office/drawing/2014/main" id="{7B8B28F1-41AB-080B-4D82-142609890BA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4838" y="792163"/>
            <a:ext cx="7640637" cy="2994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ああその朝　ああその朝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義の日は　出</a:t>
            </a:r>
            <a:r>
              <a:rPr lang="ja-JP" altLang="ja-JP">
                <a:solidFill>
                  <a:srgbClr val="FFFFFF"/>
                </a:solidFill>
                <a:latin typeface="ＭＳ Ｐゴシック" panose="020B0600070205080204" pitchFamily="50" charset="-128"/>
              </a:rPr>
              <a:t>(い）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でて輝かん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ああその朝  ああその朝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救い主にわれら会わん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8242" name="Text Box 1">
            <a:extLst>
              <a:ext uri="{FF2B5EF4-FFF2-40B4-BE49-F238E27FC236}">
                <a16:creationId xmlns:a16="http://schemas.microsoft.com/office/drawing/2014/main" id="{D73288D1-B9EA-B07C-EDF7-0146093A8BD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152400"/>
            <a:ext cx="77724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</a:t>
            </a:r>
            <a:r>
              <a:rPr lang="en-US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６０７</a:t>
            </a: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　御霊は天より </a:t>
            </a:r>
          </a:p>
        </p:txBody>
      </p:sp>
      <p:sp>
        <p:nvSpPr>
          <p:cNvPr id="138243" name="Text Box 2">
            <a:extLst>
              <a:ext uri="{FF2B5EF4-FFF2-40B4-BE49-F238E27FC236}">
                <a16:creationId xmlns:a16="http://schemas.microsoft.com/office/drawing/2014/main" id="{7A9B9857-B7A4-02EC-FE7B-EC2BEB14B27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03325" y="1773238"/>
            <a:ext cx="18415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ja-JP" altLang="en-US"/>
          </a:p>
        </p:txBody>
      </p:sp>
      <p:sp>
        <p:nvSpPr>
          <p:cNvPr id="138244" name="Text Box 3">
            <a:extLst>
              <a:ext uri="{FF2B5EF4-FFF2-40B4-BE49-F238E27FC236}">
                <a16:creationId xmlns:a16="http://schemas.microsoft.com/office/drawing/2014/main" id="{1255D7C8-C712-B50C-D383-D6F44DA3101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9138" y="936625"/>
            <a:ext cx="5799137" cy="2774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　 我が心静かなリ　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   嵐はやみて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　 イェス君の御声のみ  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   明</a:t>
            </a:r>
            <a:r>
              <a:rPr lang="ja-JP" altLang="ja-JP">
                <a:latin typeface="ＭＳ Ｐゴシック" panose="020B0600070205080204" pitchFamily="50" charset="-128"/>
              </a:rPr>
              <a:t>(さや)</a:t>
            </a:r>
            <a:r>
              <a:rPr lang="ja-JP" altLang="ja-JP" sz="4400">
                <a:latin typeface="ＭＳ Ｐゴシック" panose="020B0600070205080204" pitchFamily="50" charset="-128"/>
              </a:rPr>
              <a:t>かに聞こゆ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6114" name="Text Box 1">
            <a:extLst>
              <a:ext uri="{FF2B5EF4-FFF2-40B4-BE49-F238E27FC236}">
                <a16:creationId xmlns:a16="http://schemas.microsoft.com/office/drawing/2014/main" id="{BF4EA816-F53B-AD8E-15EC-B2F9DEC1456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08288" y="0"/>
            <a:ext cx="6335712" cy="5762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聖６７９　とわのやすききたりて</a:t>
            </a:r>
          </a:p>
        </p:txBody>
      </p:sp>
      <p:sp>
        <p:nvSpPr>
          <p:cNvPr id="986115" name="Text Box 2">
            <a:extLst>
              <a:ext uri="{FF2B5EF4-FFF2-40B4-BE49-F238E27FC236}">
                <a16:creationId xmlns:a16="http://schemas.microsoft.com/office/drawing/2014/main" id="{689992B0-8045-B4DB-F7B2-A4BFC3E8C84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8813" y="792163"/>
            <a:ext cx="6723062" cy="2994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③</a:t>
            </a: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救い受けし人びと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   ああその朝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　 四方</a:t>
            </a:r>
            <a:r>
              <a:rPr lang="ja-JP" altLang="ja-JP">
                <a:solidFill>
                  <a:srgbClr val="FFFFFF"/>
                </a:solidFill>
                <a:latin typeface="Times New Roman" panose="02020603050405020304" pitchFamily="18" charset="0"/>
              </a:rPr>
              <a:t>(よも)</a:t>
            </a: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の地より集まる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   ああその朝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8162" name="Text Box 1">
            <a:extLst>
              <a:ext uri="{FF2B5EF4-FFF2-40B4-BE49-F238E27FC236}">
                <a16:creationId xmlns:a16="http://schemas.microsoft.com/office/drawing/2014/main" id="{A37AE6FD-1615-0331-FAA6-C4196981C55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08288" y="0"/>
            <a:ext cx="6335712" cy="5762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聖６７９　とわのやすききたりて</a:t>
            </a:r>
          </a:p>
        </p:txBody>
      </p:sp>
      <p:sp>
        <p:nvSpPr>
          <p:cNvPr id="988163" name="Text Box 2">
            <a:extLst>
              <a:ext uri="{FF2B5EF4-FFF2-40B4-BE49-F238E27FC236}">
                <a16:creationId xmlns:a16="http://schemas.microsoft.com/office/drawing/2014/main" id="{0D714F1A-CABB-2EAF-7C62-04AF7F6EDF6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4838" y="792163"/>
            <a:ext cx="7640637" cy="2994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ああその朝　ああその朝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義の日は　出</a:t>
            </a:r>
            <a:r>
              <a:rPr lang="ja-JP" altLang="ja-JP">
                <a:solidFill>
                  <a:srgbClr val="FFFFFF"/>
                </a:solidFill>
                <a:latin typeface="ＭＳ Ｐゴシック" panose="020B0600070205080204" pitchFamily="50" charset="-128"/>
              </a:rPr>
              <a:t>(い）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でて輝かん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ああその朝  ああその朝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救い主にわれら会わん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0210" name="Text Box 1">
            <a:extLst>
              <a:ext uri="{FF2B5EF4-FFF2-40B4-BE49-F238E27FC236}">
                <a16:creationId xmlns:a16="http://schemas.microsoft.com/office/drawing/2014/main" id="{7609AEB5-89ED-20E5-EA74-AE66CAE4122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08288" y="0"/>
            <a:ext cx="6335712" cy="5762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聖６７９　とわのやすききたりて</a:t>
            </a:r>
          </a:p>
        </p:txBody>
      </p:sp>
      <p:sp>
        <p:nvSpPr>
          <p:cNvPr id="990211" name="Text Box 2">
            <a:extLst>
              <a:ext uri="{FF2B5EF4-FFF2-40B4-BE49-F238E27FC236}">
                <a16:creationId xmlns:a16="http://schemas.microsoft.com/office/drawing/2014/main" id="{78DC149B-A137-869B-D1CF-B42A11C97A4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3900" y="792163"/>
            <a:ext cx="6594475" cy="2994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④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歌え琴を奏でて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ああその朝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「永遠にイェスは君ぞ」と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ああその朝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2258" name="Text Box 1">
            <a:extLst>
              <a:ext uri="{FF2B5EF4-FFF2-40B4-BE49-F238E27FC236}">
                <a16:creationId xmlns:a16="http://schemas.microsoft.com/office/drawing/2014/main" id="{0AEF3586-BFA5-718C-A127-ACE20F35FDC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08288" y="0"/>
            <a:ext cx="6335712" cy="5762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聖６７９　とわのやすききたりて</a:t>
            </a:r>
          </a:p>
        </p:txBody>
      </p:sp>
      <p:sp>
        <p:nvSpPr>
          <p:cNvPr id="992259" name="Text Box 2">
            <a:extLst>
              <a:ext uri="{FF2B5EF4-FFF2-40B4-BE49-F238E27FC236}">
                <a16:creationId xmlns:a16="http://schemas.microsoft.com/office/drawing/2014/main" id="{FDC37B98-F248-30B2-F519-2EAD15580BE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4838" y="792163"/>
            <a:ext cx="7640637" cy="2994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ああその朝　ああその朝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義の日は　出</a:t>
            </a:r>
            <a:r>
              <a:rPr lang="ja-JP" altLang="ja-JP">
                <a:solidFill>
                  <a:srgbClr val="FFFFFF"/>
                </a:solidFill>
                <a:latin typeface="ＭＳ Ｐゴシック" panose="020B0600070205080204" pitchFamily="50" charset="-128"/>
              </a:rPr>
              <a:t>(い）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でて輝かん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ああその朝  ああその朝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救い主にわれら会わん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4306" name="Text Box 1">
            <a:extLst>
              <a:ext uri="{FF2B5EF4-FFF2-40B4-BE49-F238E27FC236}">
                <a16:creationId xmlns:a16="http://schemas.microsoft.com/office/drawing/2014/main" id="{B9DB4D61-347B-4E90-9DDF-202FFB3D590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33800" y="0"/>
            <a:ext cx="5410200" cy="762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聖６８０　主イエスのきたるを</a:t>
            </a:r>
          </a:p>
        </p:txBody>
      </p:sp>
      <p:sp>
        <p:nvSpPr>
          <p:cNvPr id="994307" name="Text Box 2">
            <a:extLst>
              <a:ext uri="{FF2B5EF4-FFF2-40B4-BE49-F238E27FC236}">
                <a16:creationId xmlns:a16="http://schemas.microsoft.com/office/drawing/2014/main" id="{E9CA20D0-CE3A-EFA6-DDEC-C167923A39B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2875" y="792163"/>
            <a:ext cx="8874125" cy="41163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①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主イェスの来たるを　待ち望みつつ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今日も励むなり　主にある努め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endParaRPr lang="ja-JP" altLang="ja-JP" sz="4400">
              <a:solidFill>
                <a:srgbClr val="FFFFFF"/>
              </a:solidFill>
              <a:latin typeface="ＭＳ Ｐゴシック" panose="020B0600070205080204" pitchFamily="50" charset="-128"/>
            </a:endParaRP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②この世に生くれど　心は慕</a:t>
            </a:r>
            <a:r>
              <a:rPr lang="ja-JP" altLang="ja-JP">
                <a:solidFill>
                  <a:srgbClr val="FFFFFF"/>
                </a:solidFill>
                <a:latin typeface="ＭＳ Ｐゴシック" panose="020B0600070205080204" pitchFamily="50" charset="-128"/>
              </a:rPr>
              <a:t>（しと）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う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>
                <a:solidFill>
                  <a:srgbClr val="FFFFFF"/>
                </a:solidFill>
                <a:latin typeface="ＭＳ Ｐゴシック" panose="020B0600070205080204" pitchFamily="50" charset="-128"/>
              </a:rPr>
              <a:t>                                                          みよ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主イェスの栄えの　満ちたる御代を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6354" name="Text Box 1">
            <a:extLst>
              <a:ext uri="{FF2B5EF4-FFF2-40B4-BE49-F238E27FC236}">
                <a16:creationId xmlns:a16="http://schemas.microsoft.com/office/drawing/2014/main" id="{0CB479D6-1073-3CF7-1C6F-46AC10202C3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33800" y="0"/>
            <a:ext cx="5410200" cy="762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聖６８０　主イエスのきたるを</a:t>
            </a:r>
          </a:p>
        </p:txBody>
      </p:sp>
      <p:sp>
        <p:nvSpPr>
          <p:cNvPr id="996355" name="Text Box 2">
            <a:extLst>
              <a:ext uri="{FF2B5EF4-FFF2-40B4-BE49-F238E27FC236}">
                <a16:creationId xmlns:a16="http://schemas.microsoft.com/office/drawing/2014/main" id="{E962431A-4167-9D65-2ED1-F4BABD91071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5100" y="792163"/>
            <a:ext cx="8831263" cy="3444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③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栄えよりさらに　栄えに進まん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　我がかく祈るを　主嘉</a:t>
            </a:r>
            <a:r>
              <a:rPr lang="ja-JP" altLang="ja-JP">
                <a:solidFill>
                  <a:srgbClr val="FFFFFF"/>
                </a:solidFill>
                <a:latin typeface="ＭＳ Ｐゴシック" panose="020B0600070205080204" pitchFamily="50" charset="-128"/>
              </a:rPr>
              <a:t>(よみ)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し給わん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endParaRPr lang="ja-JP" altLang="ja-JP" sz="4400">
              <a:solidFill>
                <a:srgbClr val="FFFFFF"/>
              </a:solidFill>
              <a:latin typeface="ＭＳ Ｐゴシック" panose="020B0600070205080204" pitchFamily="50" charset="-128"/>
            </a:endParaRP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④何事にも耐え　忍ぶ力は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主を待つ身にのみ　常に注がる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8402" name="Text Box 1">
            <a:extLst>
              <a:ext uri="{FF2B5EF4-FFF2-40B4-BE49-F238E27FC236}">
                <a16:creationId xmlns:a16="http://schemas.microsoft.com/office/drawing/2014/main" id="{11FE2837-429A-D92C-4859-8D740B15D26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33800" y="0"/>
            <a:ext cx="5410200" cy="762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聖６８０　主イエスのきたるを</a:t>
            </a:r>
          </a:p>
        </p:txBody>
      </p:sp>
      <p:sp>
        <p:nvSpPr>
          <p:cNvPr id="998403" name="Text Box 2">
            <a:extLst>
              <a:ext uri="{FF2B5EF4-FFF2-40B4-BE49-F238E27FC236}">
                <a16:creationId xmlns:a16="http://schemas.microsoft.com/office/drawing/2014/main" id="{98403A7C-70A9-4071-3AF8-A3BC899541A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3838" y="792163"/>
            <a:ext cx="8712200" cy="3444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⑤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御旨を果たさず　手を空しうし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などかわ出</a:t>
            </a:r>
            <a:r>
              <a:rPr lang="ja-JP" altLang="ja-JP">
                <a:solidFill>
                  <a:srgbClr val="FFFFFF"/>
                </a:solidFill>
                <a:latin typeface="ＭＳ Ｐゴシック" panose="020B0600070205080204" pitchFamily="50" charset="-128"/>
              </a:rPr>
              <a:t>(い)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で得る　主の前に我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endParaRPr lang="ja-JP" altLang="ja-JP" sz="4400">
              <a:solidFill>
                <a:srgbClr val="FFFFFF"/>
              </a:solidFill>
              <a:latin typeface="ＭＳ Ｐゴシック" panose="020B0600070205080204" pitchFamily="50" charset="-128"/>
            </a:endParaRP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⑥いざ我も立ちて　滅びに急ぐ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　魂求めて　主の手に返さん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0450" name="Text Box 1">
            <a:extLst>
              <a:ext uri="{FF2B5EF4-FFF2-40B4-BE49-F238E27FC236}">
                <a16:creationId xmlns:a16="http://schemas.microsoft.com/office/drawing/2014/main" id="{F324D172-9538-B83D-4105-9EC99AEF6AE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33800" y="0"/>
            <a:ext cx="5410200" cy="762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聖６８１　きたりたもう主を</a:t>
            </a:r>
          </a:p>
        </p:txBody>
      </p:sp>
      <p:sp>
        <p:nvSpPr>
          <p:cNvPr id="1000451" name="Text Box 2">
            <a:extLst>
              <a:ext uri="{FF2B5EF4-FFF2-40B4-BE49-F238E27FC236}">
                <a16:creationId xmlns:a16="http://schemas.microsoft.com/office/drawing/2014/main" id="{AF08530C-F8BD-B823-67F0-14B5CE740BB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89000" y="792163"/>
            <a:ext cx="5578475" cy="2994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①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来たりたもう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 主をいざ迎えまつれ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 主こそ世界の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 王に在</a:t>
            </a:r>
            <a:r>
              <a:rPr lang="ja-JP" altLang="ja-JP">
                <a:solidFill>
                  <a:srgbClr val="FFFFFF"/>
                </a:solidFill>
                <a:latin typeface="ＭＳ Ｐゴシック" panose="020B0600070205080204" pitchFamily="50" charset="-128"/>
              </a:rPr>
              <a:t>(ましま)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せ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2498" name="Text Box 1">
            <a:extLst>
              <a:ext uri="{FF2B5EF4-FFF2-40B4-BE49-F238E27FC236}">
                <a16:creationId xmlns:a16="http://schemas.microsoft.com/office/drawing/2014/main" id="{ABAC71BD-6550-7AA9-E6F1-AF119146A58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33800" y="0"/>
            <a:ext cx="5410200" cy="762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聖６８１　きたりたもう主を</a:t>
            </a:r>
          </a:p>
        </p:txBody>
      </p:sp>
      <p:sp>
        <p:nvSpPr>
          <p:cNvPr id="1002499" name="Text Box 2">
            <a:extLst>
              <a:ext uri="{FF2B5EF4-FFF2-40B4-BE49-F238E27FC236}">
                <a16:creationId xmlns:a16="http://schemas.microsoft.com/office/drawing/2014/main" id="{44EBB1EB-6065-4A6B-3E96-1F4E94456AA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1663" y="792163"/>
            <a:ext cx="6154737" cy="2994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 いざいざ　祝いまつれ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 君の君主の主ぞ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 御位</a:t>
            </a:r>
            <a:r>
              <a:rPr lang="ja-JP" altLang="ja-JP">
                <a:solidFill>
                  <a:srgbClr val="FFFFFF"/>
                </a:solidFill>
                <a:latin typeface="ＭＳ Ｐゴシック" panose="020B0600070205080204" pitchFamily="50" charset="-128"/>
              </a:rPr>
              <a:t>(みくらい)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につきます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　いざいざ　祝いまつれ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4546" name="Text Box 1">
            <a:extLst>
              <a:ext uri="{FF2B5EF4-FFF2-40B4-BE49-F238E27FC236}">
                <a16:creationId xmlns:a16="http://schemas.microsoft.com/office/drawing/2014/main" id="{E077C2BF-AEFF-E943-FD03-A74B5D12610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33800" y="0"/>
            <a:ext cx="5410200" cy="762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聖６８１　きたりたもう主を</a:t>
            </a:r>
          </a:p>
        </p:txBody>
      </p:sp>
      <p:sp>
        <p:nvSpPr>
          <p:cNvPr id="1004547" name="Text Box 2">
            <a:extLst>
              <a:ext uri="{FF2B5EF4-FFF2-40B4-BE49-F238E27FC236}">
                <a16:creationId xmlns:a16="http://schemas.microsoft.com/office/drawing/2014/main" id="{67E5D482-4CC1-FBD2-B634-3204DD9B619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20750" y="792163"/>
            <a:ext cx="5514975" cy="2994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②</a:t>
            </a: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 憂い悩み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    死もなき栄えの日よ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　  妻に我が子に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    会うもこの日ぞ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0290" name="Text Box 1">
            <a:extLst>
              <a:ext uri="{FF2B5EF4-FFF2-40B4-BE49-F238E27FC236}">
                <a16:creationId xmlns:a16="http://schemas.microsoft.com/office/drawing/2014/main" id="{0664FB9B-D8D2-4673-C10A-03F1F7D1991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5800" y="0"/>
            <a:ext cx="86106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 b="1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聖６０８　恵みふかきみ神よ</a:t>
            </a: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 </a:t>
            </a:r>
          </a:p>
        </p:txBody>
      </p:sp>
      <p:sp>
        <p:nvSpPr>
          <p:cNvPr id="140291" name="Text Box 2">
            <a:extLst>
              <a:ext uri="{FF2B5EF4-FFF2-40B4-BE49-F238E27FC236}">
                <a16:creationId xmlns:a16="http://schemas.microsoft.com/office/drawing/2014/main" id="{02C5F4F4-09CF-DB89-96A3-BA59D82C9C2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438" y="720725"/>
            <a:ext cx="8928100" cy="4464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>
            <a:lvl1pPr marL="342900" indent="-319088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①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恵み深き御神よ　</a:t>
            </a:r>
          </a:p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昔ありしごとく</a:t>
            </a:r>
          </a:p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われら一人びとりを　</a:t>
            </a:r>
          </a:p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今日も満たし給え</a:t>
            </a:r>
          </a:p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</a:t>
            </a:r>
          </a:p>
          <a:p>
            <a:pPr algn="just" eaLnBrk="1" hangingPunct="1">
              <a:spcBef>
                <a:spcPts val="1100"/>
              </a:spcBef>
              <a:buClrTx/>
              <a:buSzPct val="80000"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　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6594" name="Text Box 1">
            <a:extLst>
              <a:ext uri="{FF2B5EF4-FFF2-40B4-BE49-F238E27FC236}">
                <a16:creationId xmlns:a16="http://schemas.microsoft.com/office/drawing/2014/main" id="{2EE7D558-6ACF-AA86-3028-B57586B3545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33800" y="0"/>
            <a:ext cx="5410200" cy="762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聖６８１　きたりたもう主を</a:t>
            </a:r>
          </a:p>
        </p:txBody>
      </p:sp>
      <p:sp>
        <p:nvSpPr>
          <p:cNvPr id="1006595" name="Text Box 2">
            <a:extLst>
              <a:ext uri="{FF2B5EF4-FFF2-40B4-BE49-F238E27FC236}">
                <a16:creationId xmlns:a16="http://schemas.microsoft.com/office/drawing/2014/main" id="{E510B3B4-D430-6ABE-67B8-DFC2221E19C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1663" y="792163"/>
            <a:ext cx="6154737" cy="2994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 いざいざ　祝いまつれ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 君の君主の主ぞ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 御位</a:t>
            </a:r>
            <a:r>
              <a:rPr lang="ja-JP" altLang="ja-JP">
                <a:solidFill>
                  <a:srgbClr val="FFFFFF"/>
                </a:solidFill>
                <a:latin typeface="ＭＳ Ｐゴシック" panose="020B0600070205080204" pitchFamily="50" charset="-128"/>
              </a:rPr>
              <a:t>(みくらい)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につきます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　いざいざ　祝いまつれ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8642" name="Text Box 1">
            <a:extLst>
              <a:ext uri="{FF2B5EF4-FFF2-40B4-BE49-F238E27FC236}">
                <a16:creationId xmlns:a16="http://schemas.microsoft.com/office/drawing/2014/main" id="{DD09B7FB-B2B7-FD86-37BB-BF6BDFEB8CA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33800" y="0"/>
            <a:ext cx="5410200" cy="762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聖６８１　きたりたもう主を</a:t>
            </a:r>
          </a:p>
        </p:txBody>
      </p:sp>
      <p:sp>
        <p:nvSpPr>
          <p:cNvPr id="1008643" name="Text Box 2">
            <a:extLst>
              <a:ext uri="{FF2B5EF4-FFF2-40B4-BE49-F238E27FC236}">
                <a16:creationId xmlns:a16="http://schemas.microsoft.com/office/drawing/2014/main" id="{81D67D0E-92C3-01F9-F29F-1F84D689EAA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87413" y="792163"/>
            <a:ext cx="5583237" cy="2994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③</a:t>
            </a: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 いかで惑わん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    主の日はいよよ近し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　  今日か今日かと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    我は待ち侘</a:t>
            </a:r>
            <a:r>
              <a:rPr lang="ja-JP" altLang="ja-JP">
                <a:solidFill>
                  <a:srgbClr val="FFFFFF"/>
                </a:solidFill>
                <a:latin typeface="Times New Roman" panose="02020603050405020304" pitchFamily="18" charset="0"/>
              </a:rPr>
              <a:t>(わ)</a:t>
            </a: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ぶ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0690" name="Text Box 1">
            <a:extLst>
              <a:ext uri="{FF2B5EF4-FFF2-40B4-BE49-F238E27FC236}">
                <a16:creationId xmlns:a16="http://schemas.microsoft.com/office/drawing/2014/main" id="{F9C1B08A-4C9D-6A43-1500-BEBD72D80B3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33800" y="0"/>
            <a:ext cx="5410200" cy="762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聖６８１　きたりたもう主を</a:t>
            </a:r>
          </a:p>
        </p:txBody>
      </p:sp>
      <p:sp>
        <p:nvSpPr>
          <p:cNvPr id="1010691" name="Text Box 2">
            <a:extLst>
              <a:ext uri="{FF2B5EF4-FFF2-40B4-BE49-F238E27FC236}">
                <a16:creationId xmlns:a16="http://schemas.microsoft.com/office/drawing/2014/main" id="{F5DF0E54-1715-B234-3C18-1885214E4DA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1663" y="792163"/>
            <a:ext cx="6154737" cy="2994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 いざいざ　祝いまつれ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 君の君主の主ぞ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 御位</a:t>
            </a:r>
            <a:r>
              <a:rPr lang="ja-JP" altLang="ja-JP">
                <a:solidFill>
                  <a:srgbClr val="FFFFFF"/>
                </a:solidFill>
                <a:latin typeface="ＭＳ Ｐゴシック" panose="020B0600070205080204" pitchFamily="50" charset="-128"/>
              </a:rPr>
              <a:t>(みくらい)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につきます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　いざいざ　祝いまつれ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2738" name="Text Box 1">
            <a:extLst>
              <a:ext uri="{FF2B5EF4-FFF2-40B4-BE49-F238E27FC236}">
                <a16:creationId xmlns:a16="http://schemas.microsoft.com/office/drawing/2014/main" id="{9A958998-6CC8-DFB7-9E7B-10AE5A754AF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33800" y="0"/>
            <a:ext cx="5410200" cy="762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聖６８１　きたりたもう主を</a:t>
            </a:r>
          </a:p>
        </p:txBody>
      </p:sp>
      <p:sp>
        <p:nvSpPr>
          <p:cNvPr id="1012739" name="Text Box 2">
            <a:extLst>
              <a:ext uri="{FF2B5EF4-FFF2-40B4-BE49-F238E27FC236}">
                <a16:creationId xmlns:a16="http://schemas.microsoft.com/office/drawing/2014/main" id="{B2156F3D-75CF-237E-579F-6E47526EE04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42925" y="792163"/>
            <a:ext cx="6627813" cy="2994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④</a:t>
            </a: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 顔を合わせ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    まず主に告げまつらなん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　 「愛しまつるは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    ただ君のみ」と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4786" name="Text Box 1">
            <a:extLst>
              <a:ext uri="{FF2B5EF4-FFF2-40B4-BE49-F238E27FC236}">
                <a16:creationId xmlns:a16="http://schemas.microsoft.com/office/drawing/2014/main" id="{4F1BE691-5BF5-82B7-131A-A8D50B39D2E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33800" y="0"/>
            <a:ext cx="5410200" cy="762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聖６８１　きたりたもう主を</a:t>
            </a:r>
          </a:p>
        </p:txBody>
      </p:sp>
      <p:sp>
        <p:nvSpPr>
          <p:cNvPr id="1014787" name="Text Box 2">
            <a:extLst>
              <a:ext uri="{FF2B5EF4-FFF2-40B4-BE49-F238E27FC236}">
                <a16:creationId xmlns:a16="http://schemas.microsoft.com/office/drawing/2014/main" id="{97DC2F55-C5DA-E9C0-473C-3135A3619E3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1663" y="792163"/>
            <a:ext cx="6154737" cy="2994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 いざいざ　祝いまつれ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 君の君主の主ぞ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 御位</a:t>
            </a:r>
            <a:r>
              <a:rPr lang="ja-JP" altLang="ja-JP">
                <a:solidFill>
                  <a:srgbClr val="FFFFFF"/>
                </a:solidFill>
                <a:latin typeface="ＭＳ Ｐゴシック" panose="020B0600070205080204" pitchFamily="50" charset="-128"/>
              </a:rPr>
              <a:t>(みくらい)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につきます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　いざいざ　祝いまつれ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6834" name="Text Box 1">
            <a:extLst>
              <a:ext uri="{FF2B5EF4-FFF2-40B4-BE49-F238E27FC236}">
                <a16:creationId xmlns:a16="http://schemas.microsoft.com/office/drawing/2014/main" id="{0A7AFFF5-E77C-C08D-77C2-1A924A26D24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33800" y="0"/>
            <a:ext cx="5410200" cy="762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聖６８１　きたりたもう主を</a:t>
            </a:r>
          </a:p>
        </p:txBody>
      </p:sp>
      <p:sp>
        <p:nvSpPr>
          <p:cNvPr id="1016835" name="Text Box 2">
            <a:extLst>
              <a:ext uri="{FF2B5EF4-FFF2-40B4-BE49-F238E27FC236}">
                <a16:creationId xmlns:a16="http://schemas.microsoft.com/office/drawing/2014/main" id="{6338B70F-212B-EEC7-461E-82E65533381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4213" y="792163"/>
            <a:ext cx="5989637" cy="2994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 いざいざ　祝いまつれ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 君の君主の主ぞ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 御位</a:t>
            </a:r>
            <a:r>
              <a:rPr lang="ja-JP" altLang="ja-JP" sz="2800">
                <a:solidFill>
                  <a:srgbClr val="FFFFFF"/>
                </a:solidFill>
                <a:latin typeface="ＭＳ Ｐゴシック" panose="020B0600070205080204" pitchFamily="50" charset="-128"/>
              </a:rPr>
              <a:t>(みくらい)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につきます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　いざいざ　祝いまつれ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8882" name="Text Box 1">
            <a:extLst>
              <a:ext uri="{FF2B5EF4-FFF2-40B4-BE49-F238E27FC236}">
                <a16:creationId xmlns:a16="http://schemas.microsoft.com/office/drawing/2014/main" id="{71BB5A9F-5DE4-EED4-2060-C8AD94A66AE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33800" y="0"/>
            <a:ext cx="5410200" cy="762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聖６８２　のがれん</a:t>
            </a:r>
          </a:p>
        </p:txBody>
      </p:sp>
      <p:sp>
        <p:nvSpPr>
          <p:cNvPr id="1018883" name="Text Box 2">
            <a:extLst>
              <a:ext uri="{FF2B5EF4-FFF2-40B4-BE49-F238E27FC236}">
                <a16:creationId xmlns:a16="http://schemas.microsoft.com/office/drawing/2014/main" id="{D7A838B9-0F20-FDFC-4290-58B3A42CB93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53975" y="792163"/>
            <a:ext cx="9266238" cy="2994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①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逃れん逃れん　主のみもとに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逃れん我が魂</a:t>
            </a:r>
            <a:r>
              <a:rPr lang="ja-JP" altLang="ja-JP">
                <a:solidFill>
                  <a:srgbClr val="FFFFFF"/>
                </a:solidFill>
                <a:latin typeface="ＭＳ Ｐゴシック" panose="020B0600070205080204" pitchFamily="50" charset="-128"/>
              </a:rPr>
              <a:t>(たま)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浮世を去りて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主は招く　雷</a:t>
            </a:r>
            <a:r>
              <a:rPr lang="ja-JP" altLang="ja-JP">
                <a:solidFill>
                  <a:srgbClr val="FFFFFF"/>
                </a:solidFill>
                <a:latin typeface="ＭＳ Ｐゴシック" panose="020B0600070205080204" pitchFamily="50" charset="-128"/>
              </a:rPr>
              <a:t>(いかづち)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響き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ラッパの音</a:t>
            </a:r>
            <a:r>
              <a:rPr lang="ja-JP" altLang="ja-JP" sz="2800">
                <a:solidFill>
                  <a:srgbClr val="FFFFFF"/>
                </a:solidFill>
                <a:latin typeface="ＭＳ Ｐゴシック" panose="020B0600070205080204" pitchFamily="50" charset="-128"/>
              </a:rPr>
              <a:t>(ね)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鳴り渡る　浮世よさらば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0930" name="Text Box 1">
            <a:extLst>
              <a:ext uri="{FF2B5EF4-FFF2-40B4-BE49-F238E27FC236}">
                <a16:creationId xmlns:a16="http://schemas.microsoft.com/office/drawing/2014/main" id="{49B05648-C923-A04A-1AD9-F0F49ADF7A4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33800" y="0"/>
            <a:ext cx="5410200" cy="762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聖６８２　のがれん</a:t>
            </a:r>
          </a:p>
        </p:txBody>
      </p:sp>
      <p:sp>
        <p:nvSpPr>
          <p:cNvPr id="1020931" name="Text Box 2">
            <a:extLst>
              <a:ext uri="{FF2B5EF4-FFF2-40B4-BE49-F238E27FC236}">
                <a16:creationId xmlns:a16="http://schemas.microsoft.com/office/drawing/2014/main" id="{F491DA32-654C-63F0-0E27-AF248605192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100" y="792163"/>
            <a:ext cx="9082088" cy="2994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②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逃れん逃れん　主のみもとに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逃れん我が魂</a:t>
            </a:r>
            <a:r>
              <a:rPr lang="ja-JP" altLang="ja-JP">
                <a:solidFill>
                  <a:srgbClr val="FFFFFF"/>
                </a:solidFill>
                <a:latin typeface="ＭＳ Ｐゴシック" panose="020B0600070205080204" pitchFamily="50" charset="-128"/>
              </a:rPr>
              <a:t>(たま)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浮世を去りて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2400">
                <a:solidFill>
                  <a:srgbClr val="FFFFFF"/>
                </a:solidFill>
                <a:latin typeface="Times New Roman" panose="02020603050405020304" pitchFamily="18" charset="0"/>
              </a:rPr>
              <a:t>　   </a:t>
            </a: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青木</a:t>
            </a:r>
            <a:r>
              <a:rPr lang="ja-JP" altLang="ja-JP" sz="2800">
                <a:solidFill>
                  <a:srgbClr val="FFFFFF"/>
                </a:solidFill>
                <a:latin typeface="Times New Roman" panose="02020603050405020304" pitchFamily="18" charset="0"/>
              </a:rPr>
              <a:t>（あおき）</a:t>
            </a: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さえ　裁かるるなり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 　枯れ木はいかにぞや　浮世よさらば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2978" name="Text Box 1">
            <a:extLst>
              <a:ext uri="{FF2B5EF4-FFF2-40B4-BE49-F238E27FC236}">
                <a16:creationId xmlns:a16="http://schemas.microsoft.com/office/drawing/2014/main" id="{D544302A-9B83-3776-F759-12FC2DB1175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33800" y="0"/>
            <a:ext cx="5410200" cy="762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聖６８２　のがれん</a:t>
            </a:r>
          </a:p>
        </p:txBody>
      </p:sp>
      <p:sp>
        <p:nvSpPr>
          <p:cNvPr id="1022979" name="Text Box 2">
            <a:extLst>
              <a:ext uri="{FF2B5EF4-FFF2-40B4-BE49-F238E27FC236}">
                <a16:creationId xmlns:a16="http://schemas.microsoft.com/office/drawing/2014/main" id="{CCD9FA85-B905-CC45-02C1-36CB1907AA0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3375" y="792163"/>
            <a:ext cx="8493125" cy="2994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③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逃れん逃れん　主のみもとに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逃れん我が魂</a:t>
            </a:r>
            <a:r>
              <a:rPr lang="ja-JP" altLang="ja-JP">
                <a:solidFill>
                  <a:srgbClr val="FFFFFF"/>
                </a:solidFill>
                <a:latin typeface="ＭＳ Ｐゴシック" panose="020B0600070205080204" pitchFamily="50" charset="-128"/>
              </a:rPr>
              <a:t>(たま)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浮世を去りて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2400">
                <a:solidFill>
                  <a:srgbClr val="FFFFFF"/>
                </a:solidFill>
                <a:latin typeface="Times New Roman" panose="02020603050405020304" pitchFamily="18" charset="0"/>
              </a:rPr>
              <a:t>　   </a:t>
            </a: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主は招く　稲妻光り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   罪人恐れ伏す　浮世よさらば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5026" name="Text Box 1">
            <a:extLst>
              <a:ext uri="{FF2B5EF4-FFF2-40B4-BE49-F238E27FC236}">
                <a16:creationId xmlns:a16="http://schemas.microsoft.com/office/drawing/2014/main" id="{C80BEC72-B25B-1E99-470D-30C582B9E00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33800" y="0"/>
            <a:ext cx="5410200" cy="762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聖６８３　世の終わりのラッパ</a:t>
            </a:r>
          </a:p>
        </p:txBody>
      </p:sp>
      <p:sp>
        <p:nvSpPr>
          <p:cNvPr id="1025027" name="Text Box 2">
            <a:extLst>
              <a:ext uri="{FF2B5EF4-FFF2-40B4-BE49-F238E27FC236}">
                <a16:creationId xmlns:a16="http://schemas.microsoft.com/office/drawing/2014/main" id="{12095A69-7E67-6AFB-6CD2-CF1A959ACFB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7488" y="792163"/>
            <a:ext cx="8724900" cy="2990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SzPct val="80000"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①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世の終わりのラッパ　鳴り渡る時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SzPct val="80000"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世は常世</a:t>
            </a:r>
            <a:r>
              <a:rPr lang="ja-JP" altLang="ja-JP">
                <a:solidFill>
                  <a:srgbClr val="FFFFFF"/>
                </a:solidFill>
                <a:latin typeface="ＭＳ Ｐゴシック" panose="020B0600070205080204" pitchFamily="50" charset="-128"/>
              </a:rPr>
              <a:t>(とこよ)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の朝となり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SzPct val="80000"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救われし者は  四方</a:t>
            </a:r>
            <a:r>
              <a:rPr lang="ja-JP" altLang="ja-JP">
                <a:solidFill>
                  <a:srgbClr val="FFFFFF"/>
                </a:solidFill>
                <a:latin typeface="ＭＳ Ｐゴシック" panose="020B0600070205080204" pitchFamily="50" charset="-128"/>
              </a:rPr>
              <a:t>(よも)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の隅より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SzPct val="80000"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全て主のもとに呼ばれん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2338" name="Text Box 1">
            <a:extLst>
              <a:ext uri="{FF2B5EF4-FFF2-40B4-BE49-F238E27FC236}">
                <a16:creationId xmlns:a16="http://schemas.microsoft.com/office/drawing/2014/main" id="{31A59BFA-3102-3F93-CA29-A3CF0E00EA1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5800" y="0"/>
            <a:ext cx="86106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聖６０８　恵みふかきみ神よ </a:t>
            </a:r>
          </a:p>
        </p:txBody>
      </p:sp>
      <p:sp>
        <p:nvSpPr>
          <p:cNvPr id="142339" name="Text Box 2">
            <a:extLst>
              <a:ext uri="{FF2B5EF4-FFF2-40B4-BE49-F238E27FC236}">
                <a16:creationId xmlns:a16="http://schemas.microsoft.com/office/drawing/2014/main" id="{A301D584-1806-D220-72DC-E9D8A297079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438" y="720725"/>
            <a:ext cx="8928100" cy="4464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>
            <a:lvl1pPr marL="342900" indent="-319088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主よ天つ御霊</a:t>
            </a:r>
            <a:r>
              <a:rPr lang="ja-JP" altLang="ja-JP">
                <a:solidFill>
                  <a:srgbClr val="FFFFFF"/>
                </a:solidFill>
                <a:latin typeface="ＭＳ Ｐゴシック" panose="020B0600070205080204" pitchFamily="50" charset="-128"/>
              </a:rPr>
              <a:t>(みたま)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を　</a:t>
            </a:r>
          </a:p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今日も降し給え</a:t>
            </a:r>
          </a:p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ここに天つ炎を　</a:t>
            </a:r>
          </a:p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今日も燃やし給え</a:t>
            </a:r>
          </a:p>
          <a:p>
            <a:pPr algn="just" eaLnBrk="1" hangingPunct="1">
              <a:spcBef>
                <a:spcPts val="1100"/>
              </a:spcBef>
              <a:buClrTx/>
              <a:buSzPct val="80000"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　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7074" name="Text Box 1">
            <a:extLst>
              <a:ext uri="{FF2B5EF4-FFF2-40B4-BE49-F238E27FC236}">
                <a16:creationId xmlns:a16="http://schemas.microsoft.com/office/drawing/2014/main" id="{2464A75E-285A-B22B-E713-3BA6950EECC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33800" y="0"/>
            <a:ext cx="5410200" cy="762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聖６８３　世の終わりのラッパ</a:t>
            </a:r>
          </a:p>
        </p:txBody>
      </p:sp>
      <p:sp>
        <p:nvSpPr>
          <p:cNvPr id="1027075" name="Text Box 2">
            <a:extLst>
              <a:ext uri="{FF2B5EF4-FFF2-40B4-BE49-F238E27FC236}">
                <a16:creationId xmlns:a16="http://schemas.microsoft.com/office/drawing/2014/main" id="{22DA89B4-733D-0453-FF3B-9E8C0795843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5800" y="792163"/>
            <a:ext cx="5543550" cy="2990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SzPct val="80000"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その時我が名も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SzPct val="80000"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その時我が名も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SzPct val="80000"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その時我が名も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SzPct val="80000"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呼ばれなば必ずあらん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9122" name="Text Box 1">
            <a:extLst>
              <a:ext uri="{FF2B5EF4-FFF2-40B4-BE49-F238E27FC236}">
                <a16:creationId xmlns:a16="http://schemas.microsoft.com/office/drawing/2014/main" id="{A9894297-2787-1FE4-0AC4-1321869B798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33800" y="0"/>
            <a:ext cx="5410200" cy="762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聖６８３　世の終わりのラッパ</a:t>
            </a:r>
          </a:p>
        </p:txBody>
      </p:sp>
      <p:sp>
        <p:nvSpPr>
          <p:cNvPr id="1029123" name="Text Box 2">
            <a:extLst>
              <a:ext uri="{FF2B5EF4-FFF2-40B4-BE49-F238E27FC236}">
                <a16:creationId xmlns:a16="http://schemas.microsoft.com/office/drawing/2014/main" id="{39D1D906-FEC8-7BDE-8D86-4740CE49AFB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925" y="792163"/>
            <a:ext cx="7618413" cy="2990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SzPct val="80000"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②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その時眠れる聖徒よみがえり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SzPct val="80000"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　栄えのからだに変わり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SzPct val="80000"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われらも共に 携え挙げられ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SzPct val="80000"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空にて主に会いまつらん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1170" name="Text Box 1">
            <a:extLst>
              <a:ext uri="{FF2B5EF4-FFF2-40B4-BE49-F238E27FC236}">
                <a16:creationId xmlns:a16="http://schemas.microsoft.com/office/drawing/2014/main" id="{4E8D22A2-5D90-0177-6E68-52085C5D2DE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33800" y="0"/>
            <a:ext cx="5410200" cy="762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聖６８３　世の終わりのラッパ</a:t>
            </a:r>
          </a:p>
        </p:txBody>
      </p:sp>
      <p:sp>
        <p:nvSpPr>
          <p:cNvPr id="1031171" name="Text Box 2">
            <a:extLst>
              <a:ext uri="{FF2B5EF4-FFF2-40B4-BE49-F238E27FC236}">
                <a16:creationId xmlns:a16="http://schemas.microsoft.com/office/drawing/2014/main" id="{E2EB6298-BB45-E139-4856-1B245C2DCDF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5800" y="792163"/>
            <a:ext cx="5543550" cy="2990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SzPct val="80000"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その時我が名も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SzPct val="80000"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その時我が名も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SzPct val="80000"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その時我が名も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SzPct val="80000"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呼ばれなば必ずあらん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3218" name="Text Box 1">
            <a:extLst>
              <a:ext uri="{FF2B5EF4-FFF2-40B4-BE49-F238E27FC236}">
                <a16:creationId xmlns:a16="http://schemas.microsoft.com/office/drawing/2014/main" id="{9122FEE9-64F3-5EE5-3270-049CEA345E5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33800" y="0"/>
            <a:ext cx="5410200" cy="762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聖６８３　世の終わりのラッパ</a:t>
            </a:r>
          </a:p>
        </p:txBody>
      </p:sp>
      <p:sp>
        <p:nvSpPr>
          <p:cNvPr id="1033219" name="Text Box 2">
            <a:extLst>
              <a:ext uri="{FF2B5EF4-FFF2-40B4-BE49-F238E27FC236}">
                <a16:creationId xmlns:a16="http://schemas.microsoft.com/office/drawing/2014/main" id="{A0238BAF-4DBB-69FD-C4FD-64B5535978A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7488" y="792163"/>
            <a:ext cx="8134350" cy="2990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SzPct val="80000"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③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世の業を終えて　天つ憩いに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SzPct val="80000"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　招かるる日近ければ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SzPct val="80000"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　なおも主の愛を　世びとに語り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SzPct val="80000"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御栄えのために尽くさん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5266" name="Text Box 1">
            <a:extLst>
              <a:ext uri="{FF2B5EF4-FFF2-40B4-BE49-F238E27FC236}">
                <a16:creationId xmlns:a16="http://schemas.microsoft.com/office/drawing/2014/main" id="{A5CEA9BE-42B5-302B-5E2E-B3FC9387407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33800" y="0"/>
            <a:ext cx="5410200" cy="762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聖６８３　世の終わりのラッパ</a:t>
            </a:r>
          </a:p>
        </p:txBody>
      </p:sp>
      <p:sp>
        <p:nvSpPr>
          <p:cNvPr id="1035267" name="Text Box 2">
            <a:extLst>
              <a:ext uri="{FF2B5EF4-FFF2-40B4-BE49-F238E27FC236}">
                <a16:creationId xmlns:a16="http://schemas.microsoft.com/office/drawing/2014/main" id="{EA0BD7E0-FA12-7518-B341-837526E3D7D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5800" y="792163"/>
            <a:ext cx="5543550" cy="2990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SzPct val="80000"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その時我が名も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SzPct val="80000"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その時我が名も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SzPct val="80000"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その時我が名も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SzPct val="80000"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呼ばれなば必ずあらん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7314" name="Text Box 1">
            <a:extLst>
              <a:ext uri="{FF2B5EF4-FFF2-40B4-BE49-F238E27FC236}">
                <a16:creationId xmlns:a16="http://schemas.microsoft.com/office/drawing/2014/main" id="{591A5BC2-F551-9FF2-DA4B-79BE5584B3D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19200" y="152400"/>
            <a:ext cx="77724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聖６８４　さばきの日は近づけり</a:t>
            </a:r>
          </a:p>
        </p:txBody>
      </p:sp>
      <p:sp>
        <p:nvSpPr>
          <p:cNvPr id="1037315" name="Text Box 2">
            <a:extLst>
              <a:ext uri="{FF2B5EF4-FFF2-40B4-BE49-F238E27FC236}">
                <a16:creationId xmlns:a16="http://schemas.microsoft.com/office/drawing/2014/main" id="{651BB109-6750-F29A-B489-1C8579A263A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8013" y="914400"/>
            <a:ext cx="6767512" cy="2994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①裁きの日は近づけり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裁きの日来たらば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正しき者と不義なる者は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ことごとく分かたれん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9362" name="Text Box 1">
            <a:extLst>
              <a:ext uri="{FF2B5EF4-FFF2-40B4-BE49-F238E27FC236}">
                <a16:creationId xmlns:a16="http://schemas.microsoft.com/office/drawing/2014/main" id="{C3EDEAD9-22F0-56D2-DA29-36916062AD1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19200" y="152400"/>
            <a:ext cx="77724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聖６８４　さばきの日は近づけり</a:t>
            </a:r>
          </a:p>
        </p:txBody>
      </p:sp>
      <p:sp>
        <p:nvSpPr>
          <p:cNvPr id="1039363" name="Text Box 2">
            <a:extLst>
              <a:ext uri="{FF2B5EF4-FFF2-40B4-BE49-F238E27FC236}">
                <a16:creationId xmlns:a16="http://schemas.microsoft.com/office/drawing/2014/main" id="{DD09C84D-227D-9795-D653-B085C936533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6575" y="914400"/>
            <a:ext cx="4991100" cy="5222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備えはいかにや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裁きの日のために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備えはいかにや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人々よ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endParaRPr lang="en-US" altLang="ja-JP" sz="4400">
              <a:solidFill>
                <a:srgbClr val="FFFFFF"/>
              </a:solidFill>
              <a:latin typeface="ＭＳ Ｐゴシック" panose="020B0600070205080204" pitchFamily="50" charset="-128"/>
            </a:endParaRP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endParaRPr lang="en-US" altLang="ja-JP" sz="4400">
              <a:solidFill>
                <a:srgbClr val="FFFFFF"/>
              </a:solidFill>
              <a:latin typeface="ＭＳ Ｐゴシック" panose="020B0600070205080204" pitchFamily="50" charset="-128"/>
            </a:endParaRP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SzPct val="80000"/>
              <a:buFontTx/>
              <a:buNone/>
            </a:pPr>
            <a:endParaRPr lang="en-US" altLang="ja-JP" sz="4400">
              <a:solidFill>
                <a:srgbClr val="FFFFFF"/>
              </a:solidFill>
              <a:latin typeface="ＭＳ Ｐゴシック" panose="020B0600070205080204" pitchFamily="50" charset="-128"/>
            </a:endParaRP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1410" name="Text Box 1">
            <a:extLst>
              <a:ext uri="{FF2B5EF4-FFF2-40B4-BE49-F238E27FC236}">
                <a16:creationId xmlns:a16="http://schemas.microsoft.com/office/drawing/2014/main" id="{4609E79B-502B-5571-C198-B2D3A575374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19200" y="152400"/>
            <a:ext cx="77724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聖６８４　さばきの日は近づけり</a:t>
            </a:r>
          </a:p>
        </p:txBody>
      </p:sp>
      <p:sp>
        <p:nvSpPr>
          <p:cNvPr id="1041411" name="Text Box 2">
            <a:extLst>
              <a:ext uri="{FF2B5EF4-FFF2-40B4-BE49-F238E27FC236}">
                <a16:creationId xmlns:a16="http://schemas.microsoft.com/office/drawing/2014/main" id="{296099CA-0380-24BA-8490-C29D7B63323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6563" y="914400"/>
            <a:ext cx="7112000" cy="2994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②輝く日は近づけり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   輝く日来たらば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　 イェスを愛する正しき者は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   とこしえに喜ばん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3458" name="Text Box 1">
            <a:extLst>
              <a:ext uri="{FF2B5EF4-FFF2-40B4-BE49-F238E27FC236}">
                <a16:creationId xmlns:a16="http://schemas.microsoft.com/office/drawing/2014/main" id="{6A8D8B29-187A-204A-3B30-B10AE5E446E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19200" y="152400"/>
            <a:ext cx="77724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聖６８４　さばきの日は近づけり</a:t>
            </a:r>
          </a:p>
        </p:txBody>
      </p:sp>
      <p:sp>
        <p:nvSpPr>
          <p:cNvPr id="1043459" name="Text Box 2">
            <a:extLst>
              <a:ext uri="{FF2B5EF4-FFF2-40B4-BE49-F238E27FC236}">
                <a16:creationId xmlns:a16="http://schemas.microsoft.com/office/drawing/2014/main" id="{95C7FEC1-3A00-188A-E556-784D8DFA60B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6575" y="914400"/>
            <a:ext cx="4991100" cy="5222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備えはいかにや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裁きの日のために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備えはいかにや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人々よ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endParaRPr lang="en-US" altLang="ja-JP" sz="4400">
              <a:solidFill>
                <a:srgbClr val="FFFFFF"/>
              </a:solidFill>
              <a:latin typeface="ＭＳ Ｐゴシック" panose="020B0600070205080204" pitchFamily="50" charset="-128"/>
            </a:endParaRP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endParaRPr lang="en-US" altLang="ja-JP" sz="4400">
              <a:solidFill>
                <a:srgbClr val="FFFFFF"/>
              </a:solidFill>
              <a:latin typeface="ＭＳ Ｐゴシック" panose="020B0600070205080204" pitchFamily="50" charset="-128"/>
            </a:endParaRP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SzPct val="80000"/>
              <a:buFontTx/>
              <a:buNone/>
            </a:pPr>
            <a:endParaRPr lang="en-US" altLang="ja-JP" sz="4400">
              <a:solidFill>
                <a:srgbClr val="FFFFFF"/>
              </a:solidFill>
              <a:latin typeface="ＭＳ Ｐゴシック" panose="020B0600070205080204" pitchFamily="50" charset="-128"/>
            </a:endParaRP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5506" name="Text Box 1">
            <a:extLst>
              <a:ext uri="{FF2B5EF4-FFF2-40B4-BE49-F238E27FC236}">
                <a16:creationId xmlns:a16="http://schemas.microsoft.com/office/drawing/2014/main" id="{ED8C5F64-1FE5-9C44-66CA-ACA7F809AB9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19200" y="152400"/>
            <a:ext cx="77724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聖６８４　さばきの日は近づけり</a:t>
            </a:r>
          </a:p>
        </p:txBody>
      </p:sp>
      <p:sp>
        <p:nvSpPr>
          <p:cNvPr id="1045507" name="Text Box 2">
            <a:extLst>
              <a:ext uri="{FF2B5EF4-FFF2-40B4-BE49-F238E27FC236}">
                <a16:creationId xmlns:a16="http://schemas.microsoft.com/office/drawing/2014/main" id="{5FD08FC6-DA56-2255-4847-8AE0B97F46A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7313" y="914400"/>
            <a:ext cx="8602662" cy="2994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③悲しき日は近づけり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   悲しき日来たらば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　 イェスは宣</a:t>
            </a:r>
            <a:r>
              <a:rPr lang="en-US" altLang="ja-JP">
                <a:solidFill>
                  <a:srgbClr val="FFFFFF"/>
                </a:solidFill>
                <a:latin typeface="Times New Roman" panose="02020603050405020304" pitchFamily="18" charset="0"/>
              </a:rPr>
              <a:t>(のたま)</a:t>
            </a:r>
            <a:r>
              <a:rPr lang="en-US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わん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  </a:t>
            </a:r>
            <a:r>
              <a:rPr lang="en-US" altLang="ja-JP" sz="4200">
                <a:solidFill>
                  <a:srgbClr val="FFFFFF"/>
                </a:solidFill>
                <a:latin typeface="Times New Roman" panose="02020603050405020304" pitchFamily="18" charset="0"/>
              </a:rPr>
              <a:t>「不義なる者よ去れ 我は知らず」と　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4386" name="Text Box 1">
            <a:extLst>
              <a:ext uri="{FF2B5EF4-FFF2-40B4-BE49-F238E27FC236}">
                <a16:creationId xmlns:a16="http://schemas.microsoft.com/office/drawing/2014/main" id="{73A24259-9C4E-1B1E-BB16-1B3A985BF66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5800" y="0"/>
            <a:ext cx="86106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 b="1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聖６０８　恵みふかきみ神よ</a:t>
            </a: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 </a:t>
            </a:r>
          </a:p>
        </p:txBody>
      </p:sp>
      <p:sp>
        <p:nvSpPr>
          <p:cNvPr id="144387" name="Text Box 2">
            <a:extLst>
              <a:ext uri="{FF2B5EF4-FFF2-40B4-BE49-F238E27FC236}">
                <a16:creationId xmlns:a16="http://schemas.microsoft.com/office/drawing/2014/main" id="{400A0A7B-E8DC-665E-EC5C-994D65FF38B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438" y="720725"/>
            <a:ext cx="8928100" cy="4464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>
            <a:lvl1pPr marL="342900" indent="-319088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主よ天つ御霊</a:t>
            </a:r>
            <a:r>
              <a:rPr lang="ja-JP" altLang="ja-JP">
                <a:solidFill>
                  <a:srgbClr val="FFFFFF"/>
                </a:solidFill>
                <a:latin typeface="ＭＳ Ｐゴシック" panose="020B0600070205080204" pitchFamily="50" charset="-128"/>
              </a:rPr>
              <a:t>(みたま)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を　</a:t>
            </a:r>
          </a:p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今日も降し給え</a:t>
            </a:r>
          </a:p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ここに天つ炎を　</a:t>
            </a:r>
          </a:p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今日も燃やし給え</a:t>
            </a:r>
          </a:p>
          <a:p>
            <a:pPr algn="just" eaLnBrk="1" hangingPunct="1">
              <a:spcBef>
                <a:spcPts val="1100"/>
              </a:spcBef>
              <a:buClrTx/>
              <a:buSzPct val="80000"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　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7554" name="Text Box 1">
            <a:extLst>
              <a:ext uri="{FF2B5EF4-FFF2-40B4-BE49-F238E27FC236}">
                <a16:creationId xmlns:a16="http://schemas.microsoft.com/office/drawing/2014/main" id="{D00CC8EA-6D4A-ADD7-467E-43E655F7B0E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19200" y="152400"/>
            <a:ext cx="77724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聖６８４　さばきの日は近づけり</a:t>
            </a:r>
          </a:p>
        </p:txBody>
      </p:sp>
      <p:sp>
        <p:nvSpPr>
          <p:cNvPr id="1047555" name="Text Box 2">
            <a:extLst>
              <a:ext uri="{FF2B5EF4-FFF2-40B4-BE49-F238E27FC236}">
                <a16:creationId xmlns:a16="http://schemas.microsoft.com/office/drawing/2014/main" id="{10BF6670-E8AC-1D4C-36C3-093336BD25B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6575" y="914400"/>
            <a:ext cx="4991100" cy="5222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備えはいかにや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裁きの日のために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備えはいかにや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人々よ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endParaRPr lang="en-US" altLang="ja-JP" sz="4400">
              <a:solidFill>
                <a:srgbClr val="FFFFFF"/>
              </a:solidFill>
              <a:latin typeface="ＭＳ Ｐゴシック" panose="020B0600070205080204" pitchFamily="50" charset="-128"/>
            </a:endParaRP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endParaRPr lang="en-US" altLang="ja-JP" sz="4400">
              <a:solidFill>
                <a:srgbClr val="FFFFFF"/>
              </a:solidFill>
              <a:latin typeface="ＭＳ Ｐゴシック" panose="020B0600070205080204" pitchFamily="50" charset="-128"/>
            </a:endParaRP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SzPct val="80000"/>
              <a:buFontTx/>
              <a:buNone/>
            </a:pPr>
            <a:endParaRPr lang="en-US" altLang="ja-JP" sz="4400">
              <a:solidFill>
                <a:srgbClr val="FFFFFF"/>
              </a:solidFill>
              <a:latin typeface="ＭＳ Ｐゴシック" panose="020B0600070205080204" pitchFamily="50" charset="-128"/>
            </a:endParaRP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9602" name="Text Box 1">
            <a:extLst>
              <a:ext uri="{FF2B5EF4-FFF2-40B4-BE49-F238E27FC236}">
                <a16:creationId xmlns:a16="http://schemas.microsoft.com/office/drawing/2014/main" id="{01DF38CE-B226-9D92-3DEE-F22857CBD21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19200" y="152400"/>
            <a:ext cx="77724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聖６８５　わくなみだのいみ</a:t>
            </a:r>
          </a:p>
        </p:txBody>
      </p:sp>
      <p:sp>
        <p:nvSpPr>
          <p:cNvPr id="1049603" name="Text Box 2">
            <a:extLst>
              <a:ext uri="{FF2B5EF4-FFF2-40B4-BE49-F238E27FC236}">
                <a16:creationId xmlns:a16="http://schemas.microsoft.com/office/drawing/2014/main" id="{A4A8E586-5E51-95D1-A1BE-C7E852B2E6A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9913" y="914400"/>
            <a:ext cx="5219700" cy="37369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①湧く涙の意味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実</a:t>
            </a:r>
            <a:r>
              <a:rPr lang="en-US" altLang="ja-JP">
                <a:solidFill>
                  <a:srgbClr val="FFFFFF"/>
                </a:solidFill>
                <a:latin typeface="ＭＳ Ｐゴシック" panose="020B0600070205080204" pitchFamily="50" charset="-128"/>
              </a:rPr>
              <a:t>(げ)</a:t>
            </a: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に誰かは知る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世にある間は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知ることやなからん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1650" name="Text Box 1">
            <a:extLst>
              <a:ext uri="{FF2B5EF4-FFF2-40B4-BE49-F238E27FC236}">
                <a16:creationId xmlns:a16="http://schemas.microsoft.com/office/drawing/2014/main" id="{DCC1058B-85A9-14E3-3E3D-2654A4EAD6B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19200" y="152400"/>
            <a:ext cx="77724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聖６８５　わくなみだのいみ</a:t>
            </a:r>
          </a:p>
        </p:txBody>
      </p:sp>
      <p:sp>
        <p:nvSpPr>
          <p:cNvPr id="1051651" name="Text Box 2">
            <a:extLst>
              <a:ext uri="{FF2B5EF4-FFF2-40B4-BE49-F238E27FC236}">
                <a16:creationId xmlns:a16="http://schemas.microsoft.com/office/drawing/2014/main" id="{D365492D-74BD-5146-5786-210FB6C294C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47738" y="914400"/>
            <a:ext cx="5272087" cy="37369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されども知るを得ん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全てを明</a:t>
            </a:r>
            <a:r>
              <a:rPr lang="en-US" altLang="ja-JP">
                <a:solidFill>
                  <a:srgbClr val="FFFFFF"/>
                </a:solidFill>
                <a:latin typeface="ＭＳ Ｐゴシック" panose="020B0600070205080204" pitchFamily="50" charset="-128"/>
              </a:rPr>
              <a:t>(さや)</a:t>
            </a: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かに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御国に昇りて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主を見まつる朝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SzPct val="80000"/>
              <a:buFontTx/>
              <a:buNone/>
            </a:pPr>
            <a:endParaRPr lang="en-US" altLang="ja-JP" sz="4400">
              <a:solidFill>
                <a:srgbClr val="FFFFFF"/>
              </a:solidFill>
              <a:latin typeface="ＭＳ Ｐゴシック" panose="020B0600070205080204" pitchFamily="50" charset="-128"/>
            </a:endParaRP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3698" name="Text Box 1">
            <a:extLst>
              <a:ext uri="{FF2B5EF4-FFF2-40B4-BE49-F238E27FC236}">
                <a16:creationId xmlns:a16="http://schemas.microsoft.com/office/drawing/2014/main" id="{854AF663-F6AE-28A4-4C45-59CDC40BC5C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19200" y="152400"/>
            <a:ext cx="77724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聖６８５　わくなみだのいみ</a:t>
            </a:r>
          </a:p>
        </p:txBody>
      </p:sp>
      <p:sp>
        <p:nvSpPr>
          <p:cNvPr id="1053699" name="Text Box 2">
            <a:extLst>
              <a:ext uri="{FF2B5EF4-FFF2-40B4-BE49-F238E27FC236}">
                <a16:creationId xmlns:a16="http://schemas.microsoft.com/office/drawing/2014/main" id="{5F94DF16-90F2-8004-B1EF-594D2C90789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8800" y="914400"/>
            <a:ext cx="5292725" cy="2994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②残しし仕事を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　 そこにてなし遂げん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　 別れし友らと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   手を取りて語らん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5746" name="Text Box 1">
            <a:extLst>
              <a:ext uri="{FF2B5EF4-FFF2-40B4-BE49-F238E27FC236}">
                <a16:creationId xmlns:a16="http://schemas.microsoft.com/office/drawing/2014/main" id="{E0871D0A-D850-42F1-0475-C9288099966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19200" y="152400"/>
            <a:ext cx="77724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聖６８５　わくなみだのいみ</a:t>
            </a:r>
          </a:p>
        </p:txBody>
      </p:sp>
      <p:sp>
        <p:nvSpPr>
          <p:cNvPr id="1055747" name="Text Box 2">
            <a:extLst>
              <a:ext uri="{FF2B5EF4-FFF2-40B4-BE49-F238E27FC236}">
                <a16:creationId xmlns:a16="http://schemas.microsoft.com/office/drawing/2014/main" id="{93EB91E6-42C5-497F-1040-C8593351EC7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47738" y="914400"/>
            <a:ext cx="5272087" cy="37369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されども知るを得ん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全てを明</a:t>
            </a:r>
            <a:r>
              <a:rPr lang="en-US" altLang="ja-JP">
                <a:solidFill>
                  <a:srgbClr val="FFFFFF"/>
                </a:solidFill>
                <a:latin typeface="ＭＳ Ｐゴシック" panose="020B0600070205080204" pitchFamily="50" charset="-128"/>
              </a:rPr>
              <a:t>(さや)</a:t>
            </a: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かに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御国に昇りて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主を見まつる朝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SzPct val="80000"/>
              <a:buFontTx/>
              <a:buNone/>
            </a:pPr>
            <a:endParaRPr lang="en-US" altLang="ja-JP" sz="4400">
              <a:solidFill>
                <a:srgbClr val="FFFFFF"/>
              </a:solidFill>
              <a:latin typeface="ＭＳ Ｐゴシック" panose="020B0600070205080204" pitchFamily="50" charset="-128"/>
            </a:endParaRP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7794" name="Text Box 1">
            <a:extLst>
              <a:ext uri="{FF2B5EF4-FFF2-40B4-BE49-F238E27FC236}">
                <a16:creationId xmlns:a16="http://schemas.microsoft.com/office/drawing/2014/main" id="{219AA3F2-A6E5-01EF-F503-3A96E381146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19200" y="152400"/>
            <a:ext cx="77724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聖６８５　わくなみだのいみ</a:t>
            </a:r>
          </a:p>
        </p:txBody>
      </p:sp>
      <p:sp>
        <p:nvSpPr>
          <p:cNvPr id="1057795" name="Text Box 2">
            <a:extLst>
              <a:ext uri="{FF2B5EF4-FFF2-40B4-BE49-F238E27FC236}">
                <a16:creationId xmlns:a16="http://schemas.microsoft.com/office/drawing/2014/main" id="{F5C70FDD-1848-441F-4298-6C961EDDFAB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4188" y="914400"/>
            <a:ext cx="5646737" cy="2994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③なにゆえ歌声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　 突如途絶</a:t>
            </a:r>
            <a:r>
              <a:rPr lang="en-US" altLang="ja-JP">
                <a:solidFill>
                  <a:srgbClr val="FFFFFF"/>
                </a:solidFill>
                <a:latin typeface="Times New Roman" panose="02020603050405020304" pitchFamily="18" charset="0"/>
              </a:rPr>
              <a:t>（とだ）</a:t>
            </a:r>
            <a:r>
              <a:rPr lang="en-US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ゆるか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　 なにゆえ雲間に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   陽は姿消すか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9842" name="Text Box 1">
            <a:extLst>
              <a:ext uri="{FF2B5EF4-FFF2-40B4-BE49-F238E27FC236}">
                <a16:creationId xmlns:a16="http://schemas.microsoft.com/office/drawing/2014/main" id="{EAF3BF42-DEE0-507E-46C5-B36167BF384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19200" y="152400"/>
            <a:ext cx="77724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聖６８５　わくなみだのいみ</a:t>
            </a:r>
          </a:p>
        </p:txBody>
      </p:sp>
      <p:sp>
        <p:nvSpPr>
          <p:cNvPr id="1059843" name="Text Box 2">
            <a:extLst>
              <a:ext uri="{FF2B5EF4-FFF2-40B4-BE49-F238E27FC236}">
                <a16:creationId xmlns:a16="http://schemas.microsoft.com/office/drawing/2014/main" id="{59447756-82F0-8521-1C74-B11CB0680D2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47738" y="914400"/>
            <a:ext cx="5272087" cy="37369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されども知るを得ん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全てを明</a:t>
            </a:r>
            <a:r>
              <a:rPr lang="en-US" altLang="ja-JP">
                <a:solidFill>
                  <a:srgbClr val="FFFFFF"/>
                </a:solidFill>
                <a:latin typeface="ＭＳ Ｐゴシック" panose="020B0600070205080204" pitchFamily="50" charset="-128"/>
              </a:rPr>
              <a:t>(さや)</a:t>
            </a: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かに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御国に昇りて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主を見まつる朝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SzPct val="80000"/>
              <a:buFontTx/>
              <a:buNone/>
            </a:pPr>
            <a:endParaRPr lang="en-US" altLang="ja-JP" sz="4400">
              <a:solidFill>
                <a:srgbClr val="FFFFFF"/>
              </a:solidFill>
              <a:latin typeface="ＭＳ Ｐゴシック" panose="020B0600070205080204" pitchFamily="50" charset="-128"/>
            </a:endParaRP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1890" name="Text Box 1">
            <a:extLst>
              <a:ext uri="{FF2B5EF4-FFF2-40B4-BE49-F238E27FC236}">
                <a16:creationId xmlns:a16="http://schemas.microsoft.com/office/drawing/2014/main" id="{2A350271-C20F-413E-FB3C-4638633676B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19200" y="152400"/>
            <a:ext cx="77724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聖６８５　わくなみだのいみ</a:t>
            </a:r>
          </a:p>
        </p:txBody>
      </p:sp>
      <p:sp>
        <p:nvSpPr>
          <p:cNvPr id="1061891" name="Text Box 2">
            <a:extLst>
              <a:ext uri="{FF2B5EF4-FFF2-40B4-BE49-F238E27FC236}">
                <a16:creationId xmlns:a16="http://schemas.microsoft.com/office/drawing/2014/main" id="{09DAD74B-311E-1512-BE04-B2F1C143095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3238" y="914400"/>
            <a:ext cx="5416550" cy="2994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④なにゆえ愛する者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　 地より去るか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　 なにゆえ望みの城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   崩れ去るか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3938" name="Text Box 1">
            <a:extLst>
              <a:ext uri="{FF2B5EF4-FFF2-40B4-BE49-F238E27FC236}">
                <a16:creationId xmlns:a16="http://schemas.microsoft.com/office/drawing/2014/main" id="{F116BF24-EF30-0A80-CD60-4125D15C749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19200" y="152400"/>
            <a:ext cx="77724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聖６８５　わくなみだのいみ</a:t>
            </a:r>
          </a:p>
        </p:txBody>
      </p:sp>
      <p:sp>
        <p:nvSpPr>
          <p:cNvPr id="1063939" name="Text Box 2">
            <a:extLst>
              <a:ext uri="{FF2B5EF4-FFF2-40B4-BE49-F238E27FC236}">
                <a16:creationId xmlns:a16="http://schemas.microsoft.com/office/drawing/2014/main" id="{BDA64273-49DD-EB1F-2CC6-B649DB02865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47738" y="914400"/>
            <a:ext cx="5272087" cy="37369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されども知るを得ん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全てを明</a:t>
            </a:r>
            <a:r>
              <a:rPr lang="en-US" altLang="ja-JP">
                <a:solidFill>
                  <a:srgbClr val="FFFFFF"/>
                </a:solidFill>
                <a:latin typeface="ＭＳ Ｐゴシック" panose="020B0600070205080204" pitchFamily="50" charset="-128"/>
              </a:rPr>
              <a:t>(さや)</a:t>
            </a: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かに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御国に昇りて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主を見まつる朝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SzPct val="80000"/>
              <a:buFontTx/>
              <a:buNone/>
            </a:pPr>
            <a:endParaRPr lang="en-US" altLang="ja-JP" sz="4400">
              <a:solidFill>
                <a:srgbClr val="FFFFFF"/>
              </a:solidFill>
              <a:latin typeface="ＭＳ Ｐゴシック" panose="020B0600070205080204" pitchFamily="50" charset="-128"/>
            </a:endParaRP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5986" name="Text Box 1">
            <a:extLst>
              <a:ext uri="{FF2B5EF4-FFF2-40B4-BE49-F238E27FC236}">
                <a16:creationId xmlns:a16="http://schemas.microsoft.com/office/drawing/2014/main" id="{D4743BE1-CA15-03A5-5568-BF5625F8C9F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19200" y="152400"/>
            <a:ext cx="77724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聖６８５　わくなみだのいみ</a:t>
            </a:r>
          </a:p>
        </p:txBody>
      </p:sp>
      <p:sp>
        <p:nvSpPr>
          <p:cNvPr id="1065987" name="Text Box 2">
            <a:extLst>
              <a:ext uri="{FF2B5EF4-FFF2-40B4-BE49-F238E27FC236}">
                <a16:creationId xmlns:a16="http://schemas.microsoft.com/office/drawing/2014/main" id="{6AE6E6CE-1586-BAED-BAAC-E1D12CF546F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1975" y="914400"/>
            <a:ext cx="5462588" cy="37369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⑤解き難きことの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   鍵は御手にあり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　 まもなく物事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　 皆明</a:t>
            </a:r>
            <a:r>
              <a:rPr lang="en-US" altLang="ja-JP">
                <a:solidFill>
                  <a:srgbClr val="FFFFFF"/>
                </a:solidFill>
                <a:latin typeface="Times New Roman" panose="02020603050405020304" pitchFamily="18" charset="0"/>
              </a:rPr>
              <a:t>(さや)</a:t>
            </a:r>
            <a:r>
              <a:rPr lang="en-US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に知られん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274" name="Text Box 1">
            <a:extLst>
              <a:ext uri="{FF2B5EF4-FFF2-40B4-BE49-F238E27FC236}">
                <a16:creationId xmlns:a16="http://schemas.microsoft.com/office/drawing/2014/main" id="{674A9017-9F53-9BCE-A5B4-F0F1B1E4093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67200" y="0"/>
            <a:ext cx="48768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4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聖６００　み神のほのおよ </a:t>
            </a:r>
          </a:p>
        </p:txBody>
      </p:sp>
      <p:sp>
        <p:nvSpPr>
          <p:cNvPr id="54275" name="Text Box 2">
            <a:extLst>
              <a:ext uri="{FF2B5EF4-FFF2-40B4-BE49-F238E27FC236}">
                <a16:creationId xmlns:a16="http://schemas.microsoft.com/office/drawing/2014/main" id="{19FB9AEE-27B7-116A-FF77-F9361247044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360363" y="0"/>
            <a:ext cx="9504363" cy="3676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738000" tIns="730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/>
              <a:t>③</a:t>
            </a:r>
            <a:r>
              <a:rPr lang="ja-JP" altLang="ja-JP" sz="4400"/>
              <a:t>御神の炎よ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/>
              <a:t>   なお強く燃えよ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/>
              <a:t>　 キリストの形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/>
              <a:t>   内になるまでは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6434" name="Text Box 1">
            <a:extLst>
              <a:ext uri="{FF2B5EF4-FFF2-40B4-BE49-F238E27FC236}">
                <a16:creationId xmlns:a16="http://schemas.microsoft.com/office/drawing/2014/main" id="{8E5DA493-20DC-E024-082C-B5B01ADFF1D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5800" y="0"/>
            <a:ext cx="86106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聖６０８　恵みふかきみ神よ </a:t>
            </a:r>
          </a:p>
        </p:txBody>
      </p:sp>
      <p:sp>
        <p:nvSpPr>
          <p:cNvPr id="146435" name="Text Box 2">
            <a:extLst>
              <a:ext uri="{FF2B5EF4-FFF2-40B4-BE49-F238E27FC236}">
                <a16:creationId xmlns:a16="http://schemas.microsoft.com/office/drawing/2014/main" id="{54BB7A54-EAFF-00D0-F642-5855C896651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438" y="720725"/>
            <a:ext cx="9072562" cy="4464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>
            <a:lvl1pPr marL="342900" indent="-319088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②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罪と欲はさながら　</a:t>
            </a:r>
          </a:p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火にて焼くるごとく</a:t>
            </a:r>
          </a:p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焼きて全く滅ぼし　</a:t>
            </a:r>
          </a:p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今日もきよめ給え</a:t>
            </a:r>
          </a:p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</a:t>
            </a:r>
          </a:p>
          <a:p>
            <a:pPr algn="just" eaLnBrk="1" hangingPunct="1">
              <a:spcBef>
                <a:spcPts val="1100"/>
              </a:spcBef>
              <a:buClrTx/>
              <a:buSzPct val="80000"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　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8034" name="Text Box 1">
            <a:extLst>
              <a:ext uri="{FF2B5EF4-FFF2-40B4-BE49-F238E27FC236}">
                <a16:creationId xmlns:a16="http://schemas.microsoft.com/office/drawing/2014/main" id="{57C5DE3F-60BE-CA77-576F-954FBBBE068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19200" y="152400"/>
            <a:ext cx="77724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聖６８５　わくなみだのいみ</a:t>
            </a:r>
          </a:p>
        </p:txBody>
      </p:sp>
      <p:sp>
        <p:nvSpPr>
          <p:cNvPr id="1068035" name="Text Box 2">
            <a:extLst>
              <a:ext uri="{FF2B5EF4-FFF2-40B4-BE49-F238E27FC236}">
                <a16:creationId xmlns:a16="http://schemas.microsoft.com/office/drawing/2014/main" id="{C84DBC85-3941-1898-5C2F-01270943B60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47738" y="914400"/>
            <a:ext cx="5272087" cy="37369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されども知るを得ん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全てを明</a:t>
            </a:r>
            <a:r>
              <a:rPr lang="en-US" altLang="ja-JP">
                <a:solidFill>
                  <a:srgbClr val="FFFFFF"/>
                </a:solidFill>
                <a:latin typeface="ＭＳ Ｐゴシック" panose="020B0600070205080204" pitchFamily="50" charset="-128"/>
              </a:rPr>
              <a:t>(さや)</a:t>
            </a: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かに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御国に昇りて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主を見まつる朝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SzPct val="80000"/>
              <a:buFontTx/>
              <a:buNone/>
            </a:pPr>
            <a:endParaRPr lang="en-US" altLang="ja-JP" sz="4400">
              <a:solidFill>
                <a:srgbClr val="FFFFFF"/>
              </a:solidFill>
              <a:latin typeface="ＭＳ Ｐゴシック" panose="020B0600070205080204" pitchFamily="50" charset="-128"/>
            </a:endParaRP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0082" name="Text Box 1">
            <a:extLst>
              <a:ext uri="{FF2B5EF4-FFF2-40B4-BE49-F238E27FC236}">
                <a16:creationId xmlns:a16="http://schemas.microsoft.com/office/drawing/2014/main" id="{BFBF1C24-D81B-6ED3-096E-07A9150651E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19200" y="152400"/>
            <a:ext cx="77724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聖６８６　うたいきかせん</a:t>
            </a:r>
          </a:p>
        </p:txBody>
      </p:sp>
      <p:sp>
        <p:nvSpPr>
          <p:cNvPr id="1070083" name="Text Box 2">
            <a:extLst>
              <a:ext uri="{FF2B5EF4-FFF2-40B4-BE49-F238E27FC236}">
                <a16:creationId xmlns:a16="http://schemas.microsoft.com/office/drawing/2014/main" id="{62A143BB-8BF5-5F34-BE69-ECDEAA73DC4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98475" y="914400"/>
            <a:ext cx="6653213" cy="2990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①歌い聞かせん　我が心の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ふるさとの歌を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そこに嵐 耐えてたたず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そこに夜もあらじ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2130" name="Text Box 1">
            <a:extLst>
              <a:ext uri="{FF2B5EF4-FFF2-40B4-BE49-F238E27FC236}">
                <a16:creationId xmlns:a16="http://schemas.microsoft.com/office/drawing/2014/main" id="{ECF6DD40-C2E8-FB7B-1B52-5908416AA89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19200" y="152400"/>
            <a:ext cx="77724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聖６８６　うたいきかせん</a:t>
            </a:r>
          </a:p>
        </p:txBody>
      </p:sp>
      <p:sp>
        <p:nvSpPr>
          <p:cNvPr id="1072131" name="Text Box 2">
            <a:extLst>
              <a:ext uri="{FF2B5EF4-FFF2-40B4-BE49-F238E27FC236}">
                <a16:creationId xmlns:a16="http://schemas.microsoft.com/office/drawing/2014/main" id="{D0D3BC6B-77A2-5A26-3A5A-CE5A2CBB903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088" y="914400"/>
            <a:ext cx="4994275" cy="2990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そこに夜もあらじ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そこに嵐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耐えてたたず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そこに夜もあらじ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4178" name="Text Box 1">
            <a:extLst>
              <a:ext uri="{FF2B5EF4-FFF2-40B4-BE49-F238E27FC236}">
                <a16:creationId xmlns:a16="http://schemas.microsoft.com/office/drawing/2014/main" id="{1468C978-4CD0-C564-2431-F477E279080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19200" y="152400"/>
            <a:ext cx="77724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聖６８６　うたいきかせん</a:t>
            </a:r>
          </a:p>
        </p:txBody>
      </p:sp>
      <p:sp>
        <p:nvSpPr>
          <p:cNvPr id="1074179" name="Text Box 2">
            <a:extLst>
              <a:ext uri="{FF2B5EF4-FFF2-40B4-BE49-F238E27FC236}">
                <a16:creationId xmlns:a16="http://schemas.microsoft.com/office/drawing/2014/main" id="{BBA72207-3A23-37C5-5B42-EAFD31570D3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5475" y="914400"/>
            <a:ext cx="6496050" cy="37369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②麗しきは　我がふるさと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　我が慕う国よ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親しきもの  先に行きて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我を待ちてやあらん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　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6226" name="Text Box 1">
            <a:extLst>
              <a:ext uri="{FF2B5EF4-FFF2-40B4-BE49-F238E27FC236}">
                <a16:creationId xmlns:a16="http://schemas.microsoft.com/office/drawing/2014/main" id="{110FD189-4B83-67A8-2BD8-B510F1CE5BA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19200" y="152400"/>
            <a:ext cx="77724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聖６８６　うたいきかせん</a:t>
            </a:r>
          </a:p>
        </p:txBody>
      </p:sp>
      <p:sp>
        <p:nvSpPr>
          <p:cNvPr id="1076227" name="Text Box 2">
            <a:extLst>
              <a:ext uri="{FF2B5EF4-FFF2-40B4-BE49-F238E27FC236}">
                <a16:creationId xmlns:a16="http://schemas.microsoft.com/office/drawing/2014/main" id="{90FF4EE6-3CB0-73BB-9ECE-A0C3ED978E6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6425" y="914400"/>
            <a:ext cx="5753100" cy="2994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　我を待ちてやあらん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親しきもの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　先に行きて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我を待ちてやあらん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8274" name="Text Box 1">
            <a:extLst>
              <a:ext uri="{FF2B5EF4-FFF2-40B4-BE49-F238E27FC236}">
                <a16:creationId xmlns:a16="http://schemas.microsoft.com/office/drawing/2014/main" id="{11A86023-438D-3E96-4852-392212F8941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19200" y="152400"/>
            <a:ext cx="77724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聖６８６　うたいきかせん</a:t>
            </a:r>
          </a:p>
        </p:txBody>
      </p:sp>
      <p:sp>
        <p:nvSpPr>
          <p:cNvPr id="1078275" name="Text Box 2">
            <a:extLst>
              <a:ext uri="{FF2B5EF4-FFF2-40B4-BE49-F238E27FC236}">
                <a16:creationId xmlns:a16="http://schemas.microsoft.com/office/drawing/2014/main" id="{CA04A7F3-3932-8DB0-CBE8-8A5BB259AC0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42963" y="914400"/>
            <a:ext cx="7948612" cy="3416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③永久</a:t>
            </a:r>
            <a:r>
              <a:rPr lang="en-US" altLang="ja-JP">
                <a:solidFill>
                  <a:srgbClr val="FFFFFF"/>
                </a:solidFill>
                <a:latin typeface="ＭＳ Ｐゴシック" panose="020B0600070205080204" pitchFamily="50" charset="-128"/>
              </a:rPr>
              <a:t>(とわ)</a:t>
            </a: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の国の　君にいます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主は授けたまわん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勝ちて帰る  </a:t>
            </a:r>
            <a:r>
              <a:rPr lang="en-US" altLang="ja-JP" sz="4300">
                <a:solidFill>
                  <a:srgbClr val="FFFFFF"/>
                </a:solidFill>
                <a:latin typeface="ＭＳ Ｐゴシック" panose="020B0600070205080204" pitchFamily="50" charset="-128"/>
              </a:rPr>
              <a:t>我が頭</a:t>
            </a:r>
            <a:r>
              <a:rPr lang="en-US" altLang="ja-JP">
                <a:solidFill>
                  <a:srgbClr val="FFFFFF"/>
                </a:solidFill>
                <a:latin typeface="ＭＳ Ｐゴシック" panose="020B0600070205080204" pitchFamily="50" charset="-128"/>
              </a:rPr>
              <a:t>(こうべ)</a:t>
            </a:r>
            <a:r>
              <a:rPr lang="en-US" altLang="ja-JP" sz="4300">
                <a:solidFill>
                  <a:srgbClr val="FFFFFF"/>
                </a:solidFill>
                <a:latin typeface="ＭＳ Ｐゴシック" panose="020B0600070205080204" pitchFamily="50" charset="-128"/>
              </a:rPr>
              <a:t>には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300">
                <a:solidFill>
                  <a:srgbClr val="FFFFFF"/>
                </a:solidFill>
                <a:latin typeface="ＭＳ Ｐゴシック" panose="020B0600070205080204" pitchFamily="50" charset="-128"/>
              </a:rPr>
              <a:t>   星のごとき冠</a:t>
            </a:r>
            <a:r>
              <a:rPr lang="en-US" altLang="ja-JP">
                <a:solidFill>
                  <a:srgbClr val="FFFFFF"/>
                </a:solidFill>
                <a:latin typeface="ＭＳ Ｐゴシック" panose="020B0600070205080204" pitchFamily="50" charset="-128"/>
              </a:rPr>
              <a:t>(かむり)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2400">
                <a:solidFill>
                  <a:srgbClr val="FFFFFF"/>
                </a:solidFill>
                <a:latin typeface="Times New Roman" panose="02020603050405020304" pitchFamily="18" charset="0"/>
              </a:rPr>
              <a:t>    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0322" name="Text Box 1">
            <a:extLst>
              <a:ext uri="{FF2B5EF4-FFF2-40B4-BE49-F238E27FC236}">
                <a16:creationId xmlns:a16="http://schemas.microsoft.com/office/drawing/2014/main" id="{6C2B3C48-9E5C-EDDE-658D-50A0243EA9A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19200" y="152400"/>
            <a:ext cx="77724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聖６８６　うたいきかせん</a:t>
            </a:r>
          </a:p>
        </p:txBody>
      </p:sp>
      <p:sp>
        <p:nvSpPr>
          <p:cNvPr id="1080323" name="Text Box 2">
            <a:extLst>
              <a:ext uri="{FF2B5EF4-FFF2-40B4-BE49-F238E27FC236}">
                <a16:creationId xmlns:a16="http://schemas.microsoft.com/office/drawing/2014/main" id="{87EA9AF7-756F-3497-3899-9EE5CB7C5AE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3075" y="914400"/>
            <a:ext cx="4002088" cy="2994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2400">
                <a:solidFill>
                  <a:srgbClr val="FFFFFF"/>
                </a:solidFill>
                <a:latin typeface="Times New Roman" panose="02020603050405020304" pitchFamily="18" charset="0"/>
              </a:rPr>
              <a:t>    </a:t>
            </a:r>
            <a:r>
              <a:rPr lang="en-US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星のごとき冠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  </a:t>
            </a: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勝ちて帰る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我が頭に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星のごとき冠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2370" name="Text Box 1">
            <a:extLst>
              <a:ext uri="{FF2B5EF4-FFF2-40B4-BE49-F238E27FC236}">
                <a16:creationId xmlns:a16="http://schemas.microsoft.com/office/drawing/2014/main" id="{73122558-B526-F9EC-4B1B-E4168AB175D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19200" y="152400"/>
            <a:ext cx="77724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聖６８６　うたいきかせん</a:t>
            </a:r>
          </a:p>
        </p:txBody>
      </p:sp>
      <p:sp>
        <p:nvSpPr>
          <p:cNvPr id="1082371" name="Text Box 2">
            <a:extLst>
              <a:ext uri="{FF2B5EF4-FFF2-40B4-BE49-F238E27FC236}">
                <a16:creationId xmlns:a16="http://schemas.microsoft.com/office/drawing/2014/main" id="{068E8E2B-0D98-D762-8008-00FC5B5A4F7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1225" y="914400"/>
            <a:ext cx="5972175" cy="2994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④憂いもなく　涙もなき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　麗しの国よ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別れおりし  友と共に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琴を取りて歌わん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4418" name="Text Box 1">
            <a:extLst>
              <a:ext uri="{FF2B5EF4-FFF2-40B4-BE49-F238E27FC236}">
                <a16:creationId xmlns:a16="http://schemas.microsoft.com/office/drawing/2014/main" id="{F1ADA8A6-7047-262D-1ABB-37FDF97DBC2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19200" y="152400"/>
            <a:ext cx="77724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聖６８６　うたいきかせん</a:t>
            </a:r>
          </a:p>
        </p:txBody>
      </p:sp>
      <p:sp>
        <p:nvSpPr>
          <p:cNvPr id="1084419" name="Text Box 2">
            <a:extLst>
              <a:ext uri="{FF2B5EF4-FFF2-40B4-BE49-F238E27FC236}">
                <a16:creationId xmlns:a16="http://schemas.microsoft.com/office/drawing/2014/main" id="{629B688D-18EF-0920-515F-FB104330D3F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2913" y="914400"/>
            <a:ext cx="5270500" cy="2994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　琴を取りて歌わん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別れおりし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　友と共に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琴を取りて歌わん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6466" name="Text Box 1">
            <a:extLst>
              <a:ext uri="{FF2B5EF4-FFF2-40B4-BE49-F238E27FC236}">
                <a16:creationId xmlns:a16="http://schemas.microsoft.com/office/drawing/2014/main" id="{258F9350-3C56-8A56-8D12-9573C2A4528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19200" y="152400"/>
            <a:ext cx="77724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聖６８７　</a:t>
            </a:r>
            <a:r>
              <a:rPr lang="ja-JP" altLang="ja-JP" sz="2800">
                <a:solidFill>
                  <a:srgbClr val="FFFF00"/>
                </a:solidFill>
                <a:latin typeface="Century" panose="02040604050505020304" pitchFamily="18" charset="0"/>
                <a:ea typeface="HG丸ｺﾞｼｯｸM-PRO" panose="020F0600000000000000" pitchFamily="50" charset="-128"/>
              </a:rPr>
              <a:t>やがて天にて</a:t>
            </a: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 </a:t>
            </a:r>
          </a:p>
        </p:txBody>
      </p:sp>
      <p:sp>
        <p:nvSpPr>
          <p:cNvPr id="1086467" name="Text Box 2">
            <a:extLst>
              <a:ext uri="{FF2B5EF4-FFF2-40B4-BE49-F238E27FC236}">
                <a16:creationId xmlns:a16="http://schemas.microsoft.com/office/drawing/2014/main" id="{1731EBF4-7C18-F461-3592-B9C901A8F3F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2275" y="914400"/>
            <a:ext cx="8502650" cy="37369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SzPct val="80000"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①御国に住まいを　備え給える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SzPct val="80000"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　主イェスの恵みを　誉めよ讃えよ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SzPct val="80000"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　やがて天にて　喜び楽しまん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SzPct val="80000"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　君に見</a:t>
            </a:r>
            <a:r>
              <a:rPr lang="en-US" altLang="ja-JP">
                <a:solidFill>
                  <a:srgbClr val="FFFFFF"/>
                </a:solidFill>
                <a:latin typeface="ＭＳ Ｐゴシック" panose="020B0600070205080204" pitchFamily="50" charset="-128"/>
              </a:rPr>
              <a:t>(まみ)</a:t>
            </a: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えて　勝ち歌を歌わん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SzPct val="80000"/>
              <a:buFontTx/>
              <a:buNone/>
            </a:pPr>
            <a:endParaRPr lang="en-US" altLang="ja-JP" sz="4400">
              <a:solidFill>
                <a:srgbClr val="FFFFFF"/>
              </a:solidFill>
              <a:latin typeface="ＭＳ Ｐゴシック" panose="020B0600070205080204" pitchFamily="50" charset="-128"/>
            </a:endParaRP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8482" name="Text Box 1">
            <a:extLst>
              <a:ext uri="{FF2B5EF4-FFF2-40B4-BE49-F238E27FC236}">
                <a16:creationId xmlns:a16="http://schemas.microsoft.com/office/drawing/2014/main" id="{F36ABC02-517F-FBEF-2AC0-37B54F1F4AE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5800" y="0"/>
            <a:ext cx="86106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聖６０８　恵みふかきみ神よ</a:t>
            </a:r>
          </a:p>
        </p:txBody>
      </p:sp>
      <p:sp>
        <p:nvSpPr>
          <p:cNvPr id="148483" name="Text Box 2">
            <a:extLst>
              <a:ext uri="{FF2B5EF4-FFF2-40B4-BE49-F238E27FC236}">
                <a16:creationId xmlns:a16="http://schemas.microsoft.com/office/drawing/2014/main" id="{FEAF11E1-BC80-293D-514E-5DBD1FAF379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438" y="720725"/>
            <a:ext cx="8928100" cy="4464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>
            <a:lvl1pPr marL="342900" indent="-319088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主よ天つ御霊</a:t>
            </a:r>
            <a:r>
              <a:rPr lang="ja-JP" altLang="ja-JP">
                <a:solidFill>
                  <a:srgbClr val="FFFFFF"/>
                </a:solidFill>
                <a:latin typeface="ＭＳ Ｐゴシック" panose="020B0600070205080204" pitchFamily="50" charset="-128"/>
              </a:rPr>
              <a:t>(みたま)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を　</a:t>
            </a:r>
          </a:p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今日も降し給え</a:t>
            </a:r>
          </a:p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ここに天つ炎を　</a:t>
            </a:r>
          </a:p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今日も燃やし給え</a:t>
            </a:r>
          </a:p>
          <a:p>
            <a:pPr algn="just" eaLnBrk="1" hangingPunct="1">
              <a:spcBef>
                <a:spcPts val="1100"/>
              </a:spcBef>
              <a:buClrTx/>
              <a:buSzPct val="80000"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　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8514" name="Text Box 1">
            <a:extLst>
              <a:ext uri="{FF2B5EF4-FFF2-40B4-BE49-F238E27FC236}">
                <a16:creationId xmlns:a16="http://schemas.microsoft.com/office/drawing/2014/main" id="{2AA9C4BF-C51C-A7F6-433F-67838CED97E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19200" y="152400"/>
            <a:ext cx="77724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聖６８７　</a:t>
            </a:r>
            <a:r>
              <a:rPr lang="ja-JP" altLang="ja-JP" sz="2800">
                <a:solidFill>
                  <a:srgbClr val="FFFF00"/>
                </a:solidFill>
                <a:latin typeface="Century" panose="02040604050505020304" pitchFamily="18" charset="0"/>
                <a:ea typeface="HG丸ｺﾞｼｯｸM-PRO" panose="020F0600000000000000" pitchFamily="50" charset="-128"/>
              </a:rPr>
              <a:t>やがて天にて</a:t>
            </a: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 </a:t>
            </a:r>
          </a:p>
        </p:txBody>
      </p:sp>
      <p:sp>
        <p:nvSpPr>
          <p:cNvPr id="1088515" name="Text Box 2">
            <a:extLst>
              <a:ext uri="{FF2B5EF4-FFF2-40B4-BE49-F238E27FC236}">
                <a16:creationId xmlns:a16="http://schemas.microsoft.com/office/drawing/2014/main" id="{6E001773-80BC-6115-4B90-F0CD175C53A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3863" y="914400"/>
            <a:ext cx="8502650" cy="37369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SzPct val="80000"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②浮世のさすらい　やがて終えなば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SzPct val="80000"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輝く常世の　御国に移らん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SzPct val="80000"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　やがて天にて　喜び楽しまん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SzPct val="80000"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　君に見</a:t>
            </a:r>
            <a:r>
              <a:rPr lang="en-US" altLang="ja-JP">
                <a:solidFill>
                  <a:srgbClr val="FFFFFF"/>
                </a:solidFill>
                <a:latin typeface="ＭＳ Ｐゴシック" panose="020B0600070205080204" pitchFamily="50" charset="-128"/>
              </a:rPr>
              <a:t>(まみ)</a:t>
            </a: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えて　勝ち歌を歌わん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SzPct val="80000"/>
              <a:buFontTx/>
              <a:buNone/>
            </a:pPr>
            <a:endParaRPr lang="en-US" altLang="ja-JP" sz="4400">
              <a:solidFill>
                <a:srgbClr val="FFFFFF"/>
              </a:solidFill>
              <a:latin typeface="ＭＳ Ｐゴシック" panose="020B0600070205080204" pitchFamily="50" charset="-128"/>
            </a:endParaRP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0562" name="Text Box 1">
            <a:extLst>
              <a:ext uri="{FF2B5EF4-FFF2-40B4-BE49-F238E27FC236}">
                <a16:creationId xmlns:a16="http://schemas.microsoft.com/office/drawing/2014/main" id="{D1307BA8-FB83-0686-C05C-D14715943B1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19200" y="152400"/>
            <a:ext cx="77724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聖６８７　</a:t>
            </a:r>
            <a:r>
              <a:rPr lang="ja-JP" altLang="ja-JP" sz="2800">
                <a:solidFill>
                  <a:srgbClr val="FFFF00"/>
                </a:solidFill>
                <a:latin typeface="Century" panose="02040604050505020304" pitchFamily="18" charset="0"/>
                <a:ea typeface="HG丸ｺﾞｼｯｸM-PRO" panose="020F0600000000000000" pitchFamily="50" charset="-128"/>
              </a:rPr>
              <a:t>やがて天にて</a:t>
            </a: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 </a:t>
            </a:r>
          </a:p>
        </p:txBody>
      </p:sp>
      <p:sp>
        <p:nvSpPr>
          <p:cNvPr id="1090563" name="Text Box 2">
            <a:extLst>
              <a:ext uri="{FF2B5EF4-FFF2-40B4-BE49-F238E27FC236}">
                <a16:creationId xmlns:a16="http://schemas.microsoft.com/office/drawing/2014/main" id="{5D9A1726-6FAE-2542-B1F8-8ADD9C11A46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19050" y="914400"/>
            <a:ext cx="9140825" cy="37369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SzPct val="80000"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③諸共</a:t>
            </a:r>
            <a:r>
              <a:rPr lang="en-US" altLang="ja-JP">
                <a:solidFill>
                  <a:srgbClr val="FFFFFF"/>
                </a:solidFill>
                <a:latin typeface="ＭＳ Ｐゴシック" panose="020B0600070205080204" pitchFamily="50" charset="-128"/>
              </a:rPr>
              <a:t>(もろとも)</a:t>
            </a: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勤</a:t>
            </a:r>
            <a:r>
              <a:rPr lang="en-US" altLang="ja-JP">
                <a:solidFill>
                  <a:srgbClr val="FFFFFF"/>
                </a:solidFill>
                <a:latin typeface="ＭＳ Ｐゴシック" panose="020B0600070205080204" pitchFamily="50" charset="-128"/>
              </a:rPr>
              <a:t>(いそ)</a:t>
            </a: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しみ　励み戦え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SzPct val="80000"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　</a:t>
            </a:r>
            <a:r>
              <a:rPr lang="en-US" altLang="ja-JP" sz="4300">
                <a:solidFill>
                  <a:srgbClr val="FFFFFF"/>
                </a:solidFill>
                <a:latin typeface="ＭＳ Ｐゴシック" panose="020B0600070205080204" pitchFamily="50" charset="-128"/>
              </a:rPr>
              <a:t>栄えの主イェスに　見</a:t>
            </a:r>
            <a:r>
              <a:rPr lang="en-US" altLang="ja-JP">
                <a:solidFill>
                  <a:srgbClr val="FFFFFF"/>
                </a:solidFill>
                <a:latin typeface="ＭＳ Ｐゴシック" panose="020B0600070205080204" pitchFamily="50" charset="-128"/>
              </a:rPr>
              <a:t>(まみ)</a:t>
            </a: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ゆる日まで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SzPct val="80000"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　やがて天にて　喜び楽しまん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SzPct val="80000"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　君に見</a:t>
            </a:r>
            <a:r>
              <a:rPr lang="en-US" altLang="ja-JP">
                <a:solidFill>
                  <a:srgbClr val="FFFFFF"/>
                </a:solidFill>
                <a:latin typeface="ＭＳ Ｐゴシック" panose="020B0600070205080204" pitchFamily="50" charset="-128"/>
              </a:rPr>
              <a:t>(まみ)</a:t>
            </a: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えて　勝ち歌を歌わん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SzPct val="80000"/>
              <a:buFontTx/>
              <a:buNone/>
            </a:pPr>
            <a:endParaRPr lang="en-US" altLang="ja-JP" sz="4400">
              <a:solidFill>
                <a:srgbClr val="FFFFFF"/>
              </a:solidFill>
              <a:latin typeface="ＭＳ Ｐゴシック" panose="020B0600070205080204" pitchFamily="50" charset="-128"/>
            </a:endParaRP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2610" name="Text Box 1">
            <a:extLst>
              <a:ext uri="{FF2B5EF4-FFF2-40B4-BE49-F238E27FC236}">
                <a16:creationId xmlns:a16="http://schemas.microsoft.com/office/drawing/2014/main" id="{8DC2D48F-3EF3-65F7-5DFC-6F7E3831240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19200" y="152400"/>
            <a:ext cx="77724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聖６８７　</a:t>
            </a:r>
            <a:r>
              <a:rPr lang="ja-JP" altLang="ja-JP" sz="2800">
                <a:solidFill>
                  <a:srgbClr val="FFFF00"/>
                </a:solidFill>
                <a:latin typeface="Century" panose="02040604050505020304" pitchFamily="18" charset="0"/>
                <a:ea typeface="HG丸ｺﾞｼｯｸM-PRO" panose="020F0600000000000000" pitchFamily="50" charset="-128"/>
              </a:rPr>
              <a:t>やがて天にて</a:t>
            </a: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 </a:t>
            </a:r>
          </a:p>
        </p:txBody>
      </p:sp>
      <p:sp>
        <p:nvSpPr>
          <p:cNvPr id="1092611" name="Text Box 2">
            <a:extLst>
              <a:ext uri="{FF2B5EF4-FFF2-40B4-BE49-F238E27FC236}">
                <a16:creationId xmlns:a16="http://schemas.microsoft.com/office/drawing/2014/main" id="{EF6738D2-4486-D762-9EC5-A2E5B994B0B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9725" y="568325"/>
            <a:ext cx="8502650" cy="41878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en-US" altLang="ja-JP">
                <a:solidFill>
                  <a:srgbClr val="FFFFFF"/>
                </a:solidFill>
                <a:latin typeface="ＭＳ Ｐゴシック" panose="020B0600070205080204" pitchFamily="50" charset="-128"/>
              </a:rPr>
              <a:t>　　めあて　 　　　　　　　　　は</a:t>
            </a:r>
          </a:p>
          <a:p>
            <a:pPr eaLnBrk="1" hangingPunct="1">
              <a:spcBef>
                <a:spcPct val="0"/>
              </a:spcBef>
              <a:buClrTx/>
              <a:buSzPct val="80000"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④</a:t>
            </a:r>
            <a:r>
              <a:rPr lang="en-US" altLang="ja-JP" sz="4200">
                <a:solidFill>
                  <a:srgbClr val="FFFFFF"/>
                </a:solidFill>
                <a:latin typeface="ＭＳ Ｐゴシック" panose="020B0600070205080204" pitchFamily="50" charset="-128"/>
              </a:rPr>
              <a:t>目標に向かいて　馳せ場を走り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SzPct val="80000"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輝く冠を　御殿</a:t>
            </a:r>
            <a:r>
              <a:rPr lang="en-US" altLang="ja-JP">
                <a:solidFill>
                  <a:srgbClr val="FFFFFF"/>
                </a:solidFill>
                <a:latin typeface="ＭＳ Ｐゴシック" panose="020B0600070205080204" pitchFamily="50" charset="-128"/>
              </a:rPr>
              <a:t>(みとの)</a:t>
            </a: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にて受けん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SzPct val="80000"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　やがて天にて　喜び楽しまん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SzPct val="80000"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　君に見</a:t>
            </a:r>
            <a:r>
              <a:rPr lang="en-US" altLang="ja-JP">
                <a:solidFill>
                  <a:srgbClr val="FFFFFF"/>
                </a:solidFill>
                <a:latin typeface="ＭＳ Ｐゴシック" panose="020B0600070205080204" pitchFamily="50" charset="-128"/>
              </a:rPr>
              <a:t>(まみ)</a:t>
            </a: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えて　勝ち歌を歌わん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SzPct val="80000"/>
              <a:buFontTx/>
              <a:buNone/>
            </a:pPr>
            <a:endParaRPr lang="en-US" altLang="ja-JP" sz="4400">
              <a:solidFill>
                <a:srgbClr val="FFFFFF"/>
              </a:solidFill>
              <a:latin typeface="ＭＳ Ｐゴシック" panose="020B0600070205080204" pitchFamily="50" charset="-128"/>
            </a:endParaRP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4658" name="Text Box 1">
            <a:extLst>
              <a:ext uri="{FF2B5EF4-FFF2-40B4-BE49-F238E27FC236}">
                <a16:creationId xmlns:a16="http://schemas.microsoft.com/office/drawing/2014/main" id="{A8EFB584-E41F-F829-83EF-CD4CCE87842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76713" y="0"/>
            <a:ext cx="4967287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聖６８８　悩み多きうき世を</a:t>
            </a:r>
          </a:p>
        </p:txBody>
      </p:sp>
      <p:sp>
        <p:nvSpPr>
          <p:cNvPr id="1094659" name="Text Box 2">
            <a:extLst>
              <a:ext uri="{FF2B5EF4-FFF2-40B4-BE49-F238E27FC236}">
                <a16:creationId xmlns:a16="http://schemas.microsoft.com/office/drawing/2014/main" id="{36A05DED-2799-45EC-408B-6B262513B9D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212725" y="431800"/>
            <a:ext cx="7480300" cy="3676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738000" tIns="730800" rIns="90000" bIns="46800">
            <a:spAutoFit/>
          </a:bodyPr>
          <a:lstStyle>
            <a:lvl1pPr marL="566738" indent="-542925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566738" algn="l"/>
                <a:tab pos="1014413" algn="l"/>
                <a:tab pos="1463675" algn="l"/>
                <a:tab pos="1912938" algn="l"/>
                <a:tab pos="2362200" algn="l"/>
                <a:tab pos="2811463" algn="l"/>
                <a:tab pos="3260725" algn="l"/>
                <a:tab pos="3709988" algn="l"/>
                <a:tab pos="4159250" algn="l"/>
                <a:tab pos="4608513" algn="l"/>
                <a:tab pos="5057775" algn="l"/>
                <a:tab pos="5507038" algn="l"/>
                <a:tab pos="5956300" algn="l"/>
                <a:tab pos="6405563" algn="l"/>
                <a:tab pos="6854825" algn="l"/>
                <a:tab pos="7304088" algn="l"/>
                <a:tab pos="7753350" algn="l"/>
                <a:tab pos="8202613" algn="l"/>
                <a:tab pos="8651875" algn="l"/>
                <a:tab pos="9101138" algn="l"/>
                <a:tab pos="9550400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566738" algn="l"/>
                <a:tab pos="1014413" algn="l"/>
                <a:tab pos="1463675" algn="l"/>
                <a:tab pos="1912938" algn="l"/>
                <a:tab pos="2362200" algn="l"/>
                <a:tab pos="2811463" algn="l"/>
                <a:tab pos="3260725" algn="l"/>
                <a:tab pos="3709988" algn="l"/>
                <a:tab pos="4159250" algn="l"/>
                <a:tab pos="4608513" algn="l"/>
                <a:tab pos="5057775" algn="l"/>
                <a:tab pos="5507038" algn="l"/>
                <a:tab pos="5956300" algn="l"/>
                <a:tab pos="6405563" algn="l"/>
                <a:tab pos="6854825" algn="l"/>
                <a:tab pos="7304088" algn="l"/>
                <a:tab pos="7753350" algn="l"/>
                <a:tab pos="8202613" algn="l"/>
                <a:tab pos="8651875" algn="l"/>
                <a:tab pos="9101138" algn="l"/>
                <a:tab pos="9550400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566738" algn="l"/>
                <a:tab pos="1014413" algn="l"/>
                <a:tab pos="1463675" algn="l"/>
                <a:tab pos="1912938" algn="l"/>
                <a:tab pos="2362200" algn="l"/>
                <a:tab pos="2811463" algn="l"/>
                <a:tab pos="3260725" algn="l"/>
                <a:tab pos="3709988" algn="l"/>
                <a:tab pos="4159250" algn="l"/>
                <a:tab pos="4608513" algn="l"/>
                <a:tab pos="5057775" algn="l"/>
                <a:tab pos="5507038" algn="l"/>
                <a:tab pos="5956300" algn="l"/>
                <a:tab pos="6405563" algn="l"/>
                <a:tab pos="6854825" algn="l"/>
                <a:tab pos="7304088" algn="l"/>
                <a:tab pos="7753350" algn="l"/>
                <a:tab pos="8202613" algn="l"/>
                <a:tab pos="8651875" algn="l"/>
                <a:tab pos="9101138" algn="l"/>
                <a:tab pos="9550400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566738" algn="l"/>
                <a:tab pos="1014413" algn="l"/>
                <a:tab pos="1463675" algn="l"/>
                <a:tab pos="1912938" algn="l"/>
                <a:tab pos="2362200" algn="l"/>
                <a:tab pos="2811463" algn="l"/>
                <a:tab pos="3260725" algn="l"/>
                <a:tab pos="3709988" algn="l"/>
                <a:tab pos="4159250" algn="l"/>
                <a:tab pos="4608513" algn="l"/>
                <a:tab pos="5057775" algn="l"/>
                <a:tab pos="5507038" algn="l"/>
                <a:tab pos="5956300" algn="l"/>
                <a:tab pos="6405563" algn="l"/>
                <a:tab pos="6854825" algn="l"/>
                <a:tab pos="7304088" algn="l"/>
                <a:tab pos="7753350" algn="l"/>
                <a:tab pos="8202613" algn="l"/>
                <a:tab pos="8651875" algn="l"/>
                <a:tab pos="9101138" algn="l"/>
                <a:tab pos="955040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566738" algn="l"/>
                <a:tab pos="1014413" algn="l"/>
                <a:tab pos="1463675" algn="l"/>
                <a:tab pos="1912938" algn="l"/>
                <a:tab pos="2362200" algn="l"/>
                <a:tab pos="2811463" algn="l"/>
                <a:tab pos="3260725" algn="l"/>
                <a:tab pos="3709988" algn="l"/>
                <a:tab pos="4159250" algn="l"/>
                <a:tab pos="4608513" algn="l"/>
                <a:tab pos="5057775" algn="l"/>
                <a:tab pos="5507038" algn="l"/>
                <a:tab pos="5956300" algn="l"/>
                <a:tab pos="6405563" algn="l"/>
                <a:tab pos="6854825" algn="l"/>
                <a:tab pos="7304088" algn="l"/>
                <a:tab pos="7753350" algn="l"/>
                <a:tab pos="8202613" algn="l"/>
                <a:tab pos="8651875" algn="l"/>
                <a:tab pos="9101138" algn="l"/>
                <a:tab pos="955040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566738" algn="l"/>
                <a:tab pos="1014413" algn="l"/>
                <a:tab pos="1463675" algn="l"/>
                <a:tab pos="1912938" algn="l"/>
                <a:tab pos="2362200" algn="l"/>
                <a:tab pos="2811463" algn="l"/>
                <a:tab pos="3260725" algn="l"/>
                <a:tab pos="3709988" algn="l"/>
                <a:tab pos="4159250" algn="l"/>
                <a:tab pos="4608513" algn="l"/>
                <a:tab pos="5057775" algn="l"/>
                <a:tab pos="5507038" algn="l"/>
                <a:tab pos="5956300" algn="l"/>
                <a:tab pos="6405563" algn="l"/>
                <a:tab pos="6854825" algn="l"/>
                <a:tab pos="7304088" algn="l"/>
                <a:tab pos="7753350" algn="l"/>
                <a:tab pos="8202613" algn="l"/>
                <a:tab pos="8651875" algn="l"/>
                <a:tab pos="9101138" algn="l"/>
                <a:tab pos="955040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566738" algn="l"/>
                <a:tab pos="1014413" algn="l"/>
                <a:tab pos="1463675" algn="l"/>
                <a:tab pos="1912938" algn="l"/>
                <a:tab pos="2362200" algn="l"/>
                <a:tab pos="2811463" algn="l"/>
                <a:tab pos="3260725" algn="l"/>
                <a:tab pos="3709988" algn="l"/>
                <a:tab pos="4159250" algn="l"/>
                <a:tab pos="4608513" algn="l"/>
                <a:tab pos="5057775" algn="l"/>
                <a:tab pos="5507038" algn="l"/>
                <a:tab pos="5956300" algn="l"/>
                <a:tab pos="6405563" algn="l"/>
                <a:tab pos="6854825" algn="l"/>
                <a:tab pos="7304088" algn="l"/>
                <a:tab pos="7753350" algn="l"/>
                <a:tab pos="8202613" algn="l"/>
                <a:tab pos="8651875" algn="l"/>
                <a:tab pos="9101138" algn="l"/>
                <a:tab pos="955040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566738" algn="l"/>
                <a:tab pos="1014413" algn="l"/>
                <a:tab pos="1463675" algn="l"/>
                <a:tab pos="1912938" algn="l"/>
                <a:tab pos="2362200" algn="l"/>
                <a:tab pos="2811463" algn="l"/>
                <a:tab pos="3260725" algn="l"/>
                <a:tab pos="3709988" algn="l"/>
                <a:tab pos="4159250" algn="l"/>
                <a:tab pos="4608513" algn="l"/>
                <a:tab pos="5057775" algn="l"/>
                <a:tab pos="5507038" algn="l"/>
                <a:tab pos="5956300" algn="l"/>
                <a:tab pos="6405563" algn="l"/>
                <a:tab pos="6854825" algn="l"/>
                <a:tab pos="7304088" algn="l"/>
                <a:tab pos="7753350" algn="l"/>
                <a:tab pos="8202613" algn="l"/>
                <a:tab pos="8651875" algn="l"/>
                <a:tab pos="9101138" algn="l"/>
                <a:tab pos="955040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566738" algn="l"/>
                <a:tab pos="1014413" algn="l"/>
                <a:tab pos="1463675" algn="l"/>
                <a:tab pos="1912938" algn="l"/>
                <a:tab pos="2362200" algn="l"/>
                <a:tab pos="2811463" algn="l"/>
                <a:tab pos="3260725" algn="l"/>
                <a:tab pos="3709988" algn="l"/>
                <a:tab pos="4159250" algn="l"/>
                <a:tab pos="4608513" algn="l"/>
                <a:tab pos="5057775" algn="l"/>
                <a:tab pos="5507038" algn="l"/>
                <a:tab pos="5956300" algn="l"/>
                <a:tab pos="6405563" algn="l"/>
                <a:tab pos="6854825" algn="l"/>
                <a:tab pos="7304088" algn="l"/>
                <a:tab pos="7753350" algn="l"/>
                <a:tab pos="8202613" algn="l"/>
                <a:tab pos="8651875" algn="l"/>
                <a:tab pos="9101138" algn="l"/>
                <a:tab pos="955040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①</a:t>
            </a: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悩み多き浮き世を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   </a:t>
            </a: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去りて天つ我が家に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　 主をば拝しまつらば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   </a:t>
            </a: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いかに我の幸なる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6706" name="Text Box 1">
            <a:extLst>
              <a:ext uri="{FF2B5EF4-FFF2-40B4-BE49-F238E27FC236}">
                <a16:creationId xmlns:a16="http://schemas.microsoft.com/office/drawing/2014/main" id="{4C204E83-3738-E624-5996-84F24492B22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76713" y="0"/>
            <a:ext cx="4967287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聖６８８　悩み多きうき世を</a:t>
            </a:r>
          </a:p>
        </p:txBody>
      </p:sp>
      <p:sp>
        <p:nvSpPr>
          <p:cNvPr id="1096707" name="Text Box 2">
            <a:extLst>
              <a:ext uri="{FF2B5EF4-FFF2-40B4-BE49-F238E27FC236}">
                <a16:creationId xmlns:a16="http://schemas.microsoft.com/office/drawing/2014/main" id="{B505B7F5-9B8C-B3FF-71A1-15140AB48CF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9863" y="431800"/>
            <a:ext cx="8321675" cy="40433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738000" tIns="730800" rIns="90000" bIns="46800">
            <a:spAutoFit/>
          </a:bodyPr>
          <a:lstStyle>
            <a:lvl1pPr marL="566738" indent="-542925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566738" algn="l"/>
                <a:tab pos="1014413" algn="l"/>
                <a:tab pos="1463675" algn="l"/>
                <a:tab pos="1912938" algn="l"/>
                <a:tab pos="2362200" algn="l"/>
                <a:tab pos="2811463" algn="l"/>
                <a:tab pos="3260725" algn="l"/>
                <a:tab pos="3709988" algn="l"/>
                <a:tab pos="4159250" algn="l"/>
                <a:tab pos="4608513" algn="l"/>
                <a:tab pos="5057775" algn="l"/>
                <a:tab pos="5507038" algn="l"/>
                <a:tab pos="5956300" algn="l"/>
                <a:tab pos="6405563" algn="l"/>
                <a:tab pos="6854825" algn="l"/>
                <a:tab pos="7304088" algn="l"/>
                <a:tab pos="7753350" algn="l"/>
                <a:tab pos="8202613" algn="l"/>
                <a:tab pos="8651875" algn="l"/>
                <a:tab pos="9101138" algn="l"/>
                <a:tab pos="9550400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566738" algn="l"/>
                <a:tab pos="1014413" algn="l"/>
                <a:tab pos="1463675" algn="l"/>
                <a:tab pos="1912938" algn="l"/>
                <a:tab pos="2362200" algn="l"/>
                <a:tab pos="2811463" algn="l"/>
                <a:tab pos="3260725" algn="l"/>
                <a:tab pos="3709988" algn="l"/>
                <a:tab pos="4159250" algn="l"/>
                <a:tab pos="4608513" algn="l"/>
                <a:tab pos="5057775" algn="l"/>
                <a:tab pos="5507038" algn="l"/>
                <a:tab pos="5956300" algn="l"/>
                <a:tab pos="6405563" algn="l"/>
                <a:tab pos="6854825" algn="l"/>
                <a:tab pos="7304088" algn="l"/>
                <a:tab pos="7753350" algn="l"/>
                <a:tab pos="8202613" algn="l"/>
                <a:tab pos="8651875" algn="l"/>
                <a:tab pos="9101138" algn="l"/>
                <a:tab pos="9550400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566738" algn="l"/>
                <a:tab pos="1014413" algn="l"/>
                <a:tab pos="1463675" algn="l"/>
                <a:tab pos="1912938" algn="l"/>
                <a:tab pos="2362200" algn="l"/>
                <a:tab pos="2811463" algn="l"/>
                <a:tab pos="3260725" algn="l"/>
                <a:tab pos="3709988" algn="l"/>
                <a:tab pos="4159250" algn="l"/>
                <a:tab pos="4608513" algn="l"/>
                <a:tab pos="5057775" algn="l"/>
                <a:tab pos="5507038" algn="l"/>
                <a:tab pos="5956300" algn="l"/>
                <a:tab pos="6405563" algn="l"/>
                <a:tab pos="6854825" algn="l"/>
                <a:tab pos="7304088" algn="l"/>
                <a:tab pos="7753350" algn="l"/>
                <a:tab pos="8202613" algn="l"/>
                <a:tab pos="8651875" algn="l"/>
                <a:tab pos="9101138" algn="l"/>
                <a:tab pos="9550400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566738" algn="l"/>
                <a:tab pos="1014413" algn="l"/>
                <a:tab pos="1463675" algn="l"/>
                <a:tab pos="1912938" algn="l"/>
                <a:tab pos="2362200" algn="l"/>
                <a:tab pos="2811463" algn="l"/>
                <a:tab pos="3260725" algn="l"/>
                <a:tab pos="3709988" algn="l"/>
                <a:tab pos="4159250" algn="l"/>
                <a:tab pos="4608513" algn="l"/>
                <a:tab pos="5057775" algn="l"/>
                <a:tab pos="5507038" algn="l"/>
                <a:tab pos="5956300" algn="l"/>
                <a:tab pos="6405563" algn="l"/>
                <a:tab pos="6854825" algn="l"/>
                <a:tab pos="7304088" algn="l"/>
                <a:tab pos="7753350" algn="l"/>
                <a:tab pos="8202613" algn="l"/>
                <a:tab pos="8651875" algn="l"/>
                <a:tab pos="9101138" algn="l"/>
                <a:tab pos="955040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566738" algn="l"/>
                <a:tab pos="1014413" algn="l"/>
                <a:tab pos="1463675" algn="l"/>
                <a:tab pos="1912938" algn="l"/>
                <a:tab pos="2362200" algn="l"/>
                <a:tab pos="2811463" algn="l"/>
                <a:tab pos="3260725" algn="l"/>
                <a:tab pos="3709988" algn="l"/>
                <a:tab pos="4159250" algn="l"/>
                <a:tab pos="4608513" algn="l"/>
                <a:tab pos="5057775" algn="l"/>
                <a:tab pos="5507038" algn="l"/>
                <a:tab pos="5956300" algn="l"/>
                <a:tab pos="6405563" algn="l"/>
                <a:tab pos="6854825" algn="l"/>
                <a:tab pos="7304088" algn="l"/>
                <a:tab pos="7753350" algn="l"/>
                <a:tab pos="8202613" algn="l"/>
                <a:tab pos="8651875" algn="l"/>
                <a:tab pos="9101138" algn="l"/>
                <a:tab pos="955040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566738" algn="l"/>
                <a:tab pos="1014413" algn="l"/>
                <a:tab pos="1463675" algn="l"/>
                <a:tab pos="1912938" algn="l"/>
                <a:tab pos="2362200" algn="l"/>
                <a:tab pos="2811463" algn="l"/>
                <a:tab pos="3260725" algn="l"/>
                <a:tab pos="3709988" algn="l"/>
                <a:tab pos="4159250" algn="l"/>
                <a:tab pos="4608513" algn="l"/>
                <a:tab pos="5057775" algn="l"/>
                <a:tab pos="5507038" algn="l"/>
                <a:tab pos="5956300" algn="l"/>
                <a:tab pos="6405563" algn="l"/>
                <a:tab pos="6854825" algn="l"/>
                <a:tab pos="7304088" algn="l"/>
                <a:tab pos="7753350" algn="l"/>
                <a:tab pos="8202613" algn="l"/>
                <a:tab pos="8651875" algn="l"/>
                <a:tab pos="9101138" algn="l"/>
                <a:tab pos="955040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566738" algn="l"/>
                <a:tab pos="1014413" algn="l"/>
                <a:tab pos="1463675" algn="l"/>
                <a:tab pos="1912938" algn="l"/>
                <a:tab pos="2362200" algn="l"/>
                <a:tab pos="2811463" algn="l"/>
                <a:tab pos="3260725" algn="l"/>
                <a:tab pos="3709988" algn="l"/>
                <a:tab pos="4159250" algn="l"/>
                <a:tab pos="4608513" algn="l"/>
                <a:tab pos="5057775" algn="l"/>
                <a:tab pos="5507038" algn="l"/>
                <a:tab pos="5956300" algn="l"/>
                <a:tab pos="6405563" algn="l"/>
                <a:tab pos="6854825" algn="l"/>
                <a:tab pos="7304088" algn="l"/>
                <a:tab pos="7753350" algn="l"/>
                <a:tab pos="8202613" algn="l"/>
                <a:tab pos="8651875" algn="l"/>
                <a:tab pos="9101138" algn="l"/>
                <a:tab pos="955040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566738" algn="l"/>
                <a:tab pos="1014413" algn="l"/>
                <a:tab pos="1463675" algn="l"/>
                <a:tab pos="1912938" algn="l"/>
                <a:tab pos="2362200" algn="l"/>
                <a:tab pos="2811463" algn="l"/>
                <a:tab pos="3260725" algn="l"/>
                <a:tab pos="3709988" algn="l"/>
                <a:tab pos="4159250" algn="l"/>
                <a:tab pos="4608513" algn="l"/>
                <a:tab pos="5057775" algn="l"/>
                <a:tab pos="5507038" algn="l"/>
                <a:tab pos="5956300" algn="l"/>
                <a:tab pos="6405563" algn="l"/>
                <a:tab pos="6854825" algn="l"/>
                <a:tab pos="7304088" algn="l"/>
                <a:tab pos="7753350" algn="l"/>
                <a:tab pos="8202613" algn="l"/>
                <a:tab pos="8651875" algn="l"/>
                <a:tab pos="9101138" algn="l"/>
                <a:tab pos="955040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566738" algn="l"/>
                <a:tab pos="1014413" algn="l"/>
                <a:tab pos="1463675" algn="l"/>
                <a:tab pos="1912938" algn="l"/>
                <a:tab pos="2362200" algn="l"/>
                <a:tab pos="2811463" algn="l"/>
                <a:tab pos="3260725" algn="l"/>
                <a:tab pos="3709988" algn="l"/>
                <a:tab pos="4159250" algn="l"/>
                <a:tab pos="4608513" algn="l"/>
                <a:tab pos="5057775" algn="l"/>
                <a:tab pos="5507038" algn="l"/>
                <a:tab pos="5956300" algn="l"/>
                <a:tab pos="6405563" algn="l"/>
                <a:tab pos="6854825" algn="l"/>
                <a:tab pos="7304088" algn="l"/>
                <a:tab pos="7753350" algn="l"/>
                <a:tab pos="8202613" algn="l"/>
                <a:tab pos="8651875" algn="l"/>
                <a:tab pos="9101138" algn="l"/>
                <a:tab pos="955040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　 その時我が身の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   </a:t>
            </a: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誉れやいかならん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　 主をば拝しまつらば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   </a:t>
            </a: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我が誉れああいかならん</a:t>
            </a:r>
            <a:br>
              <a:rPr lang="ja-JP" altLang="ja-JP" sz="2400">
                <a:solidFill>
                  <a:srgbClr val="FFFFFF"/>
                </a:solidFill>
                <a:latin typeface="Times New Roman" panose="02020603050405020304" pitchFamily="18" charset="0"/>
              </a:rPr>
            </a:br>
            <a:endParaRPr lang="ja-JP" altLang="ja-JP" sz="240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8754" name="Text Box 1">
            <a:extLst>
              <a:ext uri="{FF2B5EF4-FFF2-40B4-BE49-F238E27FC236}">
                <a16:creationId xmlns:a16="http://schemas.microsoft.com/office/drawing/2014/main" id="{79436B0E-E01D-AC31-6F7D-78028296A3A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76713" y="0"/>
            <a:ext cx="4967287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聖６８８　悩み多きうき世を</a:t>
            </a:r>
          </a:p>
        </p:txBody>
      </p:sp>
      <p:sp>
        <p:nvSpPr>
          <p:cNvPr id="1098755" name="Text Box 2">
            <a:extLst>
              <a:ext uri="{FF2B5EF4-FFF2-40B4-BE49-F238E27FC236}">
                <a16:creationId xmlns:a16="http://schemas.microsoft.com/office/drawing/2014/main" id="{24B00752-AF5C-77B6-8ED1-6195025CA66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28575" y="431800"/>
            <a:ext cx="8759825" cy="3676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738000" tIns="730800" rIns="90000" bIns="46800">
            <a:spAutoFit/>
          </a:bodyPr>
          <a:lstStyle>
            <a:lvl1pPr marL="566738" indent="-542925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566738" algn="l"/>
                <a:tab pos="1014413" algn="l"/>
                <a:tab pos="1463675" algn="l"/>
                <a:tab pos="1912938" algn="l"/>
                <a:tab pos="2362200" algn="l"/>
                <a:tab pos="2811463" algn="l"/>
                <a:tab pos="3260725" algn="l"/>
                <a:tab pos="3709988" algn="l"/>
                <a:tab pos="4159250" algn="l"/>
                <a:tab pos="4608513" algn="l"/>
                <a:tab pos="5057775" algn="l"/>
                <a:tab pos="5507038" algn="l"/>
                <a:tab pos="5956300" algn="l"/>
                <a:tab pos="6405563" algn="l"/>
                <a:tab pos="6854825" algn="l"/>
                <a:tab pos="7304088" algn="l"/>
                <a:tab pos="7753350" algn="l"/>
                <a:tab pos="8202613" algn="l"/>
                <a:tab pos="8651875" algn="l"/>
                <a:tab pos="9101138" algn="l"/>
                <a:tab pos="9550400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566738" algn="l"/>
                <a:tab pos="1014413" algn="l"/>
                <a:tab pos="1463675" algn="l"/>
                <a:tab pos="1912938" algn="l"/>
                <a:tab pos="2362200" algn="l"/>
                <a:tab pos="2811463" algn="l"/>
                <a:tab pos="3260725" algn="l"/>
                <a:tab pos="3709988" algn="l"/>
                <a:tab pos="4159250" algn="l"/>
                <a:tab pos="4608513" algn="l"/>
                <a:tab pos="5057775" algn="l"/>
                <a:tab pos="5507038" algn="l"/>
                <a:tab pos="5956300" algn="l"/>
                <a:tab pos="6405563" algn="l"/>
                <a:tab pos="6854825" algn="l"/>
                <a:tab pos="7304088" algn="l"/>
                <a:tab pos="7753350" algn="l"/>
                <a:tab pos="8202613" algn="l"/>
                <a:tab pos="8651875" algn="l"/>
                <a:tab pos="9101138" algn="l"/>
                <a:tab pos="9550400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566738" algn="l"/>
                <a:tab pos="1014413" algn="l"/>
                <a:tab pos="1463675" algn="l"/>
                <a:tab pos="1912938" algn="l"/>
                <a:tab pos="2362200" algn="l"/>
                <a:tab pos="2811463" algn="l"/>
                <a:tab pos="3260725" algn="l"/>
                <a:tab pos="3709988" algn="l"/>
                <a:tab pos="4159250" algn="l"/>
                <a:tab pos="4608513" algn="l"/>
                <a:tab pos="5057775" algn="l"/>
                <a:tab pos="5507038" algn="l"/>
                <a:tab pos="5956300" algn="l"/>
                <a:tab pos="6405563" algn="l"/>
                <a:tab pos="6854825" algn="l"/>
                <a:tab pos="7304088" algn="l"/>
                <a:tab pos="7753350" algn="l"/>
                <a:tab pos="8202613" algn="l"/>
                <a:tab pos="8651875" algn="l"/>
                <a:tab pos="9101138" algn="l"/>
                <a:tab pos="9550400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566738" algn="l"/>
                <a:tab pos="1014413" algn="l"/>
                <a:tab pos="1463675" algn="l"/>
                <a:tab pos="1912938" algn="l"/>
                <a:tab pos="2362200" algn="l"/>
                <a:tab pos="2811463" algn="l"/>
                <a:tab pos="3260725" algn="l"/>
                <a:tab pos="3709988" algn="l"/>
                <a:tab pos="4159250" algn="l"/>
                <a:tab pos="4608513" algn="l"/>
                <a:tab pos="5057775" algn="l"/>
                <a:tab pos="5507038" algn="l"/>
                <a:tab pos="5956300" algn="l"/>
                <a:tab pos="6405563" algn="l"/>
                <a:tab pos="6854825" algn="l"/>
                <a:tab pos="7304088" algn="l"/>
                <a:tab pos="7753350" algn="l"/>
                <a:tab pos="8202613" algn="l"/>
                <a:tab pos="8651875" algn="l"/>
                <a:tab pos="9101138" algn="l"/>
                <a:tab pos="955040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566738" algn="l"/>
                <a:tab pos="1014413" algn="l"/>
                <a:tab pos="1463675" algn="l"/>
                <a:tab pos="1912938" algn="l"/>
                <a:tab pos="2362200" algn="l"/>
                <a:tab pos="2811463" algn="l"/>
                <a:tab pos="3260725" algn="l"/>
                <a:tab pos="3709988" algn="l"/>
                <a:tab pos="4159250" algn="l"/>
                <a:tab pos="4608513" algn="l"/>
                <a:tab pos="5057775" algn="l"/>
                <a:tab pos="5507038" algn="l"/>
                <a:tab pos="5956300" algn="l"/>
                <a:tab pos="6405563" algn="l"/>
                <a:tab pos="6854825" algn="l"/>
                <a:tab pos="7304088" algn="l"/>
                <a:tab pos="7753350" algn="l"/>
                <a:tab pos="8202613" algn="l"/>
                <a:tab pos="8651875" algn="l"/>
                <a:tab pos="9101138" algn="l"/>
                <a:tab pos="955040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566738" algn="l"/>
                <a:tab pos="1014413" algn="l"/>
                <a:tab pos="1463675" algn="l"/>
                <a:tab pos="1912938" algn="l"/>
                <a:tab pos="2362200" algn="l"/>
                <a:tab pos="2811463" algn="l"/>
                <a:tab pos="3260725" algn="l"/>
                <a:tab pos="3709988" algn="l"/>
                <a:tab pos="4159250" algn="l"/>
                <a:tab pos="4608513" algn="l"/>
                <a:tab pos="5057775" algn="l"/>
                <a:tab pos="5507038" algn="l"/>
                <a:tab pos="5956300" algn="l"/>
                <a:tab pos="6405563" algn="l"/>
                <a:tab pos="6854825" algn="l"/>
                <a:tab pos="7304088" algn="l"/>
                <a:tab pos="7753350" algn="l"/>
                <a:tab pos="8202613" algn="l"/>
                <a:tab pos="8651875" algn="l"/>
                <a:tab pos="9101138" algn="l"/>
                <a:tab pos="955040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566738" algn="l"/>
                <a:tab pos="1014413" algn="l"/>
                <a:tab pos="1463675" algn="l"/>
                <a:tab pos="1912938" algn="l"/>
                <a:tab pos="2362200" algn="l"/>
                <a:tab pos="2811463" algn="l"/>
                <a:tab pos="3260725" algn="l"/>
                <a:tab pos="3709988" algn="l"/>
                <a:tab pos="4159250" algn="l"/>
                <a:tab pos="4608513" algn="l"/>
                <a:tab pos="5057775" algn="l"/>
                <a:tab pos="5507038" algn="l"/>
                <a:tab pos="5956300" algn="l"/>
                <a:tab pos="6405563" algn="l"/>
                <a:tab pos="6854825" algn="l"/>
                <a:tab pos="7304088" algn="l"/>
                <a:tab pos="7753350" algn="l"/>
                <a:tab pos="8202613" algn="l"/>
                <a:tab pos="8651875" algn="l"/>
                <a:tab pos="9101138" algn="l"/>
                <a:tab pos="955040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566738" algn="l"/>
                <a:tab pos="1014413" algn="l"/>
                <a:tab pos="1463675" algn="l"/>
                <a:tab pos="1912938" algn="l"/>
                <a:tab pos="2362200" algn="l"/>
                <a:tab pos="2811463" algn="l"/>
                <a:tab pos="3260725" algn="l"/>
                <a:tab pos="3709988" algn="l"/>
                <a:tab pos="4159250" algn="l"/>
                <a:tab pos="4608513" algn="l"/>
                <a:tab pos="5057775" algn="l"/>
                <a:tab pos="5507038" algn="l"/>
                <a:tab pos="5956300" algn="l"/>
                <a:tab pos="6405563" algn="l"/>
                <a:tab pos="6854825" algn="l"/>
                <a:tab pos="7304088" algn="l"/>
                <a:tab pos="7753350" algn="l"/>
                <a:tab pos="8202613" algn="l"/>
                <a:tab pos="8651875" algn="l"/>
                <a:tab pos="9101138" algn="l"/>
                <a:tab pos="955040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566738" algn="l"/>
                <a:tab pos="1014413" algn="l"/>
                <a:tab pos="1463675" algn="l"/>
                <a:tab pos="1912938" algn="l"/>
                <a:tab pos="2362200" algn="l"/>
                <a:tab pos="2811463" algn="l"/>
                <a:tab pos="3260725" algn="l"/>
                <a:tab pos="3709988" algn="l"/>
                <a:tab pos="4159250" algn="l"/>
                <a:tab pos="4608513" algn="l"/>
                <a:tab pos="5057775" algn="l"/>
                <a:tab pos="5507038" algn="l"/>
                <a:tab pos="5956300" algn="l"/>
                <a:tab pos="6405563" algn="l"/>
                <a:tab pos="6854825" algn="l"/>
                <a:tab pos="7304088" algn="l"/>
                <a:tab pos="7753350" algn="l"/>
                <a:tab pos="8202613" algn="l"/>
                <a:tab pos="8651875" algn="l"/>
                <a:tab pos="9101138" algn="l"/>
                <a:tab pos="955040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②</a:t>
            </a: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君の愛と恵みに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   </a:t>
            </a: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我も聖き身となり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　 御座</a:t>
            </a:r>
            <a:r>
              <a:rPr lang="en-US" altLang="ja-JP">
                <a:solidFill>
                  <a:srgbClr val="FFFFFF"/>
                </a:solidFill>
                <a:latin typeface="Times New Roman" panose="02020603050405020304" pitchFamily="18" charset="0"/>
              </a:rPr>
              <a:t>(</a:t>
            </a:r>
            <a:r>
              <a:rPr lang="ja-JP" altLang="ja-JP">
                <a:solidFill>
                  <a:srgbClr val="FFFFFF"/>
                </a:solidFill>
                <a:latin typeface="Times New Roman" panose="02020603050405020304" pitchFamily="18" charset="0"/>
              </a:rPr>
              <a:t>みくら</a:t>
            </a:r>
            <a:r>
              <a:rPr lang="en-US" altLang="ja-JP">
                <a:solidFill>
                  <a:srgbClr val="FFFFFF"/>
                </a:solidFill>
                <a:latin typeface="Times New Roman" panose="02020603050405020304" pitchFamily="18" charset="0"/>
              </a:rPr>
              <a:t>)</a:t>
            </a: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近く侍</a:t>
            </a:r>
            <a:r>
              <a:rPr lang="en-US" altLang="ja-JP">
                <a:solidFill>
                  <a:srgbClr val="FFFFFF"/>
                </a:solidFill>
                <a:latin typeface="Times New Roman" panose="02020603050405020304" pitchFamily="18" charset="0"/>
              </a:rPr>
              <a:t>(</a:t>
            </a:r>
            <a:r>
              <a:rPr lang="ja-JP" altLang="ja-JP">
                <a:solidFill>
                  <a:srgbClr val="FFFFFF"/>
                </a:solidFill>
                <a:latin typeface="Times New Roman" panose="02020603050405020304" pitchFamily="18" charset="0"/>
              </a:rPr>
              <a:t>はべ</a:t>
            </a:r>
            <a:r>
              <a:rPr lang="en-US" altLang="ja-JP">
                <a:solidFill>
                  <a:srgbClr val="FFFFFF"/>
                </a:solidFill>
                <a:latin typeface="Times New Roman" panose="02020603050405020304" pitchFamily="18" charset="0"/>
              </a:rPr>
              <a:t>)</a:t>
            </a: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らば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   </a:t>
            </a: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いかに我の幸なる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0802" name="Text Box 1">
            <a:extLst>
              <a:ext uri="{FF2B5EF4-FFF2-40B4-BE49-F238E27FC236}">
                <a16:creationId xmlns:a16="http://schemas.microsoft.com/office/drawing/2014/main" id="{84719A64-78AB-F227-65D9-97495344DFF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76713" y="0"/>
            <a:ext cx="4967287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聖６８８　悩み多きうき世を</a:t>
            </a:r>
          </a:p>
        </p:txBody>
      </p:sp>
      <p:sp>
        <p:nvSpPr>
          <p:cNvPr id="1100803" name="Text Box 2">
            <a:extLst>
              <a:ext uri="{FF2B5EF4-FFF2-40B4-BE49-F238E27FC236}">
                <a16:creationId xmlns:a16="http://schemas.microsoft.com/office/drawing/2014/main" id="{7195D121-7A63-31C1-7E1E-0798CD9C897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9863" y="431800"/>
            <a:ext cx="8321675" cy="40433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738000" tIns="730800" rIns="90000" bIns="46800">
            <a:spAutoFit/>
          </a:bodyPr>
          <a:lstStyle>
            <a:lvl1pPr marL="566738" indent="-542925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566738" algn="l"/>
                <a:tab pos="1014413" algn="l"/>
                <a:tab pos="1463675" algn="l"/>
                <a:tab pos="1912938" algn="l"/>
                <a:tab pos="2362200" algn="l"/>
                <a:tab pos="2811463" algn="l"/>
                <a:tab pos="3260725" algn="l"/>
                <a:tab pos="3709988" algn="l"/>
                <a:tab pos="4159250" algn="l"/>
                <a:tab pos="4608513" algn="l"/>
                <a:tab pos="5057775" algn="l"/>
                <a:tab pos="5507038" algn="l"/>
                <a:tab pos="5956300" algn="l"/>
                <a:tab pos="6405563" algn="l"/>
                <a:tab pos="6854825" algn="l"/>
                <a:tab pos="7304088" algn="l"/>
                <a:tab pos="7753350" algn="l"/>
                <a:tab pos="8202613" algn="l"/>
                <a:tab pos="8651875" algn="l"/>
                <a:tab pos="9101138" algn="l"/>
                <a:tab pos="9550400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566738" algn="l"/>
                <a:tab pos="1014413" algn="l"/>
                <a:tab pos="1463675" algn="l"/>
                <a:tab pos="1912938" algn="l"/>
                <a:tab pos="2362200" algn="l"/>
                <a:tab pos="2811463" algn="l"/>
                <a:tab pos="3260725" algn="l"/>
                <a:tab pos="3709988" algn="l"/>
                <a:tab pos="4159250" algn="l"/>
                <a:tab pos="4608513" algn="l"/>
                <a:tab pos="5057775" algn="l"/>
                <a:tab pos="5507038" algn="l"/>
                <a:tab pos="5956300" algn="l"/>
                <a:tab pos="6405563" algn="l"/>
                <a:tab pos="6854825" algn="l"/>
                <a:tab pos="7304088" algn="l"/>
                <a:tab pos="7753350" algn="l"/>
                <a:tab pos="8202613" algn="l"/>
                <a:tab pos="8651875" algn="l"/>
                <a:tab pos="9101138" algn="l"/>
                <a:tab pos="9550400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566738" algn="l"/>
                <a:tab pos="1014413" algn="l"/>
                <a:tab pos="1463675" algn="l"/>
                <a:tab pos="1912938" algn="l"/>
                <a:tab pos="2362200" algn="l"/>
                <a:tab pos="2811463" algn="l"/>
                <a:tab pos="3260725" algn="l"/>
                <a:tab pos="3709988" algn="l"/>
                <a:tab pos="4159250" algn="l"/>
                <a:tab pos="4608513" algn="l"/>
                <a:tab pos="5057775" algn="l"/>
                <a:tab pos="5507038" algn="l"/>
                <a:tab pos="5956300" algn="l"/>
                <a:tab pos="6405563" algn="l"/>
                <a:tab pos="6854825" algn="l"/>
                <a:tab pos="7304088" algn="l"/>
                <a:tab pos="7753350" algn="l"/>
                <a:tab pos="8202613" algn="l"/>
                <a:tab pos="8651875" algn="l"/>
                <a:tab pos="9101138" algn="l"/>
                <a:tab pos="9550400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566738" algn="l"/>
                <a:tab pos="1014413" algn="l"/>
                <a:tab pos="1463675" algn="l"/>
                <a:tab pos="1912938" algn="l"/>
                <a:tab pos="2362200" algn="l"/>
                <a:tab pos="2811463" algn="l"/>
                <a:tab pos="3260725" algn="l"/>
                <a:tab pos="3709988" algn="l"/>
                <a:tab pos="4159250" algn="l"/>
                <a:tab pos="4608513" algn="l"/>
                <a:tab pos="5057775" algn="l"/>
                <a:tab pos="5507038" algn="l"/>
                <a:tab pos="5956300" algn="l"/>
                <a:tab pos="6405563" algn="l"/>
                <a:tab pos="6854825" algn="l"/>
                <a:tab pos="7304088" algn="l"/>
                <a:tab pos="7753350" algn="l"/>
                <a:tab pos="8202613" algn="l"/>
                <a:tab pos="8651875" algn="l"/>
                <a:tab pos="9101138" algn="l"/>
                <a:tab pos="955040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566738" algn="l"/>
                <a:tab pos="1014413" algn="l"/>
                <a:tab pos="1463675" algn="l"/>
                <a:tab pos="1912938" algn="l"/>
                <a:tab pos="2362200" algn="l"/>
                <a:tab pos="2811463" algn="l"/>
                <a:tab pos="3260725" algn="l"/>
                <a:tab pos="3709988" algn="l"/>
                <a:tab pos="4159250" algn="l"/>
                <a:tab pos="4608513" algn="l"/>
                <a:tab pos="5057775" algn="l"/>
                <a:tab pos="5507038" algn="l"/>
                <a:tab pos="5956300" algn="l"/>
                <a:tab pos="6405563" algn="l"/>
                <a:tab pos="6854825" algn="l"/>
                <a:tab pos="7304088" algn="l"/>
                <a:tab pos="7753350" algn="l"/>
                <a:tab pos="8202613" algn="l"/>
                <a:tab pos="8651875" algn="l"/>
                <a:tab pos="9101138" algn="l"/>
                <a:tab pos="955040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566738" algn="l"/>
                <a:tab pos="1014413" algn="l"/>
                <a:tab pos="1463675" algn="l"/>
                <a:tab pos="1912938" algn="l"/>
                <a:tab pos="2362200" algn="l"/>
                <a:tab pos="2811463" algn="l"/>
                <a:tab pos="3260725" algn="l"/>
                <a:tab pos="3709988" algn="l"/>
                <a:tab pos="4159250" algn="l"/>
                <a:tab pos="4608513" algn="l"/>
                <a:tab pos="5057775" algn="l"/>
                <a:tab pos="5507038" algn="l"/>
                <a:tab pos="5956300" algn="l"/>
                <a:tab pos="6405563" algn="l"/>
                <a:tab pos="6854825" algn="l"/>
                <a:tab pos="7304088" algn="l"/>
                <a:tab pos="7753350" algn="l"/>
                <a:tab pos="8202613" algn="l"/>
                <a:tab pos="8651875" algn="l"/>
                <a:tab pos="9101138" algn="l"/>
                <a:tab pos="955040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566738" algn="l"/>
                <a:tab pos="1014413" algn="l"/>
                <a:tab pos="1463675" algn="l"/>
                <a:tab pos="1912938" algn="l"/>
                <a:tab pos="2362200" algn="l"/>
                <a:tab pos="2811463" algn="l"/>
                <a:tab pos="3260725" algn="l"/>
                <a:tab pos="3709988" algn="l"/>
                <a:tab pos="4159250" algn="l"/>
                <a:tab pos="4608513" algn="l"/>
                <a:tab pos="5057775" algn="l"/>
                <a:tab pos="5507038" algn="l"/>
                <a:tab pos="5956300" algn="l"/>
                <a:tab pos="6405563" algn="l"/>
                <a:tab pos="6854825" algn="l"/>
                <a:tab pos="7304088" algn="l"/>
                <a:tab pos="7753350" algn="l"/>
                <a:tab pos="8202613" algn="l"/>
                <a:tab pos="8651875" algn="l"/>
                <a:tab pos="9101138" algn="l"/>
                <a:tab pos="955040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566738" algn="l"/>
                <a:tab pos="1014413" algn="l"/>
                <a:tab pos="1463675" algn="l"/>
                <a:tab pos="1912938" algn="l"/>
                <a:tab pos="2362200" algn="l"/>
                <a:tab pos="2811463" algn="l"/>
                <a:tab pos="3260725" algn="l"/>
                <a:tab pos="3709988" algn="l"/>
                <a:tab pos="4159250" algn="l"/>
                <a:tab pos="4608513" algn="l"/>
                <a:tab pos="5057775" algn="l"/>
                <a:tab pos="5507038" algn="l"/>
                <a:tab pos="5956300" algn="l"/>
                <a:tab pos="6405563" algn="l"/>
                <a:tab pos="6854825" algn="l"/>
                <a:tab pos="7304088" algn="l"/>
                <a:tab pos="7753350" algn="l"/>
                <a:tab pos="8202613" algn="l"/>
                <a:tab pos="8651875" algn="l"/>
                <a:tab pos="9101138" algn="l"/>
                <a:tab pos="955040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566738" algn="l"/>
                <a:tab pos="1014413" algn="l"/>
                <a:tab pos="1463675" algn="l"/>
                <a:tab pos="1912938" algn="l"/>
                <a:tab pos="2362200" algn="l"/>
                <a:tab pos="2811463" algn="l"/>
                <a:tab pos="3260725" algn="l"/>
                <a:tab pos="3709988" algn="l"/>
                <a:tab pos="4159250" algn="l"/>
                <a:tab pos="4608513" algn="l"/>
                <a:tab pos="5057775" algn="l"/>
                <a:tab pos="5507038" algn="l"/>
                <a:tab pos="5956300" algn="l"/>
                <a:tab pos="6405563" algn="l"/>
                <a:tab pos="6854825" algn="l"/>
                <a:tab pos="7304088" algn="l"/>
                <a:tab pos="7753350" algn="l"/>
                <a:tab pos="8202613" algn="l"/>
                <a:tab pos="8651875" algn="l"/>
                <a:tab pos="9101138" algn="l"/>
                <a:tab pos="955040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　 その時我が身の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   </a:t>
            </a: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誉れやいかならん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　 主をば拝しまつらば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   </a:t>
            </a: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我が誉れああいかならん</a:t>
            </a:r>
            <a:br>
              <a:rPr lang="ja-JP" altLang="ja-JP" sz="2400">
                <a:solidFill>
                  <a:srgbClr val="FFFFFF"/>
                </a:solidFill>
                <a:latin typeface="Times New Roman" panose="02020603050405020304" pitchFamily="18" charset="0"/>
              </a:rPr>
            </a:br>
            <a:endParaRPr lang="ja-JP" altLang="ja-JP" sz="240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2850" name="Text Box 1">
            <a:extLst>
              <a:ext uri="{FF2B5EF4-FFF2-40B4-BE49-F238E27FC236}">
                <a16:creationId xmlns:a16="http://schemas.microsoft.com/office/drawing/2014/main" id="{63D31B83-409F-AD00-B989-D9B8131B25A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76713" y="0"/>
            <a:ext cx="4967287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聖６８８　悩み多きうき世を</a:t>
            </a:r>
          </a:p>
        </p:txBody>
      </p:sp>
      <p:sp>
        <p:nvSpPr>
          <p:cNvPr id="1102851" name="Text Box 2">
            <a:extLst>
              <a:ext uri="{FF2B5EF4-FFF2-40B4-BE49-F238E27FC236}">
                <a16:creationId xmlns:a16="http://schemas.microsoft.com/office/drawing/2014/main" id="{97F80CDB-2EA2-C79B-E6F3-C7DC2C893CF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200025" y="431800"/>
            <a:ext cx="7480300" cy="3676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738000" tIns="730800" rIns="90000" bIns="46800">
            <a:spAutoFit/>
          </a:bodyPr>
          <a:lstStyle>
            <a:lvl1pPr marL="566738" indent="-542925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566738" algn="l"/>
                <a:tab pos="1014413" algn="l"/>
                <a:tab pos="1463675" algn="l"/>
                <a:tab pos="1912938" algn="l"/>
                <a:tab pos="2362200" algn="l"/>
                <a:tab pos="2811463" algn="l"/>
                <a:tab pos="3260725" algn="l"/>
                <a:tab pos="3709988" algn="l"/>
                <a:tab pos="4159250" algn="l"/>
                <a:tab pos="4608513" algn="l"/>
                <a:tab pos="5057775" algn="l"/>
                <a:tab pos="5507038" algn="l"/>
                <a:tab pos="5956300" algn="l"/>
                <a:tab pos="6405563" algn="l"/>
                <a:tab pos="6854825" algn="l"/>
                <a:tab pos="7304088" algn="l"/>
                <a:tab pos="7753350" algn="l"/>
                <a:tab pos="8202613" algn="l"/>
                <a:tab pos="8651875" algn="l"/>
                <a:tab pos="9101138" algn="l"/>
                <a:tab pos="9550400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566738" algn="l"/>
                <a:tab pos="1014413" algn="l"/>
                <a:tab pos="1463675" algn="l"/>
                <a:tab pos="1912938" algn="l"/>
                <a:tab pos="2362200" algn="l"/>
                <a:tab pos="2811463" algn="l"/>
                <a:tab pos="3260725" algn="l"/>
                <a:tab pos="3709988" algn="l"/>
                <a:tab pos="4159250" algn="l"/>
                <a:tab pos="4608513" algn="l"/>
                <a:tab pos="5057775" algn="l"/>
                <a:tab pos="5507038" algn="l"/>
                <a:tab pos="5956300" algn="l"/>
                <a:tab pos="6405563" algn="l"/>
                <a:tab pos="6854825" algn="l"/>
                <a:tab pos="7304088" algn="l"/>
                <a:tab pos="7753350" algn="l"/>
                <a:tab pos="8202613" algn="l"/>
                <a:tab pos="8651875" algn="l"/>
                <a:tab pos="9101138" algn="l"/>
                <a:tab pos="9550400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566738" algn="l"/>
                <a:tab pos="1014413" algn="l"/>
                <a:tab pos="1463675" algn="l"/>
                <a:tab pos="1912938" algn="l"/>
                <a:tab pos="2362200" algn="l"/>
                <a:tab pos="2811463" algn="l"/>
                <a:tab pos="3260725" algn="l"/>
                <a:tab pos="3709988" algn="l"/>
                <a:tab pos="4159250" algn="l"/>
                <a:tab pos="4608513" algn="l"/>
                <a:tab pos="5057775" algn="l"/>
                <a:tab pos="5507038" algn="l"/>
                <a:tab pos="5956300" algn="l"/>
                <a:tab pos="6405563" algn="l"/>
                <a:tab pos="6854825" algn="l"/>
                <a:tab pos="7304088" algn="l"/>
                <a:tab pos="7753350" algn="l"/>
                <a:tab pos="8202613" algn="l"/>
                <a:tab pos="8651875" algn="l"/>
                <a:tab pos="9101138" algn="l"/>
                <a:tab pos="9550400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566738" algn="l"/>
                <a:tab pos="1014413" algn="l"/>
                <a:tab pos="1463675" algn="l"/>
                <a:tab pos="1912938" algn="l"/>
                <a:tab pos="2362200" algn="l"/>
                <a:tab pos="2811463" algn="l"/>
                <a:tab pos="3260725" algn="l"/>
                <a:tab pos="3709988" algn="l"/>
                <a:tab pos="4159250" algn="l"/>
                <a:tab pos="4608513" algn="l"/>
                <a:tab pos="5057775" algn="l"/>
                <a:tab pos="5507038" algn="l"/>
                <a:tab pos="5956300" algn="l"/>
                <a:tab pos="6405563" algn="l"/>
                <a:tab pos="6854825" algn="l"/>
                <a:tab pos="7304088" algn="l"/>
                <a:tab pos="7753350" algn="l"/>
                <a:tab pos="8202613" algn="l"/>
                <a:tab pos="8651875" algn="l"/>
                <a:tab pos="9101138" algn="l"/>
                <a:tab pos="955040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566738" algn="l"/>
                <a:tab pos="1014413" algn="l"/>
                <a:tab pos="1463675" algn="l"/>
                <a:tab pos="1912938" algn="l"/>
                <a:tab pos="2362200" algn="l"/>
                <a:tab pos="2811463" algn="l"/>
                <a:tab pos="3260725" algn="l"/>
                <a:tab pos="3709988" algn="l"/>
                <a:tab pos="4159250" algn="l"/>
                <a:tab pos="4608513" algn="l"/>
                <a:tab pos="5057775" algn="l"/>
                <a:tab pos="5507038" algn="l"/>
                <a:tab pos="5956300" algn="l"/>
                <a:tab pos="6405563" algn="l"/>
                <a:tab pos="6854825" algn="l"/>
                <a:tab pos="7304088" algn="l"/>
                <a:tab pos="7753350" algn="l"/>
                <a:tab pos="8202613" algn="l"/>
                <a:tab pos="8651875" algn="l"/>
                <a:tab pos="9101138" algn="l"/>
                <a:tab pos="955040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566738" algn="l"/>
                <a:tab pos="1014413" algn="l"/>
                <a:tab pos="1463675" algn="l"/>
                <a:tab pos="1912938" algn="l"/>
                <a:tab pos="2362200" algn="l"/>
                <a:tab pos="2811463" algn="l"/>
                <a:tab pos="3260725" algn="l"/>
                <a:tab pos="3709988" algn="l"/>
                <a:tab pos="4159250" algn="l"/>
                <a:tab pos="4608513" algn="l"/>
                <a:tab pos="5057775" algn="l"/>
                <a:tab pos="5507038" algn="l"/>
                <a:tab pos="5956300" algn="l"/>
                <a:tab pos="6405563" algn="l"/>
                <a:tab pos="6854825" algn="l"/>
                <a:tab pos="7304088" algn="l"/>
                <a:tab pos="7753350" algn="l"/>
                <a:tab pos="8202613" algn="l"/>
                <a:tab pos="8651875" algn="l"/>
                <a:tab pos="9101138" algn="l"/>
                <a:tab pos="955040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566738" algn="l"/>
                <a:tab pos="1014413" algn="l"/>
                <a:tab pos="1463675" algn="l"/>
                <a:tab pos="1912938" algn="l"/>
                <a:tab pos="2362200" algn="l"/>
                <a:tab pos="2811463" algn="l"/>
                <a:tab pos="3260725" algn="l"/>
                <a:tab pos="3709988" algn="l"/>
                <a:tab pos="4159250" algn="l"/>
                <a:tab pos="4608513" algn="l"/>
                <a:tab pos="5057775" algn="l"/>
                <a:tab pos="5507038" algn="l"/>
                <a:tab pos="5956300" algn="l"/>
                <a:tab pos="6405563" algn="l"/>
                <a:tab pos="6854825" algn="l"/>
                <a:tab pos="7304088" algn="l"/>
                <a:tab pos="7753350" algn="l"/>
                <a:tab pos="8202613" algn="l"/>
                <a:tab pos="8651875" algn="l"/>
                <a:tab pos="9101138" algn="l"/>
                <a:tab pos="955040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566738" algn="l"/>
                <a:tab pos="1014413" algn="l"/>
                <a:tab pos="1463675" algn="l"/>
                <a:tab pos="1912938" algn="l"/>
                <a:tab pos="2362200" algn="l"/>
                <a:tab pos="2811463" algn="l"/>
                <a:tab pos="3260725" algn="l"/>
                <a:tab pos="3709988" algn="l"/>
                <a:tab pos="4159250" algn="l"/>
                <a:tab pos="4608513" algn="l"/>
                <a:tab pos="5057775" algn="l"/>
                <a:tab pos="5507038" algn="l"/>
                <a:tab pos="5956300" algn="l"/>
                <a:tab pos="6405563" algn="l"/>
                <a:tab pos="6854825" algn="l"/>
                <a:tab pos="7304088" algn="l"/>
                <a:tab pos="7753350" algn="l"/>
                <a:tab pos="8202613" algn="l"/>
                <a:tab pos="8651875" algn="l"/>
                <a:tab pos="9101138" algn="l"/>
                <a:tab pos="955040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566738" algn="l"/>
                <a:tab pos="1014413" algn="l"/>
                <a:tab pos="1463675" algn="l"/>
                <a:tab pos="1912938" algn="l"/>
                <a:tab pos="2362200" algn="l"/>
                <a:tab pos="2811463" algn="l"/>
                <a:tab pos="3260725" algn="l"/>
                <a:tab pos="3709988" algn="l"/>
                <a:tab pos="4159250" algn="l"/>
                <a:tab pos="4608513" algn="l"/>
                <a:tab pos="5057775" algn="l"/>
                <a:tab pos="5507038" algn="l"/>
                <a:tab pos="5956300" algn="l"/>
                <a:tab pos="6405563" algn="l"/>
                <a:tab pos="6854825" algn="l"/>
                <a:tab pos="7304088" algn="l"/>
                <a:tab pos="7753350" algn="l"/>
                <a:tab pos="8202613" algn="l"/>
                <a:tab pos="8651875" algn="l"/>
                <a:tab pos="9101138" algn="l"/>
                <a:tab pos="955040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③</a:t>
            </a: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友と会うに勝りて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Sz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   </a:t>
            </a: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更に切に待つなり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Sz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　 主をば拝しまつらば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   </a:t>
            </a: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いかに我の幸なる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4898" name="Text Box 1">
            <a:extLst>
              <a:ext uri="{FF2B5EF4-FFF2-40B4-BE49-F238E27FC236}">
                <a16:creationId xmlns:a16="http://schemas.microsoft.com/office/drawing/2014/main" id="{75FC94EF-731A-D1F9-0A28-53814166A65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76713" y="0"/>
            <a:ext cx="4967287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聖６８８　悩み多きうき世を</a:t>
            </a:r>
          </a:p>
        </p:txBody>
      </p:sp>
      <p:sp>
        <p:nvSpPr>
          <p:cNvPr id="1104899" name="Text Box 2">
            <a:extLst>
              <a:ext uri="{FF2B5EF4-FFF2-40B4-BE49-F238E27FC236}">
                <a16:creationId xmlns:a16="http://schemas.microsoft.com/office/drawing/2014/main" id="{7591D44B-63F0-4366-8DDE-3EE8D98210F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9863" y="431800"/>
            <a:ext cx="8321675" cy="40433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738000" tIns="730800" rIns="90000" bIns="46800">
            <a:spAutoFit/>
          </a:bodyPr>
          <a:lstStyle>
            <a:lvl1pPr marL="566738" indent="-542925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566738" algn="l"/>
                <a:tab pos="1014413" algn="l"/>
                <a:tab pos="1463675" algn="l"/>
                <a:tab pos="1912938" algn="l"/>
                <a:tab pos="2362200" algn="l"/>
                <a:tab pos="2811463" algn="l"/>
                <a:tab pos="3260725" algn="l"/>
                <a:tab pos="3709988" algn="l"/>
                <a:tab pos="4159250" algn="l"/>
                <a:tab pos="4608513" algn="l"/>
                <a:tab pos="5057775" algn="l"/>
                <a:tab pos="5507038" algn="l"/>
                <a:tab pos="5956300" algn="l"/>
                <a:tab pos="6405563" algn="l"/>
                <a:tab pos="6854825" algn="l"/>
                <a:tab pos="7304088" algn="l"/>
                <a:tab pos="7753350" algn="l"/>
                <a:tab pos="8202613" algn="l"/>
                <a:tab pos="8651875" algn="l"/>
                <a:tab pos="9101138" algn="l"/>
                <a:tab pos="9550400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566738" algn="l"/>
                <a:tab pos="1014413" algn="l"/>
                <a:tab pos="1463675" algn="l"/>
                <a:tab pos="1912938" algn="l"/>
                <a:tab pos="2362200" algn="l"/>
                <a:tab pos="2811463" algn="l"/>
                <a:tab pos="3260725" algn="l"/>
                <a:tab pos="3709988" algn="l"/>
                <a:tab pos="4159250" algn="l"/>
                <a:tab pos="4608513" algn="l"/>
                <a:tab pos="5057775" algn="l"/>
                <a:tab pos="5507038" algn="l"/>
                <a:tab pos="5956300" algn="l"/>
                <a:tab pos="6405563" algn="l"/>
                <a:tab pos="6854825" algn="l"/>
                <a:tab pos="7304088" algn="l"/>
                <a:tab pos="7753350" algn="l"/>
                <a:tab pos="8202613" algn="l"/>
                <a:tab pos="8651875" algn="l"/>
                <a:tab pos="9101138" algn="l"/>
                <a:tab pos="9550400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566738" algn="l"/>
                <a:tab pos="1014413" algn="l"/>
                <a:tab pos="1463675" algn="l"/>
                <a:tab pos="1912938" algn="l"/>
                <a:tab pos="2362200" algn="l"/>
                <a:tab pos="2811463" algn="l"/>
                <a:tab pos="3260725" algn="l"/>
                <a:tab pos="3709988" algn="l"/>
                <a:tab pos="4159250" algn="l"/>
                <a:tab pos="4608513" algn="l"/>
                <a:tab pos="5057775" algn="l"/>
                <a:tab pos="5507038" algn="l"/>
                <a:tab pos="5956300" algn="l"/>
                <a:tab pos="6405563" algn="l"/>
                <a:tab pos="6854825" algn="l"/>
                <a:tab pos="7304088" algn="l"/>
                <a:tab pos="7753350" algn="l"/>
                <a:tab pos="8202613" algn="l"/>
                <a:tab pos="8651875" algn="l"/>
                <a:tab pos="9101138" algn="l"/>
                <a:tab pos="9550400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566738" algn="l"/>
                <a:tab pos="1014413" algn="l"/>
                <a:tab pos="1463675" algn="l"/>
                <a:tab pos="1912938" algn="l"/>
                <a:tab pos="2362200" algn="l"/>
                <a:tab pos="2811463" algn="l"/>
                <a:tab pos="3260725" algn="l"/>
                <a:tab pos="3709988" algn="l"/>
                <a:tab pos="4159250" algn="l"/>
                <a:tab pos="4608513" algn="l"/>
                <a:tab pos="5057775" algn="l"/>
                <a:tab pos="5507038" algn="l"/>
                <a:tab pos="5956300" algn="l"/>
                <a:tab pos="6405563" algn="l"/>
                <a:tab pos="6854825" algn="l"/>
                <a:tab pos="7304088" algn="l"/>
                <a:tab pos="7753350" algn="l"/>
                <a:tab pos="8202613" algn="l"/>
                <a:tab pos="8651875" algn="l"/>
                <a:tab pos="9101138" algn="l"/>
                <a:tab pos="955040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566738" algn="l"/>
                <a:tab pos="1014413" algn="l"/>
                <a:tab pos="1463675" algn="l"/>
                <a:tab pos="1912938" algn="l"/>
                <a:tab pos="2362200" algn="l"/>
                <a:tab pos="2811463" algn="l"/>
                <a:tab pos="3260725" algn="l"/>
                <a:tab pos="3709988" algn="l"/>
                <a:tab pos="4159250" algn="l"/>
                <a:tab pos="4608513" algn="l"/>
                <a:tab pos="5057775" algn="l"/>
                <a:tab pos="5507038" algn="l"/>
                <a:tab pos="5956300" algn="l"/>
                <a:tab pos="6405563" algn="l"/>
                <a:tab pos="6854825" algn="l"/>
                <a:tab pos="7304088" algn="l"/>
                <a:tab pos="7753350" algn="l"/>
                <a:tab pos="8202613" algn="l"/>
                <a:tab pos="8651875" algn="l"/>
                <a:tab pos="9101138" algn="l"/>
                <a:tab pos="955040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566738" algn="l"/>
                <a:tab pos="1014413" algn="l"/>
                <a:tab pos="1463675" algn="l"/>
                <a:tab pos="1912938" algn="l"/>
                <a:tab pos="2362200" algn="l"/>
                <a:tab pos="2811463" algn="l"/>
                <a:tab pos="3260725" algn="l"/>
                <a:tab pos="3709988" algn="l"/>
                <a:tab pos="4159250" algn="l"/>
                <a:tab pos="4608513" algn="l"/>
                <a:tab pos="5057775" algn="l"/>
                <a:tab pos="5507038" algn="l"/>
                <a:tab pos="5956300" algn="l"/>
                <a:tab pos="6405563" algn="l"/>
                <a:tab pos="6854825" algn="l"/>
                <a:tab pos="7304088" algn="l"/>
                <a:tab pos="7753350" algn="l"/>
                <a:tab pos="8202613" algn="l"/>
                <a:tab pos="8651875" algn="l"/>
                <a:tab pos="9101138" algn="l"/>
                <a:tab pos="955040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566738" algn="l"/>
                <a:tab pos="1014413" algn="l"/>
                <a:tab pos="1463675" algn="l"/>
                <a:tab pos="1912938" algn="l"/>
                <a:tab pos="2362200" algn="l"/>
                <a:tab pos="2811463" algn="l"/>
                <a:tab pos="3260725" algn="l"/>
                <a:tab pos="3709988" algn="l"/>
                <a:tab pos="4159250" algn="l"/>
                <a:tab pos="4608513" algn="l"/>
                <a:tab pos="5057775" algn="l"/>
                <a:tab pos="5507038" algn="l"/>
                <a:tab pos="5956300" algn="l"/>
                <a:tab pos="6405563" algn="l"/>
                <a:tab pos="6854825" algn="l"/>
                <a:tab pos="7304088" algn="l"/>
                <a:tab pos="7753350" algn="l"/>
                <a:tab pos="8202613" algn="l"/>
                <a:tab pos="8651875" algn="l"/>
                <a:tab pos="9101138" algn="l"/>
                <a:tab pos="955040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566738" algn="l"/>
                <a:tab pos="1014413" algn="l"/>
                <a:tab pos="1463675" algn="l"/>
                <a:tab pos="1912938" algn="l"/>
                <a:tab pos="2362200" algn="l"/>
                <a:tab pos="2811463" algn="l"/>
                <a:tab pos="3260725" algn="l"/>
                <a:tab pos="3709988" algn="l"/>
                <a:tab pos="4159250" algn="l"/>
                <a:tab pos="4608513" algn="l"/>
                <a:tab pos="5057775" algn="l"/>
                <a:tab pos="5507038" algn="l"/>
                <a:tab pos="5956300" algn="l"/>
                <a:tab pos="6405563" algn="l"/>
                <a:tab pos="6854825" algn="l"/>
                <a:tab pos="7304088" algn="l"/>
                <a:tab pos="7753350" algn="l"/>
                <a:tab pos="8202613" algn="l"/>
                <a:tab pos="8651875" algn="l"/>
                <a:tab pos="9101138" algn="l"/>
                <a:tab pos="955040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566738" algn="l"/>
                <a:tab pos="1014413" algn="l"/>
                <a:tab pos="1463675" algn="l"/>
                <a:tab pos="1912938" algn="l"/>
                <a:tab pos="2362200" algn="l"/>
                <a:tab pos="2811463" algn="l"/>
                <a:tab pos="3260725" algn="l"/>
                <a:tab pos="3709988" algn="l"/>
                <a:tab pos="4159250" algn="l"/>
                <a:tab pos="4608513" algn="l"/>
                <a:tab pos="5057775" algn="l"/>
                <a:tab pos="5507038" algn="l"/>
                <a:tab pos="5956300" algn="l"/>
                <a:tab pos="6405563" algn="l"/>
                <a:tab pos="6854825" algn="l"/>
                <a:tab pos="7304088" algn="l"/>
                <a:tab pos="7753350" algn="l"/>
                <a:tab pos="8202613" algn="l"/>
                <a:tab pos="8651875" algn="l"/>
                <a:tab pos="9101138" algn="l"/>
                <a:tab pos="955040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　 その時我が身の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   </a:t>
            </a: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誉れやいかならん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　 主をば拝しまつらば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   </a:t>
            </a: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我が誉れああいかならん</a:t>
            </a:r>
            <a:br>
              <a:rPr lang="ja-JP" altLang="ja-JP" sz="2400">
                <a:solidFill>
                  <a:srgbClr val="FFFFFF"/>
                </a:solidFill>
                <a:latin typeface="Times New Roman" panose="02020603050405020304" pitchFamily="18" charset="0"/>
              </a:rPr>
            </a:br>
            <a:endParaRPr lang="ja-JP" altLang="ja-JP" sz="240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6946" name="Text Box 1">
            <a:extLst>
              <a:ext uri="{FF2B5EF4-FFF2-40B4-BE49-F238E27FC236}">
                <a16:creationId xmlns:a16="http://schemas.microsoft.com/office/drawing/2014/main" id="{B5E6861A-58FA-E736-1673-17F5C5F7CD4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55988" y="0"/>
            <a:ext cx="5688012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聖６８９　いつかは「さらば」と</a:t>
            </a:r>
          </a:p>
        </p:txBody>
      </p:sp>
      <p:sp>
        <p:nvSpPr>
          <p:cNvPr id="1106947" name="Text Box 2">
            <a:extLst>
              <a:ext uri="{FF2B5EF4-FFF2-40B4-BE49-F238E27FC236}">
                <a16:creationId xmlns:a16="http://schemas.microsoft.com/office/drawing/2014/main" id="{ECD0B928-3ADE-E49E-54D5-E347BD8884D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863" y="431800"/>
            <a:ext cx="7478712" cy="3676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738000" tIns="730800" rIns="90000" bIns="46800">
            <a:spAutoFit/>
          </a:bodyPr>
          <a:lstStyle>
            <a:lvl1pPr marL="566738" indent="-542925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566738" algn="l"/>
                <a:tab pos="1014413" algn="l"/>
                <a:tab pos="1463675" algn="l"/>
                <a:tab pos="1912938" algn="l"/>
                <a:tab pos="2362200" algn="l"/>
                <a:tab pos="2811463" algn="l"/>
                <a:tab pos="3260725" algn="l"/>
                <a:tab pos="3709988" algn="l"/>
                <a:tab pos="4159250" algn="l"/>
                <a:tab pos="4608513" algn="l"/>
                <a:tab pos="5057775" algn="l"/>
                <a:tab pos="5507038" algn="l"/>
                <a:tab pos="5956300" algn="l"/>
                <a:tab pos="6405563" algn="l"/>
                <a:tab pos="6854825" algn="l"/>
                <a:tab pos="7304088" algn="l"/>
                <a:tab pos="7753350" algn="l"/>
                <a:tab pos="8202613" algn="l"/>
                <a:tab pos="8651875" algn="l"/>
                <a:tab pos="9101138" algn="l"/>
                <a:tab pos="9550400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566738" algn="l"/>
                <a:tab pos="1014413" algn="l"/>
                <a:tab pos="1463675" algn="l"/>
                <a:tab pos="1912938" algn="l"/>
                <a:tab pos="2362200" algn="l"/>
                <a:tab pos="2811463" algn="l"/>
                <a:tab pos="3260725" algn="l"/>
                <a:tab pos="3709988" algn="l"/>
                <a:tab pos="4159250" algn="l"/>
                <a:tab pos="4608513" algn="l"/>
                <a:tab pos="5057775" algn="l"/>
                <a:tab pos="5507038" algn="l"/>
                <a:tab pos="5956300" algn="l"/>
                <a:tab pos="6405563" algn="l"/>
                <a:tab pos="6854825" algn="l"/>
                <a:tab pos="7304088" algn="l"/>
                <a:tab pos="7753350" algn="l"/>
                <a:tab pos="8202613" algn="l"/>
                <a:tab pos="8651875" algn="l"/>
                <a:tab pos="9101138" algn="l"/>
                <a:tab pos="9550400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566738" algn="l"/>
                <a:tab pos="1014413" algn="l"/>
                <a:tab pos="1463675" algn="l"/>
                <a:tab pos="1912938" algn="l"/>
                <a:tab pos="2362200" algn="l"/>
                <a:tab pos="2811463" algn="l"/>
                <a:tab pos="3260725" algn="l"/>
                <a:tab pos="3709988" algn="l"/>
                <a:tab pos="4159250" algn="l"/>
                <a:tab pos="4608513" algn="l"/>
                <a:tab pos="5057775" algn="l"/>
                <a:tab pos="5507038" algn="l"/>
                <a:tab pos="5956300" algn="l"/>
                <a:tab pos="6405563" algn="l"/>
                <a:tab pos="6854825" algn="l"/>
                <a:tab pos="7304088" algn="l"/>
                <a:tab pos="7753350" algn="l"/>
                <a:tab pos="8202613" algn="l"/>
                <a:tab pos="8651875" algn="l"/>
                <a:tab pos="9101138" algn="l"/>
                <a:tab pos="9550400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566738" algn="l"/>
                <a:tab pos="1014413" algn="l"/>
                <a:tab pos="1463675" algn="l"/>
                <a:tab pos="1912938" algn="l"/>
                <a:tab pos="2362200" algn="l"/>
                <a:tab pos="2811463" algn="l"/>
                <a:tab pos="3260725" algn="l"/>
                <a:tab pos="3709988" algn="l"/>
                <a:tab pos="4159250" algn="l"/>
                <a:tab pos="4608513" algn="l"/>
                <a:tab pos="5057775" algn="l"/>
                <a:tab pos="5507038" algn="l"/>
                <a:tab pos="5956300" algn="l"/>
                <a:tab pos="6405563" algn="l"/>
                <a:tab pos="6854825" algn="l"/>
                <a:tab pos="7304088" algn="l"/>
                <a:tab pos="7753350" algn="l"/>
                <a:tab pos="8202613" algn="l"/>
                <a:tab pos="8651875" algn="l"/>
                <a:tab pos="9101138" algn="l"/>
                <a:tab pos="955040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566738" algn="l"/>
                <a:tab pos="1014413" algn="l"/>
                <a:tab pos="1463675" algn="l"/>
                <a:tab pos="1912938" algn="l"/>
                <a:tab pos="2362200" algn="l"/>
                <a:tab pos="2811463" algn="l"/>
                <a:tab pos="3260725" algn="l"/>
                <a:tab pos="3709988" algn="l"/>
                <a:tab pos="4159250" algn="l"/>
                <a:tab pos="4608513" algn="l"/>
                <a:tab pos="5057775" algn="l"/>
                <a:tab pos="5507038" algn="l"/>
                <a:tab pos="5956300" algn="l"/>
                <a:tab pos="6405563" algn="l"/>
                <a:tab pos="6854825" algn="l"/>
                <a:tab pos="7304088" algn="l"/>
                <a:tab pos="7753350" algn="l"/>
                <a:tab pos="8202613" algn="l"/>
                <a:tab pos="8651875" algn="l"/>
                <a:tab pos="9101138" algn="l"/>
                <a:tab pos="955040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566738" algn="l"/>
                <a:tab pos="1014413" algn="l"/>
                <a:tab pos="1463675" algn="l"/>
                <a:tab pos="1912938" algn="l"/>
                <a:tab pos="2362200" algn="l"/>
                <a:tab pos="2811463" algn="l"/>
                <a:tab pos="3260725" algn="l"/>
                <a:tab pos="3709988" algn="l"/>
                <a:tab pos="4159250" algn="l"/>
                <a:tab pos="4608513" algn="l"/>
                <a:tab pos="5057775" algn="l"/>
                <a:tab pos="5507038" algn="l"/>
                <a:tab pos="5956300" algn="l"/>
                <a:tab pos="6405563" algn="l"/>
                <a:tab pos="6854825" algn="l"/>
                <a:tab pos="7304088" algn="l"/>
                <a:tab pos="7753350" algn="l"/>
                <a:tab pos="8202613" algn="l"/>
                <a:tab pos="8651875" algn="l"/>
                <a:tab pos="9101138" algn="l"/>
                <a:tab pos="955040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566738" algn="l"/>
                <a:tab pos="1014413" algn="l"/>
                <a:tab pos="1463675" algn="l"/>
                <a:tab pos="1912938" algn="l"/>
                <a:tab pos="2362200" algn="l"/>
                <a:tab pos="2811463" algn="l"/>
                <a:tab pos="3260725" algn="l"/>
                <a:tab pos="3709988" algn="l"/>
                <a:tab pos="4159250" algn="l"/>
                <a:tab pos="4608513" algn="l"/>
                <a:tab pos="5057775" algn="l"/>
                <a:tab pos="5507038" algn="l"/>
                <a:tab pos="5956300" algn="l"/>
                <a:tab pos="6405563" algn="l"/>
                <a:tab pos="6854825" algn="l"/>
                <a:tab pos="7304088" algn="l"/>
                <a:tab pos="7753350" algn="l"/>
                <a:tab pos="8202613" algn="l"/>
                <a:tab pos="8651875" algn="l"/>
                <a:tab pos="9101138" algn="l"/>
                <a:tab pos="955040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566738" algn="l"/>
                <a:tab pos="1014413" algn="l"/>
                <a:tab pos="1463675" algn="l"/>
                <a:tab pos="1912938" algn="l"/>
                <a:tab pos="2362200" algn="l"/>
                <a:tab pos="2811463" algn="l"/>
                <a:tab pos="3260725" algn="l"/>
                <a:tab pos="3709988" algn="l"/>
                <a:tab pos="4159250" algn="l"/>
                <a:tab pos="4608513" algn="l"/>
                <a:tab pos="5057775" algn="l"/>
                <a:tab pos="5507038" algn="l"/>
                <a:tab pos="5956300" algn="l"/>
                <a:tab pos="6405563" algn="l"/>
                <a:tab pos="6854825" algn="l"/>
                <a:tab pos="7304088" algn="l"/>
                <a:tab pos="7753350" algn="l"/>
                <a:tab pos="8202613" algn="l"/>
                <a:tab pos="8651875" algn="l"/>
                <a:tab pos="9101138" algn="l"/>
                <a:tab pos="955040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566738" algn="l"/>
                <a:tab pos="1014413" algn="l"/>
                <a:tab pos="1463675" algn="l"/>
                <a:tab pos="1912938" algn="l"/>
                <a:tab pos="2362200" algn="l"/>
                <a:tab pos="2811463" algn="l"/>
                <a:tab pos="3260725" algn="l"/>
                <a:tab pos="3709988" algn="l"/>
                <a:tab pos="4159250" algn="l"/>
                <a:tab pos="4608513" algn="l"/>
                <a:tab pos="5057775" algn="l"/>
                <a:tab pos="5507038" algn="l"/>
                <a:tab pos="5956300" algn="l"/>
                <a:tab pos="6405563" algn="l"/>
                <a:tab pos="6854825" algn="l"/>
                <a:tab pos="7304088" algn="l"/>
                <a:tab pos="7753350" algn="l"/>
                <a:tab pos="8202613" algn="l"/>
                <a:tab pos="8651875" algn="l"/>
                <a:tab pos="9101138" algn="l"/>
                <a:tab pos="955040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①</a:t>
            </a: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いつかは「さらば」と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　 我が友すべてに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　 言う時ありとも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   我が心安し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0530" name="Text Box 1">
            <a:extLst>
              <a:ext uri="{FF2B5EF4-FFF2-40B4-BE49-F238E27FC236}">
                <a16:creationId xmlns:a16="http://schemas.microsoft.com/office/drawing/2014/main" id="{E504E15A-159E-D71E-1B20-7E59D3E4265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6700" y="0"/>
            <a:ext cx="880745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聖６０８　恵みふかきみ神よ</a:t>
            </a:r>
          </a:p>
        </p:txBody>
      </p:sp>
      <p:sp>
        <p:nvSpPr>
          <p:cNvPr id="150531" name="Text Box 2">
            <a:extLst>
              <a:ext uri="{FF2B5EF4-FFF2-40B4-BE49-F238E27FC236}">
                <a16:creationId xmlns:a16="http://schemas.microsoft.com/office/drawing/2014/main" id="{23F8E16F-7D23-13EB-C211-03816D07CA9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720725"/>
            <a:ext cx="9144000" cy="4464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>
            <a:lvl1pPr marL="342900" indent="-319088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③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犠牲</a:t>
            </a:r>
            <a:r>
              <a:rPr lang="ja-JP" altLang="ja-JP">
                <a:solidFill>
                  <a:srgbClr val="FFFFFF"/>
                </a:solidFill>
                <a:latin typeface="ＭＳ Ｐゴシック" panose="020B0600070205080204" pitchFamily="50" charset="-128"/>
              </a:rPr>
              <a:t>(にえ)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となりて救いの　</a:t>
            </a:r>
          </a:p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道を開きませる</a:t>
            </a:r>
          </a:p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</a:t>
            </a:r>
            <a:r>
              <a:rPr lang="ja-JP" altLang="ja-JP" sz="4300">
                <a:solidFill>
                  <a:srgbClr val="FFFFFF"/>
                </a:solidFill>
                <a:latin typeface="ＭＳ Ｐゴシック" panose="020B0600070205080204" pitchFamily="50" charset="-128"/>
              </a:rPr>
              <a:t>救い主を明</a:t>
            </a:r>
            <a:r>
              <a:rPr lang="ja-JP" altLang="ja-JP">
                <a:solidFill>
                  <a:srgbClr val="FFFFFF"/>
                </a:solidFill>
                <a:latin typeface="ＭＳ Ｐゴシック" panose="020B0600070205080204" pitchFamily="50" charset="-128"/>
              </a:rPr>
              <a:t>(さや)</a:t>
            </a:r>
            <a:r>
              <a:rPr lang="ja-JP" altLang="ja-JP" sz="4300">
                <a:solidFill>
                  <a:srgbClr val="FFFFFF"/>
                </a:solidFill>
                <a:latin typeface="ＭＳ Ｐゴシック" panose="020B0600070205080204" pitchFamily="50" charset="-128"/>
              </a:rPr>
              <a:t>かに　</a:t>
            </a:r>
          </a:p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300">
                <a:solidFill>
                  <a:srgbClr val="FFFFFF"/>
                </a:solidFill>
                <a:latin typeface="ＭＳ Ｐゴシック" panose="020B0600070205080204" pitchFamily="50" charset="-128"/>
              </a:rPr>
              <a:t>　 今日も示し給え</a:t>
            </a:r>
          </a:p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</a:t>
            </a:r>
          </a:p>
          <a:p>
            <a:pPr algn="just" eaLnBrk="1" hangingPunct="1">
              <a:spcBef>
                <a:spcPts val="1100"/>
              </a:spcBef>
              <a:buClrTx/>
              <a:buSzPct val="80000"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　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8994" name="Text Box 1">
            <a:extLst>
              <a:ext uri="{FF2B5EF4-FFF2-40B4-BE49-F238E27FC236}">
                <a16:creationId xmlns:a16="http://schemas.microsoft.com/office/drawing/2014/main" id="{8D6D3745-2FAF-3437-A1FF-C6B24B42A95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55988" y="0"/>
            <a:ext cx="5688012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聖６８９　いつかは「さらば」と</a:t>
            </a:r>
          </a:p>
        </p:txBody>
      </p:sp>
      <p:sp>
        <p:nvSpPr>
          <p:cNvPr id="1108995" name="Text Box 2">
            <a:extLst>
              <a:ext uri="{FF2B5EF4-FFF2-40B4-BE49-F238E27FC236}">
                <a16:creationId xmlns:a16="http://schemas.microsoft.com/office/drawing/2014/main" id="{6130C504-5DB7-70EA-4289-5746EDA6302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325" y="431800"/>
            <a:ext cx="6907213" cy="3676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738000" tIns="730800" rIns="90000" bIns="46800">
            <a:spAutoFit/>
          </a:bodyPr>
          <a:lstStyle>
            <a:lvl1pPr marL="566738" indent="-542925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566738" algn="l"/>
                <a:tab pos="1014413" algn="l"/>
                <a:tab pos="1463675" algn="l"/>
                <a:tab pos="1912938" algn="l"/>
                <a:tab pos="2362200" algn="l"/>
                <a:tab pos="2811463" algn="l"/>
                <a:tab pos="3260725" algn="l"/>
                <a:tab pos="3709988" algn="l"/>
                <a:tab pos="4159250" algn="l"/>
                <a:tab pos="4608513" algn="l"/>
                <a:tab pos="5057775" algn="l"/>
                <a:tab pos="5507038" algn="l"/>
                <a:tab pos="5956300" algn="l"/>
                <a:tab pos="6405563" algn="l"/>
                <a:tab pos="6854825" algn="l"/>
                <a:tab pos="7304088" algn="l"/>
                <a:tab pos="7753350" algn="l"/>
                <a:tab pos="8202613" algn="l"/>
                <a:tab pos="8651875" algn="l"/>
                <a:tab pos="9101138" algn="l"/>
                <a:tab pos="9550400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566738" algn="l"/>
                <a:tab pos="1014413" algn="l"/>
                <a:tab pos="1463675" algn="l"/>
                <a:tab pos="1912938" algn="l"/>
                <a:tab pos="2362200" algn="l"/>
                <a:tab pos="2811463" algn="l"/>
                <a:tab pos="3260725" algn="l"/>
                <a:tab pos="3709988" algn="l"/>
                <a:tab pos="4159250" algn="l"/>
                <a:tab pos="4608513" algn="l"/>
                <a:tab pos="5057775" algn="l"/>
                <a:tab pos="5507038" algn="l"/>
                <a:tab pos="5956300" algn="l"/>
                <a:tab pos="6405563" algn="l"/>
                <a:tab pos="6854825" algn="l"/>
                <a:tab pos="7304088" algn="l"/>
                <a:tab pos="7753350" algn="l"/>
                <a:tab pos="8202613" algn="l"/>
                <a:tab pos="8651875" algn="l"/>
                <a:tab pos="9101138" algn="l"/>
                <a:tab pos="9550400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566738" algn="l"/>
                <a:tab pos="1014413" algn="l"/>
                <a:tab pos="1463675" algn="l"/>
                <a:tab pos="1912938" algn="l"/>
                <a:tab pos="2362200" algn="l"/>
                <a:tab pos="2811463" algn="l"/>
                <a:tab pos="3260725" algn="l"/>
                <a:tab pos="3709988" algn="l"/>
                <a:tab pos="4159250" algn="l"/>
                <a:tab pos="4608513" algn="l"/>
                <a:tab pos="5057775" algn="l"/>
                <a:tab pos="5507038" algn="l"/>
                <a:tab pos="5956300" algn="l"/>
                <a:tab pos="6405563" algn="l"/>
                <a:tab pos="6854825" algn="l"/>
                <a:tab pos="7304088" algn="l"/>
                <a:tab pos="7753350" algn="l"/>
                <a:tab pos="8202613" algn="l"/>
                <a:tab pos="8651875" algn="l"/>
                <a:tab pos="9101138" algn="l"/>
                <a:tab pos="9550400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566738" algn="l"/>
                <a:tab pos="1014413" algn="l"/>
                <a:tab pos="1463675" algn="l"/>
                <a:tab pos="1912938" algn="l"/>
                <a:tab pos="2362200" algn="l"/>
                <a:tab pos="2811463" algn="l"/>
                <a:tab pos="3260725" algn="l"/>
                <a:tab pos="3709988" algn="l"/>
                <a:tab pos="4159250" algn="l"/>
                <a:tab pos="4608513" algn="l"/>
                <a:tab pos="5057775" algn="l"/>
                <a:tab pos="5507038" algn="l"/>
                <a:tab pos="5956300" algn="l"/>
                <a:tab pos="6405563" algn="l"/>
                <a:tab pos="6854825" algn="l"/>
                <a:tab pos="7304088" algn="l"/>
                <a:tab pos="7753350" algn="l"/>
                <a:tab pos="8202613" algn="l"/>
                <a:tab pos="8651875" algn="l"/>
                <a:tab pos="9101138" algn="l"/>
                <a:tab pos="955040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566738" algn="l"/>
                <a:tab pos="1014413" algn="l"/>
                <a:tab pos="1463675" algn="l"/>
                <a:tab pos="1912938" algn="l"/>
                <a:tab pos="2362200" algn="l"/>
                <a:tab pos="2811463" algn="l"/>
                <a:tab pos="3260725" algn="l"/>
                <a:tab pos="3709988" algn="l"/>
                <a:tab pos="4159250" algn="l"/>
                <a:tab pos="4608513" algn="l"/>
                <a:tab pos="5057775" algn="l"/>
                <a:tab pos="5507038" algn="l"/>
                <a:tab pos="5956300" algn="l"/>
                <a:tab pos="6405563" algn="l"/>
                <a:tab pos="6854825" algn="l"/>
                <a:tab pos="7304088" algn="l"/>
                <a:tab pos="7753350" algn="l"/>
                <a:tab pos="8202613" algn="l"/>
                <a:tab pos="8651875" algn="l"/>
                <a:tab pos="9101138" algn="l"/>
                <a:tab pos="955040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566738" algn="l"/>
                <a:tab pos="1014413" algn="l"/>
                <a:tab pos="1463675" algn="l"/>
                <a:tab pos="1912938" algn="l"/>
                <a:tab pos="2362200" algn="l"/>
                <a:tab pos="2811463" algn="l"/>
                <a:tab pos="3260725" algn="l"/>
                <a:tab pos="3709988" algn="l"/>
                <a:tab pos="4159250" algn="l"/>
                <a:tab pos="4608513" algn="l"/>
                <a:tab pos="5057775" algn="l"/>
                <a:tab pos="5507038" algn="l"/>
                <a:tab pos="5956300" algn="l"/>
                <a:tab pos="6405563" algn="l"/>
                <a:tab pos="6854825" algn="l"/>
                <a:tab pos="7304088" algn="l"/>
                <a:tab pos="7753350" algn="l"/>
                <a:tab pos="8202613" algn="l"/>
                <a:tab pos="8651875" algn="l"/>
                <a:tab pos="9101138" algn="l"/>
                <a:tab pos="955040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566738" algn="l"/>
                <a:tab pos="1014413" algn="l"/>
                <a:tab pos="1463675" algn="l"/>
                <a:tab pos="1912938" algn="l"/>
                <a:tab pos="2362200" algn="l"/>
                <a:tab pos="2811463" algn="l"/>
                <a:tab pos="3260725" algn="l"/>
                <a:tab pos="3709988" algn="l"/>
                <a:tab pos="4159250" algn="l"/>
                <a:tab pos="4608513" algn="l"/>
                <a:tab pos="5057775" algn="l"/>
                <a:tab pos="5507038" algn="l"/>
                <a:tab pos="5956300" algn="l"/>
                <a:tab pos="6405563" algn="l"/>
                <a:tab pos="6854825" algn="l"/>
                <a:tab pos="7304088" algn="l"/>
                <a:tab pos="7753350" algn="l"/>
                <a:tab pos="8202613" algn="l"/>
                <a:tab pos="8651875" algn="l"/>
                <a:tab pos="9101138" algn="l"/>
                <a:tab pos="955040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566738" algn="l"/>
                <a:tab pos="1014413" algn="l"/>
                <a:tab pos="1463675" algn="l"/>
                <a:tab pos="1912938" algn="l"/>
                <a:tab pos="2362200" algn="l"/>
                <a:tab pos="2811463" algn="l"/>
                <a:tab pos="3260725" algn="l"/>
                <a:tab pos="3709988" algn="l"/>
                <a:tab pos="4159250" algn="l"/>
                <a:tab pos="4608513" algn="l"/>
                <a:tab pos="5057775" algn="l"/>
                <a:tab pos="5507038" algn="l"/>
                <a:tab pos="5956300" algn="l"/>
                <a:tab pos="6405563" algn="l"/>
                <a:tab pos="6854825" algn="l"/>
                <a:tab pos="7304088" algn="l"/>
                <a:tab pos="7753350" algn="l"/>
                <a:tab pos="8202613" algn="l"/>
                <a:tab pos="8651875" algn="l"/>
                <a:tab pos="9101138" algn="l"/>
                <a:tab pos="955040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566738" algn="l"/>
                <a:tab pos="1014413" algn="l"/>
                <a:tab pos="1463675" algn="l"/>
                <a:tab pos="1912938" algn="l"/>
                <a:tab pos="2362200" algn="l"/>
                <a:tab pos="2811463" algn="l"/>
                <a:tab pos="3260725" algn="l"/>
                <a:tab pos="3709988" algn="l"/>
                <a:tab pos="4159250" algn="l"/>
                <a:tab pos="4608513" algn="l"/>
                <a:tab pos="5057775" algn="l"/>
                <a:tab pos="5507038" algn="l"/>
                <a:tab pos="5956300" algn="l"/>
                <a:tab pos="6405563" algn="l"/>
                <a:tab pos="6854825" algn="l"/>
                <a:tab pos="7304088" algn="l"/>
                <a:tab pos="7753350" algn="l"/>
                <a:tab pos="8202613" algn="l"/>
                <a:tab pos="8651875" algn="l"/>
                <a:tab pos="9101138" algn="l"/>
                <a:tab pos="955040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　 御顔を拝して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　 我は告げまつらん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　 「恵みに我が身も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   贖われたり」と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1042" name="Text Box 1">
            <a:extLst>
              <a:ext uri="{FF2B5EF4-FFF2-40B4-BE49-F238E27FC236}">
                <a16:creationId xmlns:a16="http://schemas.microsoft.com/office/drawing/2014/main" id="{A26EC094-A8EB-4920-2321-96DF94E3464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55988" y="0"/>
            <a:ext cx="5688012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聖６８９　いつかは「さらば」と</a:t>
            </a:r>
          </a:p>
        </p:txBody>
      </p:sp>
      <p:sp>
        <p:nvSpPr>
          <p:cNvPr id="1111043" name="Text Box 2">
            <a:extLst>
              <a:ext uri="{FF2B5EF4-FFF2-40B4-BE49-F238E27FC236}">
                <a16:creationId xmlns:a16="http://schemas.microsoft.com/office/drawing/2014/main" id="{8584B7F4-F29C-1B77-0967-C561A1A6E5E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75" y="431800"/>
            <a:ext cx="7180263" cy="3676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738000" tIns="730800" rIns="90000" bIns="46800">
            <a:spAutoFit/>
          </a:bodyPr>
          <a:lstStyle>
            <a:lvl1pPr marL="566738" indent="-542925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566738" algn="l"/>
                <a:tab pos="1014413" algn="l"/>
                <a:tab pos="1463675" algn="l"/>
                <a:tab pos="1912938" algn="l"/>
                <a:tab pos="2362200" algn="l"/>
                <a:tab pos="2811463" algn="l"/>
                <a:tab pos="3260725" algn="l"/>
                <a:tab pos="3709988" algn="l"/>
                <a:tab pos="4159250" algn="l"/>
                <a:tab pos="4608513" algn="l"/>
                <a:tab pos="5057775" algn="l"/>
                <a:tab pos="5507038" algn="l"/>
                <a:tab pos="5956300" algn="l"/>
                <a:tab pos="6405563" algn="l"/>
                <a:tab pos="6854825" algn="l"/>
                <a:tab pos="7304088" algn="l"/>
                <a:tab pos="7753350" algn="l"/>
                <a:tab pos="8202613" algn="l"/>
                <a:tab pos="8651875" algn="l"/>
                <a:tab pos="9101138" algn="l"/>
                <a:tab pos="9550400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566738" algn="l"/>
                <a:tab pos="1014413" algn="l"/>
                <a:tab pos="1463675" algn="l"/>
                <a:tab pos="1912938" algn="l"/>
                <a:tab pos="2362200" algn="l"/>
                <a:tab pos="2811463" algn="l"/>
                <a:tab pos="3260725" algn="l"/>
                <a:tab pos="3709988" algn="l"/>
                <a:tab pos="4159250" algn="l"/>
                <a:tab pos="4608513" algn="l"/>
                <a:tab pos="5057775" algn="l"/>
                <a:tab pos="5507038" algn="l"/>
                <a:tab pos="5956300" algn="l"/>
                <a:tab pos="6405563" algn="l"/>
                <a:tab pos="6854825" algn="l"/>
                <a:tab pos="7304088" algn="l"/>
                <a:tab pos="7753350" algn="l"/>
                <a:tab pos="8202613" algn="l"/>
                <a:tab pos="8651875" algn="l"/>
                <a:tab pos="9101138" algn="l"/>
                <a:tab pos="9550400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566738" algn="l"/>
                <a:tab pos="1014413" algn="l"/>
                <a:tab pos="1463675" algn="l"/>
                <a:tab pos="1912938" algn="l"/>
                <a:tab pos="2362200" algn="l"/>
                <a:tab pos="2811463" algn="l"/>
                <a:tab pos="3260725" algn="l"/>
                <a:tab pos="3709988" algn="l"/>
                <a:tab pos="4159250" algn="l"/>
                <a:tab pos="4608513" algn="l"/>
                <a:tab pos="5057775" algn="l"/>
                <a:tab pos="5507038" algn="l"/>
                <a:tab pos="5956300" algn="l"/>
                <a:tab pos="6405563" algn="l"/>
                <a:tab pos="6854825" algn="l"/>
                <a:tab pos="7304088" algn="l"/>
                <a:tab pos="7753350" algn="l"/>
                <a:tab pos="8202613" algn="l"/>
                <a:tab pos="8651875" algn="l"/>
                <a:tab pos="9101138" algn="l"/>
                <a:tab pos="9550400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566738" algn="l"/>
                <a:tab pos="1014413" algn="l"/>
                <a:tab pos="1463675" algn="l"/>
                <a:tab pos="1912938" algn="l"/>
                <a:tab pos="2362200" algn="l"/>
                <a:tab pos="2811463" algn="l"/>
                <a:tab pos="3260725" algn="l"/>
                <a:tab pos="3709988" algn="l"/>
                <a:tab pos="4159250" algn="l"/>
                <a:tab pos="4608513" algn="l"/>
                <a:tab pos="5057775" algn="l"/>
                <a:tab pos="5507038" algn="l"/>
                <a:tab pos="5956300" algn="l"/>
                <a:tab pos="6405563" algn="l"/>
                <a:tab pos="6854825" algn="l"/>
                <a:tab pos="7304088" algn="l"/>
                <a:tab pos="7753350" algn="l"/>
                <a:tab pos="8202613" algn="l"/>
                <a:tab pos="8651875" algn="l"/>
                <a:tab pos="9101138" algn="l"/>
                <a:tab pos="955040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566738" algn="l"/>
                <a:tab pos="1014413" algn="l"/>
                <a:tab pos="1463675" algn="l"/>
                <a:tab pos="1912938" algn="l"/>
                <a:tab pos="2362200" algn="l"/>
                <a:tab pos="2811463" algn="l"/>
                <a:tab pos="3260725" algn="l"/>
                <a:tab pos="3709988" algn="l"/>
                <a:tab pos="4159250" algn="l"/>
                <a:tab pos="4608513" algn="l"/>
                <a:tab pos="5057775" algn="l"/>
                <a:tab pos="5507038" algn="l"/>
                <a:tab pos="5956300" algn="l"/>
                <a:tab pos="6405563" algn="l"/>
                <a:tab pos="6854825" algn="l"/>
                <a:tab pos="7304088" algn="l"/>
                <a:tab pos="7753350" algn="l"/>
                <a:tab pos="8202613" algn="l"/>
                <a:tab pos="8651875" algn="l"/>
                <a:tab pos="9101138" algn="l"/>
                <a:tab pos="955040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566738" algn="l"/>
                <a:tab pos="1014413" algn="l"/>
                <a:tab pos="1463675" algn="l"/>
                <a:tab pos="1912938" algn="l"/>
                <a:tab pos="2362200" algn="l"/>
                <a:tab pos="2811463" algn="l"/>
                <a:tab pos="3260725" algn="l"/>
                <a:tab pos="3709988" algn="l"/>
                <a:tab pos="4159250" algn="l"/>
                <a:tab pos="4608513" algn="l"/>
                <a:tab pos="5057775" algn="l"/>
                <a:tab pos="5507038" algn="l"/>
                <a:tab pos="5956300" algn="l"/>
                <a:tab pos="6405563" algn="l"/>
                <a:tab pos="6854825" algn="l"/>
                <a:tab pos="7304088" algn="l"/>
                <a:tab pos="7753350" algn="l"/>
                <a:tab pos="8202613" algn="l"/>
                <a:tab pos="8651875" algn="l"/>
                <a:tab pos="9101138" algn="l"/>
                <a:tab pos="955040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566738" algn="l"/>
                <a:tab pos="1014413" algn="l"/>
                <a:tab pos="1463675" algn="l"/>
                <a:tab pos="1912938" algn="l"/>
                <a:tab pos="2362200" algn="l"/>
                <a:tab pos="2811463" algn="l"/>
                <a:tab pos="3260725" algn="l"/>
                <a:tab pos="3709988" algn="l"/>
                <a:tab pos="4159250" algn="l"/>
                <a:tab pos="4608513" algn="l"/>
                <a:tab pos="5057775" algn="l"/>
                <a:tab pos="5507038" algn="l"/>
                <a:tab pos="5956300" algn="l"/>
                <a:tab pos="6405563" algn="l"/>
                <a:tab pos="6854825" algn="l"/>
                <a:tab pos="7304088" algn="l"/>
                <a:tab pos="7753350" algn="l"/>
                <a:tab pos="8202613" algn="l"/>
                <a:tab pos="8651875" algn="l"/>
                <a:tab pos="9101138" algn="l"/>
                <a:tab pos="955040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566738" algn="l"/>
                <a:tab pos="1014413" algn="l"/>
                <a:tab pos="1463675" algn="l"/>
                <a:tab pos="1912938" algn="l"/>
                <a:tab pos="2362200" algn="l"/>
                <a:tab pos="2811463" algn="l"/>
                <a:tab pos="3260725" algn="l"/>
                <a:tab pos="3709988" algn="l"/>
                <a:tab pos="4159250" algn="l"/>
                <a:tab pos="4608513" algn="l"/>
                <a:tab pos="5057775" algn="l"/>
                <a:tab pos="5507038" algn="l"/>
                <a:tab pos="5956300" algn="l"/>
                <a:tab pos="6405563" algn="l"/>
                <a:tab pos="6854825" algn="l"/>
                <a:tab pos="7304088" algn="l"/>
                <a:tab pos="7753350" algn="l"/>
                <a:tab pos="8202613" algn="l"/>
                <a:tab pos="8651875" algn="l"/>
                <a:tab pos="9101138" algn="l"/>
                <a:tab pos="955040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566738" algn="l"/>
                <a:tab pos="1014413" algn="l"/>
                <a:tab pos="1463675" algn="l"/>
                <a:tab pos="1912938" algn="l"/>
                <a:tab pos="2362200" algn="l"/>
                <a:tab pos="2811463" algn="l"/>
                <a:tab pos="3260725" algn="l"/>
                <a:tab pos="3709988" algn="l"/>
                <a:tab pos="4159250" algn="l"/>
                <a:tab pos="4608513" algn="l"/>
                <a:tab pos="5057775" algn="l"/>
                <a:tab pos="5507038" algn="l"/>
                <a:tab pos="5956300" algn="l"/>
                <a:tab pos="6405563" algn="l"/>
                <a:tab pos="6854825" algn="l"/>
                <a:tab pos="7304088" algn="l"/>
                <a:tab pos="7753350" algn="l"/>
                <a:tab pos="8202613" algn="l"/>
                <a:tab pos="8651875" algn="l"/>
                <a:tab pos="9101138" algn="l"/>
                <a:tab pos="955040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②</a:t>
            </a: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いつかは我が身も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   地のちりとぞならん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　 そは主の住まいに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   我が移る日なり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3090" name="Text Box 1">
            <a:extLst>
              <a:ext uri="{FF2B5EF4-FFF2-40B4-BE49-F238E27FC236}">
                <a16:creationId xmlns:a16="http://schemas.microsoft.com/office/drawing/2014/main" id="{AF057A08-8E55-EC6D-BE11-62D2AF50F33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55988" y="0"/>
            <a:ext cx="5688012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聖６８９　いつかは「さらば」と</a:t>
            </a:r>
          </a:p>
        </p:txBody>
      </p:sp>
      <p:sp>
        <p:nvSpPr>
          <p:cNvPr id="1113091" name="Text Box 2">
            <a:extLst>
              <a:ext uri="{FF2B5EF4-FFF2-40B4-BE49-F238E27FC236}">
                <a16:creationId xmlns:a16="http://schemas.microsoft.com/office/drawing/2014/main" id="{965854E3-39BC-9FB6-6415-073D38F2F5D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325" y="431800"/>
            <a:ext cx="6907213" cy="3676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738000" tIns="730800" rIns="90000" bIns="46800">
            <a:spAutoFit/>
          </a:bodyPr>
          <a:lstStyle>
            <a:lvl1pPr marL="566738" indent="-542925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566738" algn="l"/>
                <a:tab pos="1014413" algn="l"/>
                <a:tab pos="1463675" algn="l"/>
                <a:tab pos="1912938" algn="l"/>
                <a:tab pos="2362200" algn="l"/>
                <a:tab pos="2811463" algn="l"/>
                <a:tab pos="3260725" algn="l"/>
                <a:tab pos="3709988" algn="l"/>
                <a:tab pos="4159250" algn="l"/>
                <a:tab pos="4608513" algn="l"/>
                <a:tab pos="5057775" algn="l"/>
                <a:tab pos="5507038" algn="l"/>
                <a:tab pos="5956300" algn="l"/>
                <a:tab pos="6405563" algn="l"/>
                <a:tab pos="6854825" algn="l"/>
                <a:tab pos="7304088" algn="l"/>
                <a:tab pos="7753350" algn="l"/>
                <a:tab pos="8202613" algn="l"/>
                <a:tab pos="8651875" algn="l"/>
                <a:tab pos="9101138" algn="l"/>
                <a:tab pos="9550400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566738" algn="l"/>
                <a:tab pos="1014413" algn="l"/>
                <a:tab pos="1463675" algn="l"/>
                <a:tab pos="1912938" algn="l"/>
                <a:tab pos="2362200" algn="l"/>
                <a:tab pos="2811463" algn="l"/>
                <a:tab pos="3260725" algn="l"/>
                <a:tab pos="3709988" algn="l"/>
                <a:tab pos="4159250" algn="l"/>
                <a:tab pos="4608513" algn="l"/>
                <a:tab pos="5057775" algn="l"/>
                <a:tab pos="5507038" algn="l"/>
                <a:tab pos="5956300" algn="l"/>
                <a:tab pos="6405563" algn="l"/>
                <a:tab pos="6854825" algn="l"/>
                <a:tab pos="7304088" algn="l"/>
                <a:tab pos="7753350" algn="l"/>
                <a:tab pos="8202613" algn="l"/>
                <a:tab pos="8651875" algn="l"/>
                <a:tab pos="9101138" algn="l"/>
                <a:tab pos="9550400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566738" algn="l"/>
                <a:tab pos="1014413" algn="l"/>
                <a:tab pos="1463675" algn="l"/>
                <a:tab pos="1912938" algn="l"/>
                <a:tab pos="2362200" algn="l"/>
                <a:tab pos="2811463" algn="l"/>
                <a:tab pos="3260725" algn="l"/>
                <a:tab pos="3709988" algn="l"/>
                <a:tab pos="4159250" algn="l"/>
                <a:tab pos="4608513" algn="l"/>
                <a:tab pos="5057775" algn="l"/>
                <a:tab pos="5507038" algn="l"/>
                <a:tab pos="5956300" algn="l"/>
                <a:tab pos="6405563" algn="l"/>
                <a:tab pos="6854825" algn="l"/>
                <a:tab pos="7304088" algn="l"/>
                <a:tab pos="7753350" algn="l"/>
                <a:tab pos="8202613" algn="l"/>
                <a:tab pos="8651875" algn="l"/>
                <a:tab pos="9101138" algn="l"/>
                <a:tab pos="9550400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566738" algn="l"/>
                <a:tab pos="1014413" algn="l"/>
                <a:tab pos="1463675" algn="l"/>
                <a:tab pos="1912938" algn="l"/>
                <a:tab pos="2362200" algn="l"/>
                <a:tab pos="2811463" algn="l"/>
                <a:tab pos="3260725" algn="l"/>
                <a:tab pos="3709988" algn="l"/>
                <a:tab pos="4159250" algn="l"/>
                <a:tab pos="4608513" algn="l"/>
                <a:tab pos="5057775" algn="l"/>
                <a:tab pos="5507038" algn="l"/>
                <a:tab pos="5956300" algn="l"/>
                <a:tab pos="6405563" algn="l"/>
                <a:tab pos="6854825" algn="l"/>
                <a:tab pos="7304088" algn="l"/>
                <a:tab pos="7753350" algn="l"/>
                <a:tab pos="8202613" algn="l"/>
                <a:tab pos="8651875" algn="l"/>
                <a:tab pos="9101138" algn="l"/>
                <a:tab pos="955040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566738" algn="l"/>
                <a:tab pos="1014413" algn="l"/>
                <a:tab pos="1463675" algn="l"/>
                <a:tab pos="1912938" algn="l"/>
                <a:tab pos="2362200" algn="l"/>
                <a:tab pos="2811463" algn="l"/>
                <a:tab pos="3260725" algn="l"/>
                <a:tab pos="3709988" algn="l"/>
                <a:tab pos="4159250" algn="l"/>
                <a:tab pos="4608513" algn="l"/>
                <a:tab pos="5057775" algn="l"/>
                <a:tab pos="5507038" algn="l"/>
                <a:tab pos="5956300" algn="l"/>
                <a:tab pos="6405563" algn="l"/>
                <a:tab pos="6854825" algn="l"/>
                <a:tab pos="7304088" algn="l"/>
                <a:tab pos="7753350" algn="l"/>
                <a:tab pos="8202613" algn="l"/>
                <a:tab pos="8651875" algn="l"/>
                <a:tab pos="9101138" algn="l"/>
                <a:tab pos="955040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566738" algn="l"/>
                <a:tab pos="1014413" algn="l"/>
                <a:tab pos="1463675" algn="l"/>
                <a:tab pos="1912938" algn="l"/>
                <a:tab pos="2362200" algn="l"/>
                <a:tab pos="2811463" algn="l"/>
                <a:tab pos="3260725" algn="l"/>
                <a:tab pos="3709988" algn="l"/>
                <a:tab pos="4159250" algn="l"/>
                <a:tab pos="4608513" algn="l"/>
                <a:tab pos="5057775" algn="l"/>
                <a:tab pos="5507038" algn="l"/>
                <a:tab pos="5956300" algn="l"/>
                <a:tab pos="6405563" algn="l"/>
                <a:tab pos="6854825" algn="l"/>
                <a:tab pos="7304088" algn="l"/>
                <a:tab pos="7753350" algn="l"/>
                <a:tab pos="8202613" algn="l"/>
                <a:tab pos="8651875" algn="l"/>
                <a:tab pos="9101138" algn="l"/>
                <a:tab pos="955040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566738" algn="l"/>
                <a:tab pos="1014413" algn="l"/>
                <a:tab pos="1463675" algn="l"/>
                <a:tab pos="1912938" algn="l"/>
                <a:tab pos="2362200" algn="l"/>
                <a:tab pos="2811463" algn="l"/>
                <a:tab pos="3260725" algn="l"/>
                <a:tab pos="3709988" algn="l"/>
                <a:tab pos="4159250" algn="l"/>
                <a:tab pos="4608513" algn="l"/>
                <a:tab pos="5057775" algn="l"/>
                <a:tab pos="5507038" algn="l"/>
                <a:tab pos="5956300" algn="l"/>
                <a:tab pos="6405563" algn="l"/>
                <a:tab pos="6854825" algn="l"/>
                <a:tab pos="7304088" algn="l"/>
                <a:tab pos="7753350" algn="l"/>
                <a:tab pos="8202613" algn="l"/>
                <a:tab pos="8651875" algn="l"/>
                <a:tab pos="9101138" algn="l"/>
                <a:tab pos="955040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566738" algn="l"/>
                <a:tab pos="1014413" algn="l"/>
                <a:tab pos="1463675" algn="l"/>
                <a:tab pos="1912938" algn="l"/>
                <a:tab pos="2362200" algn="l"/>
                <a:tab pos="2811463" algn="l"/>
                <a:tab pos="3260725" algn="l"/>
                <a:tab pos="3709988" algn="l"/>
                <a:tab pos="4159250" algn="l"/>
                <a:tab pos="4608513" algn="l"/>
                <a:tab pos="5057775" algn="l"/>
                <a:tab pos="5507038" algn="l"/>
                <a:tab pos="5956300" algn="l"/>
                <a:tab pos="6405563" algn="l"/>
                <a:tab pos="6854825" algn="l"/>
                <a:tab pos="7304088" algn="l"/>
                <a:tab pos="7753350" algn="l"/>
                <a:tab pos="8202613" algn="l"/>
                <a:tab pos="8651875" algn="l"/>
                <a:tab pos="9101138" algn="l"/>
                <a:tab pos="955040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566738" algn="l"/>
                <a:tab pos="1014413" algn="l"/>
                <a:tab pos="1463675" algn="l"/>
                <a:tab pos="1912938" algn="l"/>
                <a:tab pos="2362200" algn="l"/>
                <a:tab pos="2811463" algn="l"/>
                <a:tab pos="3260725" algn="l"/>
                <a:tab pos="3709988" algn="l"/>
                <a:tab pos="4159250" algn="l"/>
                <a:tab pos="4608513" algn="l"/>
                <a:tab pos="5057775" algn="l"/>
                <a:tab pos="5507038" algn="l"/>
                <a:tab pos="5956300" algn="l"/>
                <a:tab pos="6405563" algn="l"/>
                <a:tab pos="6854825" algn="l"/>
                <a:tab pos="7304088" algn="l"/>
                <a:tab pos="7753350" algn="l"/>
                <a:tab pos="8202613" algn="l"/>
                <a:tab pos="8651875" algn="l"/>
                <a:tab pos="9101138" algn="l"/>
                <a:tab pos="955040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　 御顔を拝して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　 我は告げまつらん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　 「恵みに我が身も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   贖われたり」と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5138" name="Text Box 1">
            <a:extLst>
              <a:ext uri="{FF2B5EF4-FFF2-40B4-BE49-F238E27FC236}">
                <a16:creationId xmlns:a16="http://schemas.microsoft.com/office/drawing/2014/main" id="{23B03F52-4872-D39C-A70B-9C9CBF786C9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55988" y="0"/>
            <a:ext cx="5688012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聖６８９　いつかは「さらば」と</a:t>
            </a:r>
          </a:p>
        </p:txBody>
      </p:sp>
      <p:sp>
        <p:nvSpPr>
          <p:cNvPr id="1115139" name="Text Box 2">
            <a:extLst>
              <a:ext uri="{FF2B5EF4-FFF2-40B4-BE49-F238E27FC236}">
                <a16:creationId xmlns:a16="http://schemas.microsoft.com/office/drawing/2014/main" id="{D9911216-7363-D1E4-2CC2-9A63FDA0B73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750" y="431800"/>
            <a:ext cx="6726238" cy="3676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738000" tIns="730800" rIns="90000" bIns="46800">
            <a:spAutoFit/>
          </a:bodyPr>
          <a:lstStyle>
            <a:lvl1pPr marL="566738" indent="-542925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566738" algn="l"/>
                <a:tab pos="1014413" algn="l"/>
                <a:tab pos="1463675" algn="l"/>
                <a:tab pos="1912938" algn="l"/>
                <a:tab pos="2362200" algn="l"/>
                <a:tab pos="2811463" algn="l"/>
                <a:tab pos="3260725" algn="l"/>
                <a:tab pos="3709988" algn="l"/>
                <a:tab pos="4159250" algn="l"/>
                <a:tab pos="4608513" algn="l"/>
                <a:tab pos="5057775" algn="l"/>
                <a:tab pos="5507038" algn="l"/>
                <a:tab pos="5956300" algn="l"/>
                <a:tab pos="6405563" algn="l"/>
                <a:tab pos="6854825" algn="l"/>
                <a:tab pos="7304088" algn="l"/>
                <a:tab pos="7753350" algn="l"/>
                <a:tab pos="8202613" algn="l"/>
                <a:tab pos="8651875" algn="l"/>
                <a:tab pos="9101138" algn="l"/>
                <a:tab pos="9550400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566738" algn="l"/>
                <a:tab pos="1014413" algn="l"/>
                <a:tab pos="1463675" algn="l"/>
                <a:tab pos="1912938" algn="l"/>
                <a:tab pos="2362200" algn="l"/>
                <a:tab pos="2811463" algn="l"/>
                <a:tab pos="3260725" algn="l"/>
                <a:tab pos="3709988" algn="l"/>
                <a:tab pos="4159250" algn="l"/>
                <a:tab pos="4608513" algn="l"/>
                <a:tab pos="5057775" algn="l"/>
                <a:tab pos="5507038" algn="l"/>
                <a:tab pos="5956300" algn="l"/>
                <a:tab pos="6405563" algn="l"/>
                <a:tab pos="6854825" algn="l"/>
                <a:tab pos="7304088" algn="l"/>
                <a:tab pos="7753350" algn="l"/>
                <a:tab pos="8202613" algn="l"/>
                <a:tab pos="8651875" algn="l"/>
                <a:tab pos="9101138" algn="l"/>
                <a:tab pos="9550400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566738" algn="l"/>
                <a:tab pos="1014413" algn="l"/>
                <a:tab pos="1463675" algn="l"/>
                <a:tab pos="1912938" algn="l"/>
                <a:tab pos="2362200" algn="l"/>
                <a:tab pos="2811463" algn="l"/>
                <a:tab pos="3260725" algn="l"/>
                <a:tab pos="3709988" algn="l"/>
                <a:tab pos="4159250" algn="l"/>
                <a:tab pos="4608513" algn="l"/>
                <a:tab pos="5057775" algn="l"/>
                <a:tab pos="5507038" algn="l"/>
                <a:tab pos="5956300" algn="l"/>
                <a:tab pos="6405563" algn="l"/>
                <a:tab pos="6854825" algn="l"/>
                <a:tab pos="7304088" algn="l"/>
                <a:tab pos="7753350" algn="l"/>
                <a:tab pos="8202613" algn="l"/>
                <a:tab pos="8651875" algn="l"/>
                <a:tab pos="9101138" algn="l"/>
                <a:tab pos="9550400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566738" algn="l"/>
                <a:tab pos="1014413" algn="l"/>
                <a:tab pos="1463675" algn="l"/>
                <a:tab pos="1912938" algn="l"/>
                <a:tab pos="2362200" algn="l"/>
                <a:tab pos="2811463" algn="l"/>
                <a:tab pos="3260725" algn="l"/>
                <a:tab pos="3709988" algn="l"/>
                <a:tab pos="4159250" algn="l"/>
                <a:tab pos="4608513" algn="l"/>
                <a:tab pos="5057775" algn="l"/>
                <a:tab pos="5507038" algn="l"/>
                <a:tab pos="5956300" algn="l"/>
                <a:tab pos="6405563" algn="l"/>
                <a:tab pos="6854825" algn="l"/>
                <a:tab pos="7304088" algn="l"/>
                <a:tab pos="7753350" algn="l"/>
                <a:tab pos="8202613" algn="l"/>
                <a:tab pos="8651875" algn="l"/>
                <a:tab pos="9101138" algn="l"/>
                <a:tab pos="955040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566738" algn="l"/>
                <a:tab pos="1014413" algn="l"/>
                <a:tab pos="1463675" algn="l"/>
                <a:tab pos="1912938" algn="l"/>
                <a:tab pos="2362200" algn="l"/>
                <a:tab pos="2811463" algn="l"/>
                <a:tab pos="3260725" algn="l"/>
                <a:tab pos="3709988" algn="l"/>
                <a:tab pos="4159250" algn="l"/>
                <a:tab pos="4608513" algn="l"/>
                <a:tab pos="5057775" algn="l"/>
                <a:tab pos="5507038" algn="l"/>
                <a:tab pos="5956300" algn="l"/>
                <a:tab pos="6405563" algn="l"/>
                <a:tab pos="6854825" algn="l"/>
                <a:tab pos="7304088" algn="l"/>
                <a:tab pos="7753350" algn="l"/>
                <a:tab pos="8202613" algn="l"/>
                <a:tab pos="8651875" algn="l"/>
                <a:tab pos="9101138" algn="l"/>
                <a:tab pos="955040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566738" algn="l"/>
                <a:tab pos="1014413" algn="l"/>
                <a:tab pos="1463675" algn="l"/>
                <a:tab pos="1912938" algn="l"/>
                <a:tab pos="2362200" algn="l"/>
                <a:tab pos="2811463" algn="l"/>
                <a:tab pos="3260725" algn="l"/>
                <a:tab pos="3709988" algn="l"/>
                <a:tab pos="4159250" algn="l"/>
                <a:tab pos="4608513" algn="l"/>
                <a:tab pos="5057775" algn="l"/>
                <a:tab pos="5507038" algn="l"/>
                <a:tab pos="5956300" algn="l"/>
                <a:tab pos="6405563" algn="l"/>
                <a:tab pos="6854825" algn="l"/>
                <a:tab pos="7304088" algn="l"/>
                <a:tab pos="7753350" algn="l"/>
                <a:tab pos="8202613" algn="l"/>
                <a:tab pos="8651875" algn="l"/>
                <a:tab pos="9101138" algn="l"/>
                <a:tab pos="955040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566738" algn="l"/>
                <a:tab pos="1014413" algn="l"/>
                <a:tab pos="1463675" algn="l"/>
                <a:tab pos="1912938" algn="l"/>
                <a:tab pos="2362200" algn="l"/>
                <a:tab pos="2811463" algn="l"/>
                <a:tab pos="3260725" algn="l"/>
                <a:tab pos="3709988" algn="l"/>
                <a:tab pos="4159250" algn="l"/>
                <a:tab pos="4608513" algn="l"/>
                <a:tab pos="5057775" algn="l"/>
                <a:tab pos="5507038" algn="l"/>
                <a:tab pos="5956300" algn="l"/>
                <a:tab pos="6405563" algn="l"/>
                <a:tab pos="6854825" algn="l"/>
                <a:tab pos="7304088" algn="l"/>
                <a:tab pos="7753350" algn="l"/>
                <a:tab pos="8202613" algn="l"/>
                <a:tab pos="8651875" algn="l"/>
                <a:tab pos="9101138" algn="l"/>
                <a:tab pos="955040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566738" algn="l"/>
                <a:tab pos="1014413" algn="l"/>
                <a:tab pos="1463675" algn="l"/>
                <a:tab pos="1912938" algn="l"/>
                <a:tab pos="2362200" algn="l"/>
                <a:tab pos="2811463" algn="l"/>
                <a:tab pos="3260725" algn="l"/>
                <a:tab pos="3709988" algn="l"/>
                <a:tab pos="4159250" algn="l"/>
                <a:tab pos="4608513" algn="l"/>
                <a:tab pos="5057775" algn="l"/>
                <a:tab pos="5507038" algn="l"/>
                <a:tab pos="5956300" algn="l"/>
                <a:tab pos="6405563" algn="l"/>
                <a:tab pos="6854825" algn="l"/>
                <a:tab pos="7304088" algn="l"/>
                <a:tab pos="7753350" algn="l"/>
                <a:tab pos="8202613" algn="l"/>
                <a:tab pos="8651875" algn="l"/>
                <a:tab pos="9101138" algn="l"/>
                <a:tab pos="955040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566738" algn="l"/>
                <a:tab pos="1014413" algn="l"/>
                <a:tab pos="1463675" algn="l"/>
                <a:tab pos="1912938" algn="l"/>
                <a:tab pos="2362200" algn="l"/>
                <a:tab pos="2811463" algn="l"/>
                <a:tab pos="3260725" algn="l"/>
                <a:tab pos="3709988" algn="l"/>
                <a:tab pos="4159250" algn="l"/>
                <a:tab pos="4608513" algn="l"/>
                <a:tab pos="5057775" algn="l"/>
                <a:tab pos="5507038" algn="l"/>
                <a:tab pos="5956300" algn="l"/>
                <a:tab pos="6405563" algn="l"/>
                <a:tab pos="6854825" algn="l"/>
                <a:tab pos="7304088" algn="l"/>
                <a:tab pos="7753350" algn="l"/>
                <a:tab pos="8202613" algn="l"/>
                <a:tab pos="8651875" algn="l"/>
                <a:tab pos="9101138" algn="l"/>
                <a:tab pos="955040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③</a:t>
            </a: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いつかは朝日も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   夕日となり消えん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　 その時我が主は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   我を召したまわん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7186" name="Text Box 1">
            <a:extLst>
              <a:ext uri="{FF2B5EF4-FFF2-40B4-BE49-F238E27FC236}">
                <a16:creationId xmlns:a16="http://schemas.microsoft.com/office/drawing/2014/main" id="{7CFFAFA9-D20C-FF09-1041-4DCEB1A3D08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55988" y="0"/>
            <a:ext cx="5688012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聖６８９　いつかは「さらば」と</a:t>
            </a:r>
          </a:p>
        </p:txBody>
      </p:sp>
      <p:sp>
        <p:nvSpPr>
          <p:cNvPr id="1117187" name="Text Box 2">
            <a:extLst>
              <a:ext uri="{FF2B5EF4-FFF2-40B4-BE49-F238E27FC236}">
                <a16:creationId xmlns:a16="http://schemas.microsoft.com/office/drawing/2014/main" id="{57851397-7F3A-D38F-5A4E-5ECD4F99350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325" y="431800"/>
            <a:ext cx="6907213" cy="3676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738000" tIns="730800" rIns="90000" bIns="46800">
            <a:spAutoFit/>
          </a:bodyPr>
          <a:lstStyle>
            <a:lvl1pPr marL="566738" indent="-542925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566738" algn="l"/>
                <a:tab pos="1014413" algn="l"/>
                <a:tab pos="1463675" algn="l"/>
                <a:tab pos="1912938" algn="l"/>
                <a:tab pos="2362200" algn="l"/>
                <a:tab pos="2811463" algn="l"/>
                <a:tab pos="3260725" algn="l"/>
                <a:tab pos="3709988" algn="l"/>
                <a:tab pos="4159250" algn="l"/>
                <a:tab pos="4608513" algn="l"/>
                <a:tab pos="5057775" algn="l"/>
                <a:tab pos="5507038" algn="l"/>
                <a:tab pos="5956300" algn="l"/>
                <a:tab pos="6405563" algn="l"/>
                <a:tab pos="6854825" algn="l"/>
                <a:tab pos="7304088" algn="l"/>
                <a:tab pos="7753350" algn="l"/>
                <a:tab pos="8202613" algn="l"/>
                <a:tab pos="8651875" algn="l"/>
                <a:tab pos="9101138" algn="l"/>
                <a:tab pos="9550400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566738" algn="l"/>
                <a:tab pos="1014413" algn="l"/>
                <a:tab pos="1463675" algn="l"/>
                <a:tab pos="1912938" algn="l"/>
                <a:tab pos="2362200" algn="l"/>
                <a:tab pos="2811463" algn="l"/>
                <a:tab pos="3260725" algn="l"/>
                <a:tab pos="3709988" algn="l"/>
                <a:tab pos="4159250" algn="l"/>
                <a:tab pos="4608513" algn="l"/>
                <a:tab pos="5057775" algn="l"/>
                <a:tab pos="5507038" algn="l"/>
                <a:tab pos="5956300" algn="l"/>
                <a:tab pos="6405563" algn="l"/>
                <a:tab pos="6854825" algn="l"/>
                <a:tab pos="7304088" algn="l"/>
                <a:tab pos="7753350" algn="l"/>
                <a:tab pos="8202613" algn="l"/>
                <a:tab pos="8651875" algn="l"/>
                <a:tab pos="9101138" algn="l"/>
                <a:tab pos="9550400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566738" algn="l"/>
                <a:tab pos="1014413" algn="l"/>
                <a:tab pos="1463675" algn="l"/>
                <a:tab pos="1912938" algn="l"/>
                <a:tab pos="2362200" algn="l"/>
                <a:tab pos="2811463" algn="l"/>
                <a:tab pos="3260725" algn="l"/>
                <a:tab pos="3709988" algn="l"/>
                <a:tab pos="4159250" algn="l"/>
                <a:tab pos="4608513" algn="l"/>
                <a:tab pos="5057775" algn="l"/>
                <a:tab pos="5507038" algn="l"/>
                <a:tab pos="5956300" algn="l"/>
                <a:tab pos="6405563" algn="l"/>
                <a:tab pos="6854825" algn="l"/>
                <a:tab pos="7304088" algn="l"/>
                <a:tab pos="7753350" algn="l"/>
                <a:tab pos="8202613" algn="l"/>
                <a:tab pos="8651875" algn="l"/>
                <a:tab pos="9101138" algn="l"/>
                <a:tab pos="9550400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566738" algn="l"/>
                <a:tab pos="1014413" algn="l"/>
                <a:tab pos="1463675" algn="l"/>
                <a:tab pos="1912938" algn="l"/>
                <a:tab pos="2362200" algn="l"/>
                <a:tab pos="2811463" algn="l"/>
                <a:tab pos="3260725" algn="l"/>
                <a:tab pos="3709988" algn="l"/>
                <a:tab pos="4159250" algn="l"/>
                <a:tab pos="4608513" algn="l"/>
                <a:tab pos="5057775" algn="l"/>
                <a:tab pos="5507038" algn="l"/>
                <a:tab pos="5956300" algn="l"/>
                <a:tab pos="6405563" algn="l"/>
                <a:tab pos="6854825" algn="l"/>
                <a:tab pos="7304088" algn="l"/>
                <a:tab pos="7753350" algn="l"/>
                <a:tab pos="8202613" algn="l"/>
                <a:tab pos="8651875" algn="l"/>
                <a:tab pos="9101138" algn="l"/>
                <a:tab pos="955040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566738" algn="l"/>
                <a:tab pos="1014413" algn="l"/>
                <a:tab pos="1463675" algn="l"/>
                <a:tab pos="1912938" algn="l"/>
                <a:tab pos="2362200" algn="l"/>
                <a:tab pos="2811463" algn="l"/>
                <a:tab pos="3260725" algn="l"/>
                <a:tab pos="3709988" algn="l"/>
                <a:tab pos="4159250" algn="l"/>
                <a:tab pos="4608513" algn="l"/>
                <a:tab pos="5057775" algn="l"/>
                <a:tab pos="5507038" algn="l"/>
                <a:tab pos="5956300" algn="l"/>
                <a:tab pos="6405563" algn="l"/>
                <a:tab pos="6854825" algn="l"/>
                <a:tab pos="7304088" algn="l"/>
                <a:tab pos="7753350" algn="l"/>
                <a:tab pos="8202613" algn="l"/>
                <a:tab pos="8651875" algn="l"/>
                <a:tab pos="9101138" algn="l"/>
                <a:tab pos="955040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566738" algn="l"/>
                <a:tab pos="1014413" algn="l"/>
                <a:tab pos="1463675" algn="l"/>
                <a:tab pos="1912938" algn="l"/>
                <a:tab pos="2362200" algn="l"/>
                <a:tab pos="2811463" algn="l"/>
                <a:tab pos="3260725" algn="l"/>
                <a:tab pos="3709988" algn="l"/>
                <a:tab pos="4159250" algn="l"/>
                <a:tab pos="4608513" algn="l"/>
                <a:tab pos="5057775" algn="l"/>
                <a:tab pos="5507038" algn="l"/>
                <a:tab pos="5956300" algn="l"/>
                <a:tab pos="6405563" algn="l"/>
                <a:tab pos="6854825" algn="l"/>
                <a:tab pos="7304088" algn="l"/>
                <a:tab pos="7753350" algn="l"/>
                <a:tab pos="8202613" algn="l"/>
                <a:tab pos="8651875" algn="l"/>
                <a:tab pos="9101138" algn="l"/>
                <a:tab pos="955040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566738" algn="l"/>
                <a:tab pos="1014413" algn="l"/>
                <a:tab pos="1463675" algn="l"/>
                <a:tab pos="1912938" algn="l"/>
                <a:tab pos="2362200" algn="l"/>
                <a:tab pos="2811463" algn="l"/>
                <a:tab pos="3260725" algn="l"/>
                <a:tab pos="3709988" algn="l"/>
                <a:tab pos="4159250" algn="l"/>
                <a:tab pos="4608513" algn="l"/>
                <a:tab pos="5057775" algn="l"/>
                <a:tab pos="5507038" algn="l"/>
                <a:tab pos="5956300" algn="l"/>
                <a:tab pos="6405563" algn="l"/>
                <a:tab pos="6854825" algn="l"/>
                <a:tab pos="7304088" algn="l"/>
                <a:tab pos="7753350" algn="l"/>
                <a:tab pos="8202613" algn="l"/>
                <a:tab pos="8651875" algn="l"/>
                <a:tab pos="9101138" algn="l"/>
                <a:tab pos="955040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566738" algn="l"/>
                <a:tab pos="1014413" algn="l"/>
                <a:tab pos="1463675" algn="l"/>
                <a:tab pos="1912938" algn="l"/>
                <a:tab pos="2362200" algn="l"/>
                <a:tab pos="2811463" algn="l"/>
                <a:tab pos="3260725" algn="l"/>
                <a:tab pos="3709988" algn="l"/>
                <a:tab pos="4159250" algn="l"/>
                <a:tab pos="4608513" algn="l"/>
                <a:tab pos="5057775" algn="l"/>
                <a:tab pos="5507038" algn="l"/>
                <a:tab pos="5956300" algn="l"/>
                <a:tab pos="6405563" algn="l"/>
                <a:tab pos="6854825" algn="l"/>
                <a:tab pos="7304088" algn="l"/>
                <a:tab pos="7753350" algn="l"/>
                <a:tab pos="8202613" algn="l"/>
                <a:tab pos="8651875" algn="l"/>
                <a:tab pos="9101138" algn="l"/>
                <a:tab pos="955040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566738" algn="l"/>
                <a:tab pos="1014413" algn="l"/>
                <a:tab pos="1463675" algn="l"/>
                <a:tab pos="1912938" algn="l"/>
                <a:tab pos="2362200" algn="l"/>
                <a:tab pos="2811463" algn="l"/>
                <a:tab pos="3260725" algn="l"/>
                <a:tab pos="3709988" algn="l"/>
                <a:tab pos="4159250" algn="l"/>
                <a:tab pos="4608513" algn="l"/>
                <a:tab pos="5057775" algn="l"/>
                <a:tab pos="5507038" algn="l"/>
                <a:tab pos="5956300" algn="l"/>
                <a:tab pos="6405563" algn="l"/>
                <a:tab pos="6854825" algn="l"/>
                <a:tab pos="7304088" algn="l"/>
                <a:tab pos="7753350" algn="l"/>
                <a:tab pos="8202613" algn="l"/>
                <a:tab pos="8651875" algn="l"/>
                <a:tab pos="9101138" algn="l"/>
                <a:tab pos="955040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　 御顔を拝して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　 我は告げまつらん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　 「恵みに我が身も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   贖われたり」と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9234" name="Text Box 1">
            <a:extLst>
              <a:ext uri="{FF2B5EF4-FFF2-40B4-BE49-F238E27FC236}">
                <a16:creationId xmlns:a16="http://schemas.microsoft.com/office/drawing/2014/main" id="{14EBFDC2-516A-B024-6610-64659C9C9FE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55988" y="0"/>
            <a:ext cx="5688012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聖６８９　いつかは「さらば」と</a:t>
            </a:r>
          </a:p>
        </p:txBody>
      </p:sp>
      <p:sp>
        <p:nvSpPr>
          <p:cNvPr id="1119235" name="Text Box 2">
            <a:extLst>
              <a:ext uri="{FF2B5EF4-FFF2-40B4-BE49-F238E27FC236}">
                <a16:creationId xmlns:a16="http://schemas.microsoft.com/office/drawing/2014/main" id="{F53BA05F-6B7A-5B98-C068-527B2F023DB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463" y="431800"/>
            <a:ext cx="7635875" cy="3676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738000" tIns="730800" rIns="90000" bIns="46800">
            <a:spAutoFit/>
          </a:bodyPr>
          <a:lstStyle>
            <a:lvl1pPr marL="566738" indent="-542925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566738" algn="l"/>
                <a:tab pos="1014413" algn="l"/>
                <a:tab pos="1463675" algn="l"/>
                <a:tab pos="1912938" algn="l"/>
                <a:tab pos="2362200" algn="l"/>
                <a:tab pos="2811463" algn="l"/>
                <a:tab pos="3260725" algn="l"/>
                <a:tab pos="3709988" algn="l"/>
                <a:tab pos="4159250" algn="l"/>
                <a:tab pos="4608513" algn="l"/>
                <a:tab pos="5057775" algn="l"/>
                <a:tab pos="5507038" algn="l"/>
                <a:tab pos="5956300" algn="l"/>
                <a:tab pos="6405563" algn="l"/>
                <a:tab pos="6854825" algn="l"/>
                <a:tab pos="7304088" algn="l"/>
                <a:tab pos="7753350" algn="l"/>
                <a:tab pos="8202613" algn="l"/>
                <a:tab pos="8651875" algn="l"/>
                <a:tab pos="9101138" algn="l"/>
                <a:tab pos="9550400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566738" algn="l"/>
                <a:tab pos="1014413" algn="l"/>
                <a:tab pos="1463675" algn="l"/>
                <a:tab pos="1912938" algn="l"/>
                <a:tab pos="2362200" algn="l"/>
                <a:tab pos="2811463" algn="l"/>
                <a:tab pos="3260725" algn="l"/>
                <a:tab pos="3709988" algn="l"/>
                <a:tab pos="4159250" algn="l"/>
                <a:tab pos="4608513" algn="l"/>
                <a:tab pos="5057775" algn="l"/>
                <a:tab pos="5507038" algn="l"/>
                <a:tab pos="5956300" algn="l"/>
                <a:tab pos="6405563" algn="l"/>
                <a:tab pos="6854825" algn="l"/>
                <a:tab pos="7304088" algn="l"/>
                <a:tab pos="7753350" algn="l"/>
                <a:tab pos="8202613" algn="l"/>
                <a:tab pos="8651875" algn="l"/>
                <a:tab pos="9101138" algn="l"/>
                <a:tab pos="9550400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566738" algn="l"/>
                <a:tab pos="1014413" algn="l"/>
                <a:tab pos="1463675" algn="l"/>
                <a:tab pos="1912938" algn="l"/>
                <a:tab pos="2362200" algn="l"/>
                <a:tab pos="2811463" algn="l"/>
                <a:tab pos="3260725" algn="l"/>
                <a:tab pos="3709988" algn="l"/>
                <a:tab pos="4159250" algn="l"/>
                <a:tab pos="4608513" algn="l"/>
                <a:tab pos="5057775" algn="l"/>
                <a:tab pos="5507038" algn="l"/>
                <a:tab pos="5956300" algn="l"/>
                <a:tab pos="6405563" algn="l"/>
                <a:tab pos="6854825" algn="l"/>
                <a:tab pos="7304088" algn="l"/>
                <a:tab pos="7753350" algn="l"/>
                <a:tab pos="8202613" algn="l"/>
                <a:tab pos="8651875" algn="l"/>
                <a:tab pos="9101138" algn="l"/>
                <a:tab pos="9550400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566738" algn="l"/>
                <a:tab pos="1014413" algn="l"/>
                <a:tab pos="1463675" algn="l"/>
                <a:tab pos="1912938" algn="l"/>
                <a:tab pos="2362200" algn="l"/>
                <a:tab pos="2811463" algn="l"/>
                <a:tab pos="3260725" algn="l"/>
                <a:tab pos="3709988" algn="l"/>
                <a:tab pos="4159250" algn="l"/>
                <a:tab pos="4608513" algn="l"/>
                <a:tab pos="5057775" algn="l"/>
                <a:tab pos="5507038" algn="l"/>
                <a:tab pos="5956300" algn="l"/>
                <a:tab pos="6405563" algn="l"/>
                <a:tab pos="6854825" algn="l"/>
                <a:tab pos="7304088" algn="l"/>
                <a:tab pos="7753350" algn="l"/>
                <a:tab pos="8202613" algn="l"/>
                <a:tab pos="8651875" algn="l"/>
                <a:tab pos="9101138" algn="l"/>
                <a:tab pos="955040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566738" algn="l"/>
                <a:tab pos="1014413" algn="l"/>
                <a:tab pos="1463675" algn="l"/>
                <a:tab pos="1912938" algn="l"/>
                <a:tab pos="2362200" algn="l"/>
                <a:tab pos="2811463" algn="l"/>
                <a:tab pos="3260725" algn="l"/>
                <a:tab pos="3709988" algn="l"/>
                <a:tab pos="4159250" algn="l"/>
                <a:tab pos="4608513" algn="l"/>
                <a:tab pos="5057775" algn="l"/>
                <a:tab pos="5507038" algn="l"/>
                <a:tab pos="5956300" algn="l"/>
                <a:tab pos="6405563" algn="l"/>
                <a:tab pos="6854825" algn="l"/>
                <a:tab pos="7304088" algn="l"/>
                <a:tab pos="7753350" algn="l"/>
                <a:tab pos="8202613" algn="l"/>
                <a:tab pos="8651875" algn="l"/>
                <a:tab pos="9101138" algn="l"/>
                <a:tab pos="955040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566738" algn="l"/>
                <a:tab pos="1014413" algn="l"/>
                <a:tab pos="1463675" algn="l"/>
                <a:tab pos="1912938" algn="l"/>
                <a:tab pos="2362200" algn="l"/>
                <a:tab pos="2811463" algn="l"/>
                <a:tab pos="3260725" algn="l"/>
                <a:tab pos="3709988" algn="l"/>
                <a:tab pos="4159250" algn="l"/>
                <a:tab pos="4608513" algn="l"/>
                <a:tab pos="5057775" algn="l"/>
                <a:tab pos="5507038" algn="l"/>
                <a:tab pos="5956300" algn="l"/>
                <a:tab pos="6405563" algn="l"/>
                <a:tab pos="6854825" algn="l"/>
                <a:tab pos="7304088" algn="l"/>
                <a:tab pos="7753350" algn="l"/>
                <a:tab pos="8202613" algn="l"/>
                <a:tab pos="8651875" algn="l"/>
                <a:tab pos="9101138" algn="l"/>
                <a:tab pos="955040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566738" algn="l"/>
                <a:tab pos="1014413" algn="l"/>
                <a:tab pos="1463675" algn="l"/>
                <a:tab pos="1912938" algn="l"/>
                <a:tab pos="2362200" algn="l"/>
                <a:tab pos="2811463" algn="l"/>
                <a:tab pos="3260725" algn="l"/>
                <a:tab pos="3709988" algn="l"/>
                <a:tab pos="4159250" algn="l"/>
                <a:tab pos="4608513" algn="l"/>
                <a:tab pos="5057775" algn="l"/>
                <a:tab pos="5507038" algn="l"/>
                <a:tab pos="5956300" algn="l"/>
                <a:tab pos="6405563" algn="l"/>
                <a:tab pos="6854825" algn="l"/>
                <a:tab pos="7304088" algn="l"/>
                <a:tab pos="7753350" algn="l"/>
                <a:tab pos="8202613" algn="l"/>
                <a:tab pos="8651875" algn="l"/>
                <a:tab pos="9101138" algn="l"/>
                <a:tab pos="955040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566738" algn="l"/>
                <a:tab pos="1014413" algn="l"/>
                <a:tab pos="1463675" algn="l"/>
                <a:tab pos="1912938" algn="l"/>
                <a:tab pos="2362200" algn="l"/>
                <a:tab pos="2811463" algn="l"/>
                <a:tab pos="3260725" algn="l"/>
                <a:tab pos="3709988" algn="l"/>
                <a:tab pos="4159250" algn="l"/>
                <a:tab pos="4608513" algn="l"/>
                <a:tab pos="5057775" algn="l"/>
                <a:tab pos="5507038" algn="l"/>
                <a:tab pos="5956300" algn="l"/>
                <a:tab pos="6405563" algn="l"/>
                <a:tab pos="6854825" algn="l"/>
                <a:tab pos="7304088" algn="l"/>
                <a:tab pos="7753350" algn="l"/>
                <a:tab pos="8202613" algn="l"/>
                <a:tab pos="8651875" algn="l"/>
                <a:tab pos="9101138" algn="l"/>
                <a:tab pos="955040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566738" algn="l"/>
                <a:tab pos="1014413" algn="l"/>
                <a:tab pos="1463675" algn="l"/>
                <a:tab pos="1912938" algn="l"/>
                <a:tab pos="2362200" algn="l"/>
                <a:tab pos="2811463" algn="l"/>
                <a:tab pos="3260725" algn="l"/>
                <a:tab pos="3709988" algn="l"/>
                <a:tab pos="4159250" algn="l"/>
                <a:tab pos="4608513" algn="l"/>
                <a:tab pos="5057775" algn="l"/>
                <a:tab pos="5507038" algn="l"/>
                <a:tab pos="5956300" algn="l"/>
                <a:tab pos="6405563" algn="l"/>
                <a:tab pos="6854825" algn="l"/>
                <a:tab pos="7304088" algn="l"/>
                <a:tab pos="7753350" algn="l"/>
                <a:tab pos="8202613" algn="l"/>
                <a:tab pos="8651875" algn="l"/>
                <a:tab pos="9101138" algn="l"/>
                <a:tab pos="955040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④</a:t>
            </a: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いつかは主来まさん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   </a:t>
            </a: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我が手にある灯の 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   油も豊かに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   </a:t>
            </a: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我花婿待たん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1282" name="Text Box 1">
            <a:extLst>
              <a:ext uri="{FF2B5EF4-FFF2-40B4-BE49-F238E27FC236}">
                <a16:creationId xmlns:a16="http://schemas.microsoft.com/office/drawing/2014/main" id="{DB4AB0A3-578E-6432-DA82-7695BB11652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55988" y="0"/>
            <a:ext cx="5688012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聖６８９　いつかは「さらば」と</a:t>
            </a:r>
          </a:p>
        </p:txBody>
      </p:sp>
      <p:sp>
        <p:nvSpPr>
          <p:cNvPr id="1121283" name="Text Box 2">
            <a:extLst>
              <a:ext uri="{FF2B5EF4-FFF2-40B4-BE49-F238E27FC236}">
                <a16:creationId xmlns:a16="http://schemas.microsoft.com/office/drawing/2014/main" id="{88324477-2DDA-8DF2-EEEA-1B536D7BA02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325" y="431800"/>
            <a:ext cx="6907213" cy="3676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738000" tIns="730800" rIns="90000" bIns="46800">
            <a:spAutoFit/>
          </a:bodyPr>
          <a:lstStyle>
            <a:lvl1pPr marL="566738" indent="-542925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566738" algn="l"/>
                <a:tab pos="1014413" algn="l"/>
                <a:tab pos="1463675" algn="l"/>
                <a:tab pos="1912938" algn="l"/>
                <a:tab pos="2362200" algn="l"/>
                <a:tab pos="2811463" algn="l"/>
                <a:tab pos="3260725" algn="l"/>
                <a:tab pos="3709988" algn="l"/>
                <a:tab pos="4159250" algn="l"/>
                <a:tab pos="4608513" algn="l"/>
                <a:tab pos="5057775" algn="l"/>
                <a:tab pos="5507038" algn="l"/>
                <a:tab pos="5956300" algn="l"/>
                <a:tab pos="6405563" algn="l"/>
                <a:tab pos="6854825" algn="l"/>
                <a:tab pos="7304088" algn="l"/>
                <a:tab pos="7753350" algn="l"/>
                <a:tab pos="8202613" algn="l"/>
                <a:tab pos="8651875" algn="l"/>
                <a:tab pos="9101138" algn="l"/>
                <a:tab pos="9550400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566738" algn="l"/>
                <a:tab pos="1014413" algn="l"/>
                <a:tab pos="1463675" algn="l"/>
                <a:tab pos="1912938" algn="l"/>
                <a:tab pos="2362200" algn="l"/>
                <a:tab pos="2811463" algn="l"/>
                <a:tab pos="3260725" algn="l"/>
                <a:tab pos="3709988" algn="l"/>
                <a:tab pos="4159250" algn="l"/>
                <a:tab pos="4608513" algn="l"/>
                <a:tab pos="5057775" algn="l"/>
                <a:tab pos="5507038" algn="l"/>
                <a:tab pos="5956300" algn="l"/>
                <a:tab pos="6405563" algn="l"/>
                <a:tab pos="6854825" algn="l"/>
                <a:tab pos="7304088" algn="l"/>
                <a:tab pos="7753350" algn="l"/>
                <a:tab pos="8202613" algn="l"/>
                <a:tab pos="8651875" algn="l"/>
                <a:tab pos="9101138" algn="l"/>
                <a:tab pos="9550400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566738" algn="l"/>
                <a:tab pos="1014413" algn="l"/>
                <a:tab pos="1463675" algn="l"/>
                <a:tab pos="1912938" algn="l"/>
                <a:tab pos="2362200" algn="l"/>
                <a:tab pos="2811463" algn="l"/>
                <a:tab pos="3260725" algn="l"/>
                <a:tab pos="3709988" algn="l"/>
                <a:tab pos="4159250" algn="l"/>
                <a:tab pos="4608513" algn="l"/>
                <a:tab pos="5057775" algn="l"/>
                <a:tab pos="5507038" algn="l"/>
                <a:tab pos="5956300" algn="l"/>
                <a:tab pos="6405563" algn="l"/>
                <a:tab pos="6854825" algn="l"/>
                <a:tab pos="7304088" algn="l"/>
                <a:tab pos="7753350" algn="l"/>
                <a:tab pos="8202613" algn="l"/>
                <a:tab pos="8651875" algn="l"/>
                <a:tab pos="9101138" algn="l"/>
                <a:tab pos="9550400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566738" algn="l"/>
                <a:tab pos="1014413" algn="l"/>
                <a:tab pos="1463675" algn="l"/>
                <a:tab pos="1912938" algn="l"/>
                <a:tab pos="2362200" algn="l"/>
                <a:tab pos="2811463" algn="l"/>
                <a:tab pos="3260725" algn="l"/>
                <a:tab pos="3709988" algn="l"/>
                <a:tab pos="4159250" algn="l"/>
                <a:tab pos="4608513" algn="l"/>
                <a:tab pos="5057775" algn="l"/>
                <a:tab pos="5507038" algn="l"/>
                <a:tab pos="5956300" algn="l"/>
                <a:tab pos="6405563" algn="l"/>
                <a:tab pos="6854825" algn="l"/>
                <a:tab pos="7304088" algn="l"/>
                <a:tab pos="7753350" algn="l"/>
                <a:tab pos="8202613" algn="l"/>
                <a:tab pos="8651875" algn="l"/>
                <a:tab pos="9101138" algn="l"/>
                <a:tab pos="955040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566738" algn="l"/>
                <a:tab pos="1014413" algn="l"/>
                <a:tab pos="1463675" algn="l"/>
                <a:tab pos="1912938" algn="l"/>
                <a:tab pos="2362200" algn="l"/>
                <a:tab pos="2811463" algn="l"/>
                <a:tab pos="3260725" algn="l"/>
                <a:tab pos="3709988" algn="l"/>
                <a:tab pos="4159250" algn="l"/>
                <a:tab pos="4608513" algn="l"/>
                <a:tab pos="5057775" algn="l"/>
                <a:tab pos="5507038" algn="l"/>
                <a:tab pos="5956300" algn="l"/>
                <a:tab pos="6405563" algn="l"/>
                <a:tab pos="6854825" algn="l"/>
                <a:tab pos="7304088" algn="l"/>
                <a:tab pos="7753350" algn="l"/>
                <a:tab pos="8202613" algn="l"/>
                <a:tab pos="8651875" algn="l"/>
                <a:tab pos="9101138" algn="l"/>
                <a:tab pos="955040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566738" algn="l"/>
                <a:tab pos="1014413" algn="l"/>
                <a:tab pos="1463675" algn="l"/>
                <a:tab pos="1912938" algn="l"/>
                <a:tab pos="2362200" algn="l"/>
                <a:tab pos="2811463" algn="l"/>
                <a:tab pos="3260725" algn="l"/>
                <a:tab pos="3709988" algn="l"/>
                <a:tab pos="4159250" algn="l"/>
                <a:tab pos="4608513" algn="l"/>
                <a:tab pos="5057775" algn="l"/>
                <a:tab pos="5507038" algn="l"/>
                <a:tab pos="5956300" algn="l"/>
                <a:tab pos="6405563" algn="l"/>
                <a:tab pos="6854825" algn="l"/>
                <a:tab pos="7304088" algn="l"/>
                <a:tab pos="7753350" algn="l"/>
                <a:tab pos="8202613" algn="l"/>
                <a:tab pos="8651875" algn="l"/>
                <a:tab pos="9101138" algn="l"/>
                <a:tab pos="955040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566738" algn="l"/>
                <a:tab pos="1014413" algn="l"/>
                <a:tab pos="1463675" algn="l"/>
                <a:tab pos="1912938" algn="l"/>
                <a:tab pos="2362200" algn="l"/>
                <a:tab pos="2811463" algn="l"/>
                <a:tab pos="3260725" algn="l"/>
                <a:tab pos="3709988" algn="l"/>
                <a:tab pos="4159250" algn="l"/>
                <a:tab pos="4608513" algn="l"/>
                <a:tab pos="5057775" algn="l"/>
                <a:tab pos="5507038" algn="l"/>
                <a:tab pos="5956300" algn="l"/>
                <a:tab pos="6405563" algn="l"/>
                <a:tab pos="6854825" algn="l"/>
                <a:tab pos="7304088" algn="l"/>
                <a:tab pos="7753350" algn="l"/>
                <a:tab pos="8202613" algn="l"/>
                <a:tab pos="8651875" algn="l"/>
                <a:tab pos="9101138" algn="l"/>
                <a:tab pos="955040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566738" algn="l"/>
                <a:tab pos="1014413" algn="l"/>
                <a:tab pos="1463675" algn="l"/>
                <a:tab pos="1912938" algn="l"/>
                <a:tab pos="2362200" algn="l"/>
                <a:tab pos="2811463" algn="l"/>
                <a:tab pos="3260725" algn="l"/>
                <a:tab pos="3709988" algn="l"/>
                <a:tab pos="4159250" algn="l"/>
                <a:tab pos="4608513" algn="l"/>
                <a:tab pos="5057775" algn="l"/>
                <a:tab pos="5507038" algn="l"/>
                <a:tab pos="5956300" algn="l"/>
                <a:tab pos="6405563" algn="l"/>
                <a:tab pos="6854825" algn="l"/>
                <a:tab pos="7304088" algn="l"/>
                <a:tab pos="7753350" algn="l"/>
                <a:tab pos="8202613" algn="l"/>
                <a:tab pos="8651875" algn="l"/>
                <a:tab pos="9101138" algn="l"/>
                <a:tab pos="955040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566738" algn="l"/>
                <a:tab pos="1014413" algn="l"/>
                <a:tab pos="1463675" algn="l"/>
                <a:tab pos="1912938" algn="l"/>
                <a:tab pos="2362200" algn="l"/>
                <a:tab pos="2811463" algn="l"/>
                <a:tab pos="3260725" algn="l"/>
                <a:tab pos="3709988" algn="l"/>
                <a:tab pos="4159250" algn="l"/>
                <a:tab pos="4608513" algn="l"/>
                <a:tab pos="5057775" algn="l"/>
                <a:tab pos="5507038" algn="l"/>
                <a:tab pos="5956300" algn="l"/>
                <a:tab pos="6405563" algn="l"/>
                <a:tab pos="6854825" algn="l"/>
                <a:tab pos="7304088" algn="l"/>
                <a:tab pos="7753350" algn="l"/>
                <a:tab pos="8202613" algn="l"/>
                <a:tab pos="8651875" algn="l"/>
                <a:tab pos="9101138" algn="l"/>
                <a:tab pos="955040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　 御顔を拝して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　 我は告げまつらん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　 「恵みに我が身も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   贖われたり」と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3330" name="Text Box 1">
            <a:extLst>
              <a:ext uri="{FF2B5EF4-FFF2-40B4-BE49-F238E27FC236}">
                <a16:creationId xmlns:a16="http://schemas.microsoft.com/office/drawing/2014/main" id="{A006FA18-AC42-15FA-09BD-329C6C8230D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76713" y="0"/>
            <a:ext cx="4967287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聖６９０　わがつみのために</a:t>
            </a:r>
          </a:p>
        </p:txBody>
      </p:sp>
      <p:sp>
        <p:nvSpPr>
          <p:cNvPr id="1123331" name="Text Box 2">
            <a:extLst>
              <a:ext uri="{FF2B5EF4-FFF2-40B4-BE49-F238E27FC236}">
                <a16:creationId xmlns:a16="http://schemas.microsoft.com/office/drawing/2014/main" id="{B69D30BB-B28F-322E-9721-20079DBE5DF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85725" y="0"/>
            <a:ext cx="10013950" cy="43481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738000" tIns="730800" rIns="90000" bIns="46800">
            <a:spAutoFit/>
          </a:bodyPr>
          <a:lstStyle>
            <a:lvl1pPr marL="566738" indent="-542925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566738" algn="l"/>
                <a:tab pos="1014413" algn="l"/>
                <a:tab pos="1463675" algn="l"/>
                <a:tab pos="1912938" algn="l"/>
                <a:tab pos="2362200" algn="l"/>
                <a:tab pos="2811463" algn="l"/>
                <a:tab pos="3260725" algn="l"/>
                <a:tab pos="3709988" algn="l"/>
                <a:tab pos="4159250" algn="l"/>
                <a:tab pos="4608513" algn="l"/>
                <a:tab pos="5057775" algn="l"/>
                <a:tab pos="5507038" algn="l"/>
                <a:tab pos="5956300" algn="l"/>
                <a:tab pos="6405563" algn="l"/>
                <a:tab pos="6854825" algn="l"/>
                <a:tab pos="7304088" algn="l"/>
                <a:tab pos="7753350" algn="l"/>
                <a:tab pos="8202613" algn="l"/>
                <a:tab pos="8651875" algn="l"/>
                <a:tab pos="9101138" algn="l"/>
                <a:tab pos="9550400" algn="l"/>
                <a:tab pos="9883775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566738" algn="l"/>
                <a:tab pos="1014413" algn="l"/>
                <a:tab pos="1463675" algn="l"/>
                <a:tab pos="1912938" algn="l"/>
                <a:tab pos="2362200" algn="l"/>
                <a:tab pos="2811463" algn="l"/>
                <a:tab pos="3260725" algn="l"/>
                <a:tab pos="3709988" algn="l"/>
                <a:tab pos="4159250" algn="l"/>
                <a:tab pos="4608513" algn="l"/>
                <a:tab pos="5057775" algn="l"/>
                <a:tab pos="5507038" algn="l"/>
                <a:tab pos="5956300" algn="l"/>
                <a:tab pos="6405563" algn="l"/>
                <a:tab pos="6854825" algn="l"/>
                <a:tab pos="7304088" algn="l"/>
                <a:tab pos="7753350" algn="l"/>
                <a:tab pos="8202613" algn="l"/>
                <a:tab pos="8651875" algn="l"/>
                <a:tab pos="9101138" algn="l"/>
                <a:tab pos="9550400" algn="l"/>
                <a:tab pos="9883775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566738" algn="l"/>
                <a:tab pos="1014413" algn="l"/>
                <a:tab pos="1463675" algn="l"/>
                <a:tab pos="1912938" algn="l"/>
                <a:tab pos="2362200" algn="l"/>
                <a:tab pos="2811463" algn="l"/>
                <a:tab pos="3260725" algn="l"/>
                <a:tab pos="3709988" algn="l"/>
                <a:tab pos="4159250" algn="l"/>
                <a:tab pos="4608513" algn="l"/>
                <a:tab pos="5057775" algn="l"/>
                <a:tab pos="5507038" algn="l"/>
                <a:tab pos="5956300" algn="l"/>
                <a:tab pos="6405563" algn="l"/>
                <a:tab pos="6854825" algn="l"/>
                <a:tab pos="7304088" algn="l"/>
                <a:tab pos="7753350" algn="l"/>
                <a:tab pos="8202613" algn="l"/>
                <a:tab pos="8651875" algn="l"/>
                <a:tab pos="9101138" algn="l"/>
                <a:tab pos="9550400" algn="l"/>
                <a:tab pos="9883775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566738" algn="l"/>
                <a:tab pos="1014413" algn="l"/>
                <a:tab pos="1463675" algn="l"/>
                <a:tab pos="1912938" algn="l"/>
                <a:tab pos="2362200" algn="l"/>
                <a:tab pos="2811463" algn="l"/>
                <a:tab pos="3260725" algn="l"/>
                <a:tab pos="3709988" algn="l"/>
                <a:tab pos="4159250" algn="l"/>
                <a:tab pos="4608513" algn="l"/>
                <a:tab pos="5057775" algn="l"/>
                <a:tab pos="5507038" algn="l"/>
                <a:tab pos="5956300" algn="l"/>
                <a:tab pos="6405563" algn="l"/>
                <a:tab pos="6854825" algn="l"/>
                <a:tab pos="7304088" algn="l"/>
                <a:tab pos="7753350" algn="l"/>
                <a:tab pos="8202613" algn="l"/>
                <a:tab pos="8651875" algn="l"/>
                <a:tab pos="9101138" algn="l"/>
                <a:tab pos="9550400" algn="l"/>
                <a:tab pos="9883775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566738" algn="l"/>
                <a:tab pos="1014413" algn="l"/>
                <a:tab pos="1463675" algn="l"/>
                <a:tab pos="1912938" algn="l"/>
                <a:tab pos="2362200" algn="l"/>
                <a:tab pos="2811463" algn="l"/>
                <a:tab pos="3260725" algn="l"/>
                <a:tab pos="3709988" algn="l"/>
                <a:tab pos="4159250" algn="l"/>
                <a:tab pos="4608513" algn="l"/>
                <a:tab pos="5057775" algn="l"/>
                <a:tab pos="5507038" algn="l"/>
                <a:tab pos="5956300" algn="l"/>
                <a:tab pos="6405563" algn="l"/>
                <a:tab pos="6854825" algn="l"/>
                <a:tab pos="7304088" algn="l"/>
                <a:tab pos="7753350" algn="l"/>
                <a:tab pos="8202613" algn="l"/>
                <a:tab pos="8651875" algn="l"/>
                <a:tab pos="9101138" algn="l"/>
                <a:tab pos="9550400" algn="l"/>
                <a:tab pos="9883775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566738" algn="l"/>
                <a:tab pos="1014413" algn="l"/>
                <a:tab pos="1463675" algn="l"/>
                <a:tab pos="1912938" algn="l"/>
                <a:tab pos="2362200" algn="l"/>
                <a:tab pos="2811463" algn="l"/>
                <a:tab pos="3260725" algn="l"/>
                <a:tab pos="3709988" algn="l"/>
                <a:tab pos="4159250" algn="l"/>
                <a:tab pos="4608513" algn="l"/>
                <a:tab pos="5057775" algn="l"/>
                <a:tab pos="5507038" algn="l"/>
                <a:tab pos="5956300" algn="l"/>
                <a:tab pos="6405563" algn="l"/>
                <a:tab pos="6854825" algn="l"/>
                <a:tab pos="7304088" algn="l"/>
                <a:tab pos="7753350" algn="l"/>
                <a:tab pos="8202613" algn="l"/>
                <a:tab pos="8651875" algn="l"/>
                <a:tab pos="9101138" algn="l"/>
                <a:tab pos="9550400" algn="l"/>
                <a:tab pos="9883775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566738" algn="l"/>
                <a:tab pos="1014413" algn="l"/>
                <a:tab pos="1463675" algn="l"/>
                <a:tab pos="1912938" algn="l"/>
                <a:tab pos="2362200" algn="l"/>
                <a:tab pos="2811463" algn="l"/>
                <a:tab pos="3260725" algn="l"/>
                <a:tab pos="3709988" algn="l"/>
                <a:tab pos="4159250" algn="l"/>
                <a:tab pos="4608513" algn="l"/>
                <a:tab pos="5057775" algn="l"/>
                <a:tab pos="5507038" algn="l"/>
                <a:tab pos="5956300" algn="l"/>
                <a:tab pos="6405563" algn="l"/>
                <a:tab pos="6854825" algn="l"/>
                <a:tab pos="7304088" algn="l"/>
                <a:tab pos="7753350" algn="l"/>
                <a:tab pos="8202613" algn="l"/>
                <a:tab pos="8651875" algn="l"/>
                <a:tab pos="9101138" algn="l"/>
                <a:tab pos="9550400" algn="l"/>
                <a:tab pos="9883775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566738" algn="l"/>
                <a:tab pos="1014413" algn="l"/>
                <a:tab pos="1463675" algn="l"/>
                <a:tab pos="1912938" algn="l"/>
                <a:tab pos="2362200" algn="l"/>
                <a:tab pos="2811463" algn="l"/>
                <a:tab pos="3260725" algn="l"/>
                <a:tab pos="3709988" algn="l"/>
                <a:tab pos="4159250" algn="l"/>
                <a:tab pos="4608513" algn="l"/>
                <a:tab pos="5057775" algn="l"/>
                <a:tab pos="5507038" algn="l"/>
                <a:tab pos="5956300" algn="l"/>
                <a:tab pos="6405563" algn="l"/>
                <a:tab pos="6854825" algn="l"/>
                <a:tab pos="7304088" algn="l"/>
                <a:tab pos="7753350" algn="l"/>
                <a:tab pos="8202613" algn="l"/>
                <a:tab pos="8651875" algn="l"/>
                <a:tab pos="9101138" algn="l"/>
                <a:tab pos="9550400" algn="l"/>
                <a:tab pos="9883775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566738" algn="l"/>
                <a:tab pos="1014413" algn="l"/>
                <a:tab pos="1463675" algn="l"/>
                <a:tab pos="1912938" algn="l"/>
                <a:tab pos="2362200" algn="l"/>
                <a:tab pos="2811463" algn="l"/>
                <a:tab pos="3260725" algn="l"/>
                <a:tab pos="3709988" algn="l"/>
                <a:tab pos="4159250" algn="l"/>
                <a:tab pos="4608513" algn="l"/>
                <a:tab pos="5057775" algn="l"/>
                <a:tab pos="5507038" algn="l"/>
                <a:tab pos="5956300" algn="l"/>
                <a:tab pos="6405563" algn="l"/>
                <a:tab pos="6854825" algn="l"/>
                <a:tab pos="7304088" algn="l"/>
                <a:tab pos="7753350" algn="l"/>
                <a:tab pos="8202613" algn="l"/>
                <a:tab pos="8651875" algn="l"/>
                <a:tab pos="9101138" algn="l"/>
                <a:tab pos="9550400" algn="l"/>
                <a:tab pos="9883775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①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我が罪のために　見失せ給いし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主を拝しまつる　日ぞ懐かしき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麗しき星の　彼方に行きて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眼の当たり君を　拝しまつらなん</a:t>
            </a:r>
            <a:b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</a:br>
            <a:endParaRPr lang="ja-JP" altLang="ja-JP" sz="4400">
              <a:solidFill>
                <a:srgbClr val="FFFFFF"/>
              </a:solidFill>
              <a:latin typeface="ＭＳ Ｐゴシック" panose="020B0600070205080204" pitchFamily="50" charset="-128"/>
            </a:endParaRP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5378" name="Text Box 1">
            <a:extLst>
              <a:ext uri="{FF2B5EF4-FFF2-40B4-BE49-F238E27FC236}">
                <a16:creationId xmlns:a16="http://schemas.microsoft.com/office/drawing/2014/main" id="{40873A4E-8154-795B-17A7-F737A154DDA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76713" y="0"/>
            <a:ext cx="4967287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聖６９０　わがつみのために</a:t>
            </a:r>
          </a:p>
        </p:txBody>
      </p:sp>
      <p:sp>
        <p:nvSpPr>
          <p:cNvPr id="1125379" name="Text Box 2">
            <a:extLst>
              <a:ext uri="{FF2B5EF4-FFF2-40B4-BE49-F238E27FC236}">
                <a16:creationId xmlns:a16="http://schemas.microsoft.com/office/drawing/2014/main" id="{224D34D6-89EE-B1BC-7C37-5061E8BEDCA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284163" y="0"/>
            <a:ext cx="10450513" cy="43481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738000" tIns="730800" rIns="90000" bIns="46800">
            <a:spAutoFit/>
          </a:bodyPr>
          <a:lstStyle>
            <a:lvl1pPr marL="566738" indent="-542925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566738" algn="l"/>
                <a:tab pos="1014413" algn="l"/>
                <a:tab pos="1463675" algn="l"/>
                <a:tab pos="1912938" algn="l"/>
                <a:tab pos="2362200" algn="l"/>
                <a:tab pos="2811463" algn="l"/>
                <a:tab pos="3260725" algn="l"/>
                <a:tab pos="3709988" algn="l"/>
                <a:tab pos="4159250" algn="l"/>
                <a:tab pos="4608513" algn="l"/>
                <a:tab pos="5057775" algn="l"/>
                <a:tab pos="5507038" algn="l"/>
                <a:tab pos="5956300" algn="l"/>
                <a:tab pos="6405563" algn="l"/>
                <a:tab pos="6854825" algn="l"/>
                <a:tab pos="7304088" algn="l"/>
                <a:tab pos="7753350" algn="l"/>
                <a:tab pos="8202613" algn="l"/>
                <a:tab pos="8651875" algn="l"/>
                <a:tab pos="9101138" algn="l"/>
                <a:tab pos="9550400" algn="l"/>
                <a:tab pos="9883775" algn="l"/>
                <a:tab pos="10333038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566738" algn="l"/>
                <a:tab pos="1014413" algn="l"/>
                <a:tab pos="1463675" algn="l"/>
                <a:tab pos="1912938" algn="l"/>
                <a:tab pos="2362200" algn="l"/>
                <a:tab pos="2811463" algn="l"/>
                <a:tab pos="3260725" algn="l"/>
                <a:tab pos="3709988" algn="l"/>
                <a:tab pos="4159250" algn="l"/>
                <a:tab pos="4608513" algn="l"/>
                <a:tab pos="5057775" algn="l"/>
                <a:tab pos="5507038" algn="l"/>
                <a:tab pos="5956300" algn="l"/>
                <a:tab pos="6405563" algn="l"/>
                <a:tab pos="6854825" algn="l"/>
                <a:tab pos="7304088" algn="l"/>
                <a:tab pos="7753350" algn="l"/>
                <a:tab pos="8202613" algn="l"/>
                <a:tab pos="8651875" algn="l"/>
                <a:tab pos="9101138" algn="l"/>
                <a:tab pos="9550400" algn="l"/>
                <a:tab pos="9883775" algn="l"/>
                <a:tab pos="10333038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566738" algn="l"/>
                <a:tab pos="1014413" algn="l"/>
                <a:tab pos="1463675" algn="l"/>
                <a:tab pos="1912938" algn="l"/>
                <a:tab pos="2362200" algn="l"/>
                <a:tab pos="2811463" algn="l"/>
                <a:tab pos="3260725" algn="l"/>
                <a:tab pos="3709988" algn="l"/>
                <a:tab pos="4159250" algn="l"/>
                <a:tab pos="4608513" algn="l"/>
                <a:tab pos="5057775" algn="l"/>
                <a:tab pos="5507038" algn="l"/>
                <a:tab pos="5956300" algn="l"/>
                <a:tab pos="6405563" algn="l"/>
                <a:tab pos="6854825" algn="l"/>
                <a:tab pos="7304088" algn="l"/>
                <a:tab pos="7753350" algn="l"/>
                <a:tab pos="8202613" algn="l"/>
                <a:tab pos="8651875" algn="l"/>
                <a:tab pos="9101138" algn="l"/>
                <a:tab pos="9550400" algn="l"/>
                <a:tab pos="9883775" algn="l"/>
                <a:tab pos="10333038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566738" algn="l"/>
                <a:tab pos="1014413" algn="l"/>
                <a:tab pos="1463675" algn="l"/>
                <a:tab pos="1912938" algn="l"/>
                <a:tab pos="2362200" algn="l"/>
                <a:tab pos="2811463" algn="l"/>
                <a:tab pos="3260725" algn="l"/>
                <a:tab pos="3709988" algn="l"/>
                <a:tab pos="4159250" algn="l"/>
                <a:tab pos="4608513" algn="l"/>
                <a:tab pos="5057775" algn="l"/>
                <a:tab pos="5507038" algn="l"/>
                <a:tab pos="5956300" algn="l"/>
                <a:tab pos="6405563" algn="l"/>
                <a:tab pos="6854825" algn="l"/>
                <a:tab pos="7304088" algn="l"/>
                <a:tab pos="7753350" algn="l"/>
                <a:tab pos="8202613" algn="l"/>
                <a:tab pos="8651875" algn="l"/>
                <a:tab pos="9101138" algn="l"/>
                <a:tab pos="9550400" algn="l"/>
                <a:tab pos="9883775" algn="l"/>
                <a:tab pos="10333038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566738" algn="l"/>
                <a:tab pos="1014413" algn="l"/>
                <a:tab pos="1463675" algn="l"/>
                <a:tab pos="1912938" algn="l"/>
                <a:tab pos="2362200" algn="l"/>
                <a:tab pos="2811463" algn="l"/>
                <a:tab pos="3260725" algn="l"/>
                <a:tab pos="3709988" algn="l"/>
                <a:tab pos="4159250" algn="l"/>
                <a:tab pos="4608513" algn="l"/>
                <a:tab pos="5057775" algn="l"/>
                <a:tab pos="5507038" algn="l"/>
                <a:tab pos="5956300" algn="l"/>
                <a:tab pos="6405563" algn="l"/>
                <a:tab pos="6854825" algn="l"/>
                <a:tab pos="7304088" algn="l"/>
                <a:tab pos="7753350" algn="l"/>
                <a:tab pos="8202613" algn="l"/>
                <a:tab pos="8651875" algn="l"/>
                <a:tab pos="9101138" algn="l"/>
                <a:tab pos="9550400" algn="l"/>
                <a:tab pos="9883775" algn="l"/>
                <a:tab pos="10333038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566738" algn="l"/>
                <a:tab pos="1014413" algn="l"/>
                <a:tab pos="1463675" algn="l"/>
                <a:tab pos="1912938" algn="l"/>
                <a:tab pos="2362200" algn="l"/>
                <a:tab pos="2811463" algn="l"/>
                <a:tab pos="3260725" algn="l"/>
                <a:tab pos="3709988" algn="l"/>
                <a:tab pos="4159250" algn="l"/>
                <a:tab pos="4608513" algn="l"/>
                <a:tab pos="5057775" algn="l"/>
                <a:tab pos="5507038" algn="l"/>
                <a:tab pos="5956300" algn="l"/>
                <a:tab pos="6405563" algn="l"/>
                <a:tab pos="6854825" algn="l"/>
                <a:tab pos="7304088" algn="l"/>
                <a:tab pos="7753350" algn="l"/>
                <a:tab pos="8202613" algn="l"/>
                <a:tab pos="8651875" algn="l"/>
                <a:tab pos="9101138" algn="l"/>
                <a:tab pos="9550400" algn="l"/>
                <a:tab pos="9883775" algn="l"/>
                <a:tab pos="10333038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566738" algn="l"/>
                <a:tab pos="1014413" algn="l"/>
                <a:tab pos="1463675" algn="l"/>
                <a:tab pos="1912938" algn="l"/>
                <a:tab pos="2362200" algn="l"/>
                <a:tab pos="2811463" algn="l"/>
                <a:tab pos="3260725" algn="l"/>
                <a:tab pos="3709988" algn="l"/>
                <a:tab pos="4159250" algn="l"/>
                <a:tab pos="4608513" algn="l"/>
                <a:tab pos="5057775" algn="l"/>
                <a:tab pos="5507038" algn="l"/>
                <a:tab pos="5956300" algn="l"/>
                <a:tab pos="6405563" algn="l"/>
                <a:tab pos="6854825" algn="l"/>
                <a:tab pos="7304088" algn="l"/>
                <a:tab pos="7753350" algn="l"/>
                <a:tab pos="8202613" algn="l"/>
                <a:tab pos="8651875" algn="l"/>
                <a:tab pos="9101138" algn="l"/>
                <a:tab pos="9550400" algn="l"/>
                <a:tab pos="9883775" algn="l"/>
                <a:tab pos="10333038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566738" algn="l"/>
                <a:tab pos="1014413" algn="l"/>
                <a:tab pos="1463675" algn="l"/>
                <a:tab pos="1912938" algn="l"/>
                <a:tab pos="2362200" algn="l"/>
                <a:tab pos="2811463" algn="l"/>
                <a:tab pos="3260725" algn="l"/>
                <a:tab pos="3709988" algn="l"/>
                <a:tab pos="4159250" algn="l"/>
                <a:tab pos="4608513" algn="l"/>
                <a:tab pos="5057775" algn="l"/>
                <a:tab pos="5507038" algn="l"/>
                <a:tab pos="5956300" algn="l"/>
                <a:tab pos="6405563" algn="l"/>
                <a:tab pos="6854825" algn="l"/>
                <a:tab pos="7304088" algn="l"/>
                <a:tab pos="7753350" algn="l"/>
                <a:tab pos="8202613" algn="l"/>
                <a:tab pos="8651875" algn="l"/>
                <a:tab pos="9101138" algn="l"/>
                <a:tab pos="9550400" algn="l"/>
                <a:tab pos="9883775" algn="l"/>
                <a:tab pos="10333038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566738" algn="l"/>
                <a:tab pos="1014413" algn="l"/>
                <a:tab pos="1463675" algn="l"/>
                <a:tab pos="1912938" algn="l"/>
                <a:tab pos="2362200" algn="l"/>
                <a:tab pos="2811463" algn="l"/>
                <a:tab pos="3260725" algn="l"/>
                <a:tab pos="3709988" algn="l"/>
                <a:tab pos="4159250" algn="l"/>
                <a:tab pos="4608513" algn="l"/>
                <a:tab pos="5057775" algn="l"/>
                <a:tab pos="5507038" algn="l"/>
                <a:tab pos="5956300" algn="l"/>
                <a:tab pos="6405563" algn="l"/>
                <a:tab pos="6854825" algn="l"/>
                <a:tab pos="7304088" algn="l"/>
                <a:tab pos="7753350" algn="l"/>
                <a:tab pos="8202613" algn="l"/>
                <a:tab pos="8651875" algn="l"/>
                <a:tab pos="9101138" algn="l"/>
                <a:tab pos="9550400" algn="l"/>
                <a:tab pos="9883775" algn="l"/>
                <a:tab pos="10333038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②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見るところ今は　かすかなれども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その日には顔を　合わせて相見ん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麗しき星の　彼方に行きて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　眼の当たり君を　拝しまつらなん</a:t>
            </a:r>
            <a:b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</a:br>
            <a:endParaRPr lang="ja-JP" altLang="ja-JP" sz="4400">
              <a:solidFill>
                <a:srgbClr val="FFFFFF"/>
              </a:solidFill>
              <a:latin typeface="ＭＳ Ｐゴシック" panose="020B0600070205080204" pitchFamily="50" charset="-128"/>
            </a:endParaRP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7426" name="Text Box 1">
            <a:extLst>
              <a:ext uri="{FF2B5EF4-FFF2-40B4-BE49-F238E27FC236}">
                <a16:creationId xmlns:a16="http://schemas.microsoft.com/office/drawing/2014/main" id="{6AE712B7-30A5-EC92-45CA-10D7FB66651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76713" y="0"/>
            <a:ext cx="4967287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聖６９０　わがつみのために</a:t>
            </a:r>
          </a:p>
        </p:txBody>
      </p:sp>
      <p:sp>
        <p:nvSpPr>
          <p:cNvPr id="1127427" name="Text Box 2">
            <a:extLst>
              <a:ext uri="{FF2B5EF4-FFF2-40B4-BE49-F238E27FC236}">
                <a16:creationId xmlns:a16="http://schemas.microsoft.com/office/drawing/2014/main" id="{2A967649-29F4-6C1C-15D5-7EB6DD9132F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85725" y="0"/>
            <a:ext cx="10013950" cy="43481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738000" tIns="730800" rIns="90000" bIns="46800">
            <a:spAutoFit/>
          </a:bodyPr>
          <a:lstStyle>
            <a:lvl1pPr marL="566738" indent="-542925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566738" algn="l"/>
                <a:tab pos="1014413" algn="l"/>
                <a:tab pos="1463675" algn="l"/>
                <a:tab pos="1912938" algn="l"/>
                <a:tab pos="2362200" algn="l"/>
                <a:tab pos="2811463" algn="l"/>
                <a:tab pos="3260725" algn="l"/>
                <a:tab pos="3709988" algn="l"/>
                <a:tab pos="4159250" algn="l"/>
                <a:tab pos="4608513" algn="l"/>
                <a:tab pos="5057775" algn="l"/>
                <a:tab pos="5507038" algn="l"/>
                <a:tab pos="5956300" algn="l"/>
                <a:tab pos="6405563" algn="l"/>
                <a:tab pos="6854825" algn="l"/>
                <a:tab pos="7304088" algn="l"/>
                <a:tab pos="7753350" algn="l"/>
                <a:tab pos="8202613" algn="l"/>
                <a:tab pos="8651875" algn="l"/>
                <a:tab pos="9101138" algn="l"/>
                <a:tab pos="9550400" algn="l"/>
                <a:tab pos="9883775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566738" algn="l"/>
                <a:tab pos="1014413" algn="l"/>
                <a:tab pos="1463675" algn="l"/>
                <a:tab pos="1912938" algn="l"/>
                <a:tab pos="2362200" algn="l"/>
                <a:tab pos="2811463" algn="l"/>
                <a:tab pos="3260725" algn="l"/>
                <a:tab pos="3709988" algn="l"/>
                <a:tab pos="4159250" algn="l"/>
                <a:tab pos="4608513" algn="l"/>
                <a:tab pos="5057775" algn="l"/>
                <a:tab pos="5507038" algn="l"/>
                <a:tab pos="5956300" algn="l"/>
                <a:tab pos="6405563" algn="l"/>
                <a:tab pos="6854825" algn="l"/>
                <a:tab pos="7304088" algn="l"/>
                <a:tab pos="7753350" algn="l"/>
                <a:tab pos="8202613" algn="l"/>
                <a:tab pos="8651875" algn="l"/>
                <a:tab pos="9101138" algn="l"/>
                <a:tab pos="9550400" algn="l"/>
                <a:tab pos="9883775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566738" algn="l"/>
                <a:tab pos="1014413" algn="l"/>
                <a:tab pos="1463675" algn="l"/>
                <a:tab pos="1912938" algn="l"/>
                <a:tab pos="2362200" algn="l"/>
                <a:tab pos="2811463" algn="l"/>
                <a:tab pos="3260725" algn="l"/>
                <a:tab pos="3709988" algn="l"/>
                <a:tab pos="4159250" algn="l"/>
                <a:tab pos="4608513" algn="l"/>
                <a:tab pos="5057775" algn="l"/>
                <a:tab pos="5507038" algn="l"/>
                <a:tab pos="5956300" algn="l"/>
                <a:tab pos="6405563" algn="l"/>
                <a:tab pos="6854825" algn="l"/>
                <a:tab pos="7304088" algn="l"/>
                <a:tab pos="7753350" algn="l"/>
                <a:tab pos="8202613" algn="l"/>
                <a:tab pos="8651875" algn="l"/>
                <a:tab pos="9101138" algn="l"/>
                <a:tab pos="9550400" algn="l"/>
                <a:tab pos="9883775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566738" algn="l"/>
                <a:tab pos="1014413" algn="l"/>
                <a:tab pos="1463675" algn="l"/>
                <a:tab pos="1912938" algn="l"/>
                <a:tab pos="2362200" algn="l"/>
                <a:tab pos="2811463" algn="l"/>
                <a:tab pos="3260725" algn="l"/>
                <a:tab pos="3709988" algn="l"/>
                <a:tab pos="4159250" algn="l"/>
                <a:tab pos="4608513" algn="l"/>
                <a:tab pos="5057775" algn="l"/>
                <a:tab pos="5507038" algn="l"/>
                <a:tab pos="5956300" algn="l"/>
                <a:tab pos="6405563" algn="l"/>
                <a:tab pos="6854825" algn="l"/>
                <a:tab pos="7304088" algn="l"/>
                <a:tab pos="7753350" algn="l"/>
                <a:tab pos="8202613" algn="l"/>
                <a:tab pos="8651875" algn="l"/>
                <a:tab pos="9101138" algn="l"/>
                <a:tab pos="9550400" algn="l"/>
                <a:tab pos="9883775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566738" algn="l"/>
                <a:tab pos="1014413" algn="l"/>
                <a:tab pos="1463675" algn="l"/>
                <a:tab pos="1912938" algn="l"/>
                <a:tab pos="2362200" algn="l"/>
                <a:tab pos="2811463" algn="l"/>
                <a:tab pos="3260725" algn="l"/>
                <a:tab pos="3709988" algn="l"/>
                <a:tab pos="4159250" algn="l"/>
                <a:tab pos="4608513" algn="l"/>
                <a:tab pos="5057775" algn="l"/>
                <a:tab pos="5507038" algn="l"/>
                <a:tab pos="5956300" algn="l"/>
                <a:tab pos="6405563" algn="l"/>
                <a:tab pos="6854825" algn="l"/>
                <a:tab pos="7304088" algn="l"/>
                <a:tab pos="7753350" algn="l"/>
                <a:tab pos="8202613" algn="l"/>
                <a:tab pos="8651875" algn="l"/>
                <a:tab pos="9101138" algn="l"/>
                <a:tab pos="9550400" algn="l"/>
                <a:tab pos="9883775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566738" algn="l"/>
                <a:tab pos="1014413" algn="l"/>
                <a:tab pos="1463675" algn="l"/>
                <a:tab pos="1912938" algn="l"/>
                <a:tab pos="2362200" algn="l"/>
                <a:tab pos="2811463" algn="l"/>
                <a:tab pos="3260725" algn="l"/>
                <a:tab pos="3709988" algn="l"/>
                <a:tab pos="4159250" algn="l"/>
                <a:tab pos="4608513" algn="l"/>
                <a:tab pos="5057775" algn="l"/>
                <a:tab pos="5507038" algn="l"/>
                <a:tab pos="5956300" algn="l"/>
                <a:tab pos="6405563" algn="l"/>
                <a:tab pos="6854825" algn="l"/>
                <a:tab pos="7304088" algn="l"/>
                <a:tab pos="7753350" algn="l"/>
                <a:tab pos="8202613" algn="l"/>
                <a:tab pos="8651875" algn="l"/>
                <a:tab pos="9101138" algn="l"/>
                <a:tab pos="9550400" algn="l"/>
                <a:tab pos="9883775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566738" algn="l"/>
                <a:tab pos="1014413" algn="l"/>
                <a:tab pos="1463675" algn="l"/>
                <a:tab pos="1912938" algn="l"/>
                <a:tab pos="2362200" algn="l"/>
                <a:tab pos="2811463" algn="l"/>
                <a:tab pos="3260725" algn="l"/>
                <a:tab pos="3709988" algn="l"/>
                <a:tab pos="4159250" algn="l"/>
                <a:tab pos="4608513" algn="l"/>
                <a:tab pos="5057775" algn="l"/>
                <a:tab pos="5507038" algn="l"/>
                <a:tab pos="5956300" algn="l"/>
                <a:tab pos="6405563" algn="l"/>
                <a:tab pos="6854825" algn="l"/>
                <a:tab pos="7304088" algn="l"/>
                <a:tab pos="7753350" algn="l"/>
                <a:tab pos="8202613" algn="l"/>
                <a:tab pos="8651875" algn="l"/>
                <a:tab pos="9101138" algn="l"/>
                <a:tab pos="9550400" algn="l"/>
                <a:tab pos="9883775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566738" algn="l"/>
                <a:tab pos="1014413" algn="l"/>
                <a:tab pos="1463675" algn="l"/>
                <a:tab pos="1912938" algn="l"/>
                <a:tab pos="2362200" algn="l"/>
                <a:tab pos="2811463" algn="l"/>
                <a:tab pos="3260725" algn="l"/>
                <a:tab pos="3709988" algn="l"/>
                <a:tab pos="4159250" algn="l"/>
                <a:tab pos="4608513" algn="l"/>
                <a:tab pos="5057775" algn="l"/>
                <a:tab pos="5507038" algn="l"/>
                <a:tab pos="5956300" algn="l"/>
                <a:tab pos="6405563" algn="l"/>
                <a:tab pos="6854825" algn="l"/>
                <a:tab pos="7304088" algn="l"/>
                <a:tab pos="7753350" algn="l"/>
                <a:tab pos="8202613" algn="l"/>
                <a:tab pos="8651875" algn="l"/>
                <a:tab pos="9101138" algn="l"/>
                <a:tab pos="9550400" algn="l"/>
                <a:tab pos="9883775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566738" algn="l"/>
                <a:tab pos="1014413" algn="l"/>
                <a:tab pos="1463675" algn="l"/>
                <a:tab pos="1912938" algn="l"/>
                <a:tab pos="2362200" algn="l"/>
                <a:tab pos="2811463" algn="l"/>
                <a:tab pos="3260725" algn="l"/>
                <a:tab pos="3709988" algn="l"/>
                <a:tab pos="4159250" algn="l"/>
                <a:tab pos="4608513" algn="l"/>
                <a:tab pos="5057775" algn="l"/>
                <a:tab pos="5507038" algn="l"/>
                <a:tab pos="5956300" algn="l"/>
                <a:tab pos="6405563" algn="l"/>
                <a:tab pos="6854825" algn="l"/>
                <a:tab pos="7304088" algn="l"/>
                <a:tab pos="7753350" algn="l"/>
                <a:tab pos="8202613" algn="l"/>
                <a:tab pos="8651875" algn="l"/>
                <a:tab pos="9101138" algn="l"/>
                <a:tab pos="9550400" algn="l"/>
                <a:tab pos="9883775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③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輝く御顔を　拝しまつらば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憂いと悩みの　雲は消え失せん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麗しき星の　彼方に行きて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眼の当たり君を　拝しまつらなん</a:t>
            </a:r>
            <a:b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</a:br>
            <a:endParaRPr lang="ja-JP" altLang="ja-JP" sz="4400">
              <a:solidFill>
                <a:srgbClr val="FFFFFF"/>
              </a:solidFill>
              <a:latin typeface="ＭＳ Ｐゴシック" panose="020B0600070205080204" pitchFamily="50" charset="-128"/>
            </a:endParaRP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2578" name="Text Box 1">
            <a:extLst>
              <a:ext uri="{FF2B5EF4-FFF2-40B4-BE49-F238E27FC236}">
                <a16:creationId xmlns:a16="http://schemas.microsoft.com/office/drawing/2014/main" id="{343882D2-AF5C-E0B5-CF60-A45D23ECFA7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5800" y="0"/>
            <a:ext cx="86106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聖６０８　恵みふかきみ神よ </a:t>
            </a:r>
          </a:p>
        </p:txBody>
      </p:sp>
      <p:sp>
        <p:nvSpPr>
          <p:cNvPr id="152579" name="Text Box 2">
            <a:extLst>
              <a:ext uri="{FF2B5EF4-FFF2-40B4-BE49-F238E27FC236}">
                <a16:creationId xmlns:a16="http://schemas.microsoft.com/office/drawing/2014/main" id="{551E88B3-7046-1485-7129-0D08E6B7EC2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438" y="720725"/>
            <a:ext cx="8928100" cy="4464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>
            <a:lvl1pPr marL="342900" indent="-319088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主よ天つ御霊</a:t>
            </a:r>
            <a:r>
              <a:rPr lang="ja-JP" altLang="ja-JP">
                <a:solidFill>
                  <a:srgbClr val="FFFFFF"/>
                </a:solidFill>
                <a:latin typeface="ＭＳ Ｐゴシック" panose="020B0600070205080204" pitchFamily="50" charset="-128"/>
              </a:rPr>
              <a:t>(みたま)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を　</a:t>
            </a:r>
          </a:p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今日も降し給え</a:t>
            </a:r>
          </a:p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ここに天つ炎を　</a:t>
            </a:r>
          </a:p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今日も燃やし給え</a:t>
            </a:r>
          </a:p>
          <a:p>
            <a:pPr algn="just" eaLnBrk="1" hangingPunct="1">
              <a:spcBef>
                <a:spcPts val="1100"/>
              </a:spcBef>
              <a:buClrTx/>
              <a:buSzPct val="80000"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　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9474" name="Text Box 1">
            <a:extLst>
              <a:ext uri="{FF2B5EF4-FFF2-40B4-BE49-F238E27FC236}">
                <a16:creationId xmlns:a16="http://schemas.microsoft.com/office/drawing/2014/main" id="{7A886E1E-EB4E-6630-F0B3-DC6A6B0B688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76713" y="0"/>
            <a:ext cx="4967287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聖６９０　わがつみのために</a:t>
            </a:r>
          </a:p>
        </p:txBody>
      </p:sp>
      <p:sp>
        <p:nvSpPr>
          <p:cNvPr id="1129475" name="Text Box 2">
            <a:extLst>
              <a:ext uri="{FF2B5EF4-FFF2-40B4-BE49-F238E27FC236}">
                <a16:creationId xmlns:a16="http://schemas.microsoft.com/office/drawing/2014/main" id="{6E40A1DA-8D1D-8D1C-6D37-33B8F038186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425450" y="0"/>
            <a:ext cx="10013950" cy="3676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738000" tIns="730800" rIns="90000" bIns="46800">
            <a:spAutoFit/>
          </a:bodyPr>
          <a:lstStyle>
            <a:lvl1pPr marL="566738" indent="-542925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566738" algn="l"/>
                <a:tab pos="1014413" algn="l"/>
                <a:tab pos="1463675" algn="l"/>
                <a:tab pos="1912938" algn="l"/>
                <a:tab pos="2362200" algn="l"/>
                <a:tab pos="2811463" algn="l"/>
                <a:tab pos="3260725" algn="l"/>
                <a:tab pos="3709988" algn="l"/>
                <a:tab pos="4159250" algn="l"/>
                <a:tab pos="4608513" algn="l"/>
                <a:tab pos="5057775" algn="l"/>
                <a:tab pos="5507038" algn="l"/>
                <a:tab pos="5956300" algn="l"/>
                <a:tab pos="6405563" algn="l"/>
                <a:tab pos="6854825" algn="l"/>
                <a:tab pos="7304088" algn="l"/>
                <a:tab pos="7753350" algn="l"/>
                <a:tab pos="8202613" algn="l"/>
                <a:tab pos="8651875" algn="l"/>
                <a:tab pos="9101138" algn="l"/>
                <a:tab pos="9550400" algn="l"/>
                <a:tab pos="9883775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566738" algn="l"/>
                <a:tab pos="1014413" algn="l"/>
                <a:tab pos="1463675" algn="l"/>
                <a:tab pos="1912938" algn="l"/>
                <a:tab pos="2362200" algn="l"/>
                <a:tab pos="2811463" algn="l"/>
                <a:tab pos="3260725" algn="l"/>
                <a:tab pos="3709988" algn="l"/>
                <a:tab pos="4159250" algn="l"/>
                <a:tab pos="4608513" algn="l"/>
                <a:tab pos="5057775" algn="l"/>
                <a:tab pos="5507038" algn="l"/>
                <a:tab pos="5956300" algn="l"/>
                <a:tab pos="6405563" algn="l"/>
                <a:tab pos="6854825" algn="l"/>
                <a:tab pos="7304088" algn="l"/>
                <a:tab pos="7753350" algn="l"/>
                <a:tab pos="8202613" algn="l"/>
                <a:tab pos="8651875" algn="l"/>
                <a:tab pos="9101138" algn="l"/>
                <a:tab pos="9550400" algn="l"/>
                <a:tab pos="9883775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566738" algn="l"/>
                <a:tab pos="1014413" algn="l"/>
                <a:tab pos="1463675" algn="l"/>
                <a:tab pos="1912938" algn="l"/>
                <a:tab pos="2362200" algn="l"/>
                <a:tab pos="2811463" algn="l"/>
                <a:tab pos="3260725" algn="l"/>
                <a:tab pos="3709988" algn="l"/>
                <a:tab pos="4159250" algn="l"/>
                <a:tab pos="4608513" algn="l"/>
                <a:tab pos="5057775" algn="l"/>
                <a:tab pos="5507038" algn="l"/>
                <a:tab pos="5956300" algn="l"/>
                <a:tab pos="6405563" algn="l"/>
                <a:tab pos="6854825" algn="l"/>
                <a:tab pos="7304088" algn="l"/>
                <a:tab pos="7753350" algn="l"/>
                <a:tab pos="8202613" algn="l"/>
                <a:tab pos="8651875" algn="l"/>
                <a:tab pos="9101138" algn="l"/>
                <a:tab pos="9550400" algn="l"/>
                <a:tab pos="9883775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566738" algn="l"/>
                <a:tab pos="1014413" algn="l"/>
                <a:tab pos="1463675" algn="l"/>
                <a:tab pos="1912938" algn="l"/>
                <a:tab pos="2362200" algn="l"/>
                <a:tab pos="2811463" algn="l"/>
                <a:tab pos="3260725" algn="l"/>
                <a:tab pos="3709988" algn="l"/>
                <a:tab pos="4159250" algn="l"/>
                <a:tab pos="4608513" algn="l"/>
                <a:tab pos="5057775" algn="l"/>
                <a:tab pos="5507038" algn="l"/>
                <a:tab pos="5956300" algn="l"/>
                <a:tab pos="6405563" algn="l"/>
                <a:tab pos="6854825" algn="l"/>
                <a:tab pos="7304088" algn="l"/>
                <a:tab pos="7753350" algn="l"/>
                <a:tab pos="8202613" algn="l"/>
                <a:tab pos="8651875" algn="l"/>
                <a:tab pos="9101138" algn="l"/>
                <a:tab pos="9550400" algn="l"/>
                <a:tab pos="9883775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566738" algn="l"/>
                <a:tab pos="1014413" algn="l"/>
                <a:tab pos="1463675" algn="l"/>
                <a:tab pos="1912938" algn="l"/>
                <a:tab pos="2362200" algn="l"/>
                <a:tab pos="2811463" algn="l"/>
                <a:tab pos="3260725" algn="l"/>
                <a:tab pos="3709988" algn="l"/>
                <a:tab pos="4159250" algn="l"/>
                <a:tab pos="4608513" algn="l"/>
                <a:tab pos="5057775" algn="l"/>
                <a:tab pos="5507038" algn="l"/>
                <a:tab pos="5956300" algn="l"/>
                <a:tab pos="6405563" algn="l"/>
                <a:tab pos="6854825" algn="l"/>
                <a:tab pos="7304088" algn="l"/>
                <a:tab pos="7753350" algn="l"/>
                <a:tab pos="8202613" algn="l"/>
                <a:tab pos="8651875" algn="l"/>
                <a:tab pos="9101138" algn="l"/>
                <a:tab pos="9550400" algn="l"/>
                <a:tab pos="9883775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566738" algn="l"/>
                <a:tab pos="1014413" algn="l"/>
                <a:tab pos="1463675" algn="l"/>
                <a:tab pos="1912938" algn="l"/>
                <a:tab pos="2362200" algn="l"/>
                <a:tab pos="2811463" algn="l"/>
                <a:tab pos="3260725" algn="l"/>
                <a:tab pos="3709988" algn="l"/>
                <a:tab pos="4159250" algn="l"/>
                <a:tab pos="4608513" algn="l"/>
                <a:tab pos="5057775" algn="l"/>
                <a:tab pos="5507038" algn="l"/>
                <a:tab pos="5956300" algn="l"/>
                <a:tab pos="6405563" algn="l"/>
                <a:tab pos="6854825" algn="l"/>
                <a:tab pos="7304088" algn="l"/>
                <a:tab pos="7753350" algn="l"/>
                <a:tab pos="8202613" algn="l"/>
                <a:tab pos="8651875" algn="l"/>
                <a:tab pos="9101138" algn="l"/>
                <a:tab pos="9550400" algn="l"/>
                <a:tab pos="9883775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566738" algn="l"/>
                <a:tab pos="1014413" algn="l"/>
                <a:tab pos="1463675" algn="l"/>
                <a:tab pos="1912938" algn="l"/>
                <a:tab pos="2362200" algn="l"/>
                <a:tab pos="2811463" algn="l"/>
                <a:tab pos="3260725" algn="l"/>
                <a:tab pos="3709988" algn="l"/>
                <a:tab pos="4159250" algn="l"/>
                <a:tab pos="4608513" algn="l"/>
                <a:tab pos="5057775" algn="l"/>
                <a:tab pos="5507038" algn="l"/>
                <a:tab pos="5956300" algn="l"/>
                <a:tab pos="6405563" algn="l"/>
                <a:tab pos="6854825" algn="l"/>
                <a:tab pos="7304088" algn="l"/>
                <a:tab pos="7753350" algn="l"/>
                <a:tab pos="8202613" algn="l"/>
                <a:tab pos="8651875" algn="l"/>
                <a:tab pos="9101138" algn="l"/>
                <a:tab pos="9550400" algn="l"/>
                <a:tab pos="9883775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566738" algn="l"/>
                <a:tab pos="1014413" algn="l"/>
                <a:tab pos="1463675" algn="l"/>
                <a:tab pos="1912938" algn="l"/>
                <a:tab pos="2362200" algn="l"/>
                <a:tab pos="2811463" algn="l"/>
                <a:tab pos="3260725" algn="l"/>
                <a:tab pos="3709988" algn="l"/>
                <a:tab pos="4159250" algn="l"/>
                <a:tab pos="4608513" algn="l"/>
                <a:tab pos="5057775" algn="l"/>
                <a:tab pos="5507038" algn="l"/>
                <a:tab pos="5956300" algn="l"/>
                <a:tab pos="6405563" algn="l"/>
                <a:tab pos="6854825" algn="l"/>
                <a:tab pos="7304088" algn="l"/>
                <a:tab pos="7753350" algn="l"/>
                <a:tab pos="8202613" algn="l"/>
                <a:tab pos="8651875" algn="l"/>
                <a:tab pos="9101138" algn="l"/>
                <a:tab pos="9550400" algn="l"/>
                <a:tab pos="9883775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566738" algn="l"/>
                <a:tab pos="1014413" algn="l"/>
                <a:tab pos="1463675" algn="l"/>
                <a:tab pos="1912938" algn="l"/>
                <a:tab pos="2362200" algn="l"/>
                <a:tab pos="2811463" algn="l"/>
                <a:tab pos="3260725" algn="l"/>
                <a:tab pos="3709988" algn="l"/>
                <a:tab pos="4159250" algn="l"/>
                <a:tab pos="4608513" algn="l"/>
                <a:tab pos="5057775" algn="l"/>
                <a:tab pos="5507038" algn="l"/>
                <a:tab pos="5956300" algn="l"/>
                <a:tab pos="6405563" algn="l"/>
                <a:tab pos="6854825" algn="l"/>
                <a:tab pos="7304088" algn="l"/>
                <a:tab pos="7753350" algn="l"/>
                <a:tab pos="8202613" algn="l"/>
                <a:tab pos="8651875" algn="l"/>
                <a:tab pos="9101138" algn="l"/>
                <a:tab pos="9550400" algn="l"/>
                <a:tab pos="9883775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④実</a:t>
            </a:r>
            <a:r>
              <a:rPr lang="en-US" altLang="ja-JP">
                <a:solidFill>
                  <a:srgbClr val="FFFFFF"/>
                </a:solidFill>
                <a:latin typeface="ＭＳ Ｐゴシック" panose="020B0600070205080204" pitchFamily="50" charset="-128"/>
              </a:rPr>
              <a:t>(</a:t>
            </a:r>
            <a:r>
              <a:rPr lang="ja-JP" altLang="ja-JP">
                <a:solidFill>
                  <a:srgbClr val="FFFFFF"/>
                </a:solidFill>
                <a:latin typeface="ＭＳ Ｐゴシック" panose="020B0600070205080204" pitchFamily="50" charset="-128"/>
              </a:rPr>
              <a:t>げ)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に我の望み　我の喜び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主を拝しまつる　日はいや近し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　麗しき星の　彼方に行きて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　眼の当たり君を　拝しまつらなん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1522" name="Text Box 1">
            <a:extLst>
              <a:ext uri="{FF2B5EF4-FFF2-40B4-BE49-F238E27FC236}">
                <a16:creationId xmlns:a16="http://schemas.microsoft.com/office/drawing/2014/main" id="{D7BBA310-99B0-6CD6-9E1D-B2886EBC72F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91000" y="0"/>
            <a:ext cx="49530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聖６９１　ヨルダンの彼方に</a:t>
            </a:r>
          </a:p>
        </p:txBody>
      </p:sp>
      <p:sp>
        <p:nvSpPr>
          <p:cNvPr id="1131523" name="Text Box 2">
            <a:extLst>
              <a:ext uri="{FF2B5EF4-FFF2-40B4-BE49-F238E27FC236}">
                <a16:creationId xmlns:a16="http://schemas.microsoft.com/office/drawing/2014/main" id="{6EA2C79A-0811-3E91-AAC8-964DADA4B96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11113" y="720725"/>
            <a:ext cx="9161463" cy="37369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①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ヨルダンの彼方に　広がれるは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 実</a:t>
            </a:r>
            <a:r>
              <a:rPr lang="ja-JP" altLang="ja-JP">
                <a:solidFill>
                  <a:srgbClr val="FFFFFF"/>
                </a:solidFill>
                <a:latin typeface="ＭＳ Ｐゴシック" panose="020B0600070205080204" pitchFamily="50" charset="-128"/>
              </a:rPr>
              <a:t>(げ)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に我が譲りの　カナンの地なり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 心は躍るよ　心は躍るよ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 カナンの地思うだに　我が胸躍るよ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SzPct val="80000"/>
              <a:buFontTx/>
              <a:buNone/>
            </a:pPr>
            <a:endParaRPr lang="ja-JP" altLang="ja-JP" sz="4400">
              <a:solidFill>
                <a:srgbClr val="FFFFFF"/>
              </a:solidFill>
              <a:latin typeface="ＭＳ Ｐゴシック" panose="020B0600070205080204" pitchFamily="50" charset="-128"/>
            </a:endParaRP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3570" name="Text Box 1">
            <a:extLst>
              <a:ext uri="{FF2B5EF4-FFF2-40B4-BE49-F238E27FC236}">
                <a16:creationId xmlns:a16="http://schemas.microsoft.com/office/drawing/2014/main" id="{BF5BBF5B-B7C8-B4E7-372B-8A439EEF5FE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91000" y="0"/>
            <a:ext cx="49530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聖６９１　ヨルダンの彼方に</a:t>
            </a:r>
          </a:p>
        </p:txBody>
      </p:sp>
      <p:sp>
        <p:nvSpPr>
          <p:cNvPr id="1133571" name="Text Box 2">
            <a:extLst>
              <a:ext uri="{FF2B5EF4-FFF2-40B4-BE49-F238E27FC236}">
                <a16:creationId xmlns:a16="http://schemas.microsoft.com/office/drawing/2014/main" id="{B8C06FD4-D456-3079-7EE3-AE9F02FE635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69850" y="720725"/>
            <a:ext cx="9051925" cy="37369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②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そこには夜なく　灯</a:t>
            </a:r>
            <a:r>
              <a:rPr lang="ja-JP" altLang="ja-JP">
                <a:solidFill>
                  <a:srgbClr val="FFFFFF"/>
                </a:solidFill>
                <a:latin typeface="ＭＳ Ｐゴシック" panose="020B0600070205080204" pitchFamily="50" charset="-128"/>
              </a:rPr>
              <a:t>（ともしび）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なく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 神の小羊ぞ　輝き増す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 心は躍るよ　心は躍るよ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 カナンの地思うだに　我が胸躍るよ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SzPct val="80000"/>
              <a:buFontTx/>
              <a:buNone/>
            </a:pPr>
            <a:endParaRPr lang="ja-JP" altLang="ja-JP" sz="4400">
              <a:solidFill>
                <a:srgbClr val="FFFFFF"/>
              </a:solidFill>
              <a:latin typeface="ＭＳ Ｐゴシック" panose="020B0600070205080204" pitchFamily="50" charset="-128"/>
            </a:endParaRP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5618" name="Text Box 1">
            <a:extLst>
              <a:ext uri="{FF2B5EF4-FFF2-40B4-BE49-F238E27FC236}">
                <a16:creationId xmlns:a16="http://schemas.microsoft.com/office/drawing/2014/main" id="{7816E345-C573-9146-17A8-AE55F3713B5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91000" y="0"/>
            <a:ext cx="49530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聖６９１　ヨルダンの彼方に</a:t>
            </a:r>
          </a:p>
        </p:txBody>
      </p:sp>
      <p:sp>
        <p:nvSpPr>
          <p:cNvPr id="1135619" name="Text Box 2">
            <a:extLst>
              <a:ext uri="{FF2B5EF4-FFF2-40B4-BE49-F238E27FC236}">
                <a16:creationId xmlns:a16="http://schemas.microsoft.com/office/drawing/2014/main" id="{F8918C64-7E97-80F8-20C9-712323864F4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69850" y="720725"/>
            <a:ext cx="9051925" cy="37369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③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そこには病も　嘆きもなく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　別れも死もなく　恐れもなし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 心は躍るよ　心は躍るよ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 カナンの地思うだに　我が胸躍るよ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SzPct val="80000"/>
              <a:buFontTx/>
              <a:buNone/>
            </a:pPr>
            <a:endParaRPr lang="ja-JP" altLang="ja-JP" sz="4400">
              <a:solidFill>
                <a:srgbClr val="FFFFFF"/>
              </a:solidFill>
              <a:latin typeface="ＭＳ Ｐゴシック" panose="020B0600070205080204" pitchFamily="50" charset="-128"/>
            </a:endParaRP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7666" name="Text Box 1">
            <a:extLst>
              <a:ext uri="{FF2B5EF4-FFF2-40B4-BE49-F238E27FC236}">
                <a16:creationId xmlns:a16="http://schemas.microsoft.com/office/drawing/2014/main" id="{FB5977EB-1D9E-7686-2E60-E904FE921EE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91000" y="0"/>
            <a:ext cx="49530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聖６９１　ヨルダンの彼方に</a:t>
            </a:r>
          </a:p>
        </p:txBody>
      </p:sp>
      <p:sp>
        <p:nvSpPr>
          <p:cNvPr id="1137667" name="Text Box 2">
            <a:extLst>
              <a:ext uri="{FF2B5EF4-FFF2-40B4-BE49-F238E27FC236}">
                <a16:creationId xmlns:a16="http://schemas.microsoft.com/office/drawing/2014/main" id="{5CFA00E5-1F85-0019-2372-21B6FEBE850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69850" y="720725"/>
            <a:ext cx="9051925" cy="37369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④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旅路の備えは　いかに友よ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　いざいざ行かばや　天つ国に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 心は躍るよ　心は躍るよ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 カナンの地思うだに　我が胸躍るよ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SzPct val="80000"/>
              <a:buFontTx/>
              <a:buNone/>
            </a:pPr>
            <a:endParaRPr lang="ja-JP" altLang="ja-JP" sz="4400">
              <a:solidFill>
                <a:srgbClr val="FFFFFF"/>
              </a:solidFill>
              <a:latin typeface="ＭＳ Ｐゴシック" panose="020B0600070205080204" pitchFamily="50" charset="-128"/>
            </a:endParaRP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9714" name="Text Box 1">
            <a:extLst>
              <a:ext uri="{FF2B5EF4-FFF2-40B4-BE49-F238E27FC236}">
                <a16:creationId xmlns:a16="http://schemas.microsoft.com/office/drawing/2014/main" id="{41DA70D1-095B-6E11-AE69-2A708D2788F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32250" y="152400"/>
            <a:ext cx="5035550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聖６９２　</a:t>
            </a:r>
            <a:r>
              <a:rPr lang="ja-JP" altLang="ja-JP" sz="2800" b="1">
                <a:solidFill>
                  <a:srgbClr val="FFFF00"/>
                </a:solidFill>
                <a:latin typeface="Century" panose="02040604050505020304" pitchFamily="18" charset="0"/>
                <a:ea typeface="HG丸ｺﾞｼｯｸM-PRO" panose="020F0600000000000000" pitchFamily="50" charset="-128"/>
              </a:rPr>
              <a:t>みたみの住む地は</a:t>
            </a:r>
            <a:r>
              <a:rPr lang="ja-JP" altLang="ja-JP" sz="2800">
                <a:solidFill>
                  <a:srgbClr val="FFCC66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 </a:t>
            </a:r>
          </a:p>
        </p:txBody>
      </p:sp>
      <p:sp>
        <p:nvSpPr>
          <p:cNvPr id="1139715" name="Text Box 2">
            <a:extLst>
              <a:ext uri="{FF2B5EF4-FFF2-40B4-BE49-F238E27FC236}">
                <a16:creationId xmlns:a16="http://schemas.microsoft.com/office/drawing/2014/main" id="{F96C402E-3D49-F4E2-DC3E-357F89470A7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0525" y="842963"/>
            <a:ext cx="8648700" cy="2990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①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御民の住む地は　彼方に見ゆ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そこには夜なく　嵐もなく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いのちの清水は　日に煌</a:t>
            </a:r>
            <a:r>
              <a:rPr lang="ja-JP" altLang="ja-JP">
                <a:solidFill>
                  <a:srgbClr val="FFFFFF"/>
                </a:solidFill>
                <a:latin typeface="ＭＳ Ｐゴシック" panose="020B0600070205080204" pitchFamily="50" charset="-128"/>
              </a:rPr>
              <a:t>（きら）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めき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御恵みの花は　野山に満つ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1762" name="Text Box 1">
            <a:extLst>
              <a:ext uri="{FF2B5EF4-FFF2-40B4-BE49-F238E27FC236}">
                <a16:creationId xmlns:a16="http://schemas.microsoft.com/office/drawing/2014/main" id="{936E3502-B090-D9A4-1B8F-8F764C74125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32250" y="152400"/>
            <a:ext cx="5035550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聖６９２　</a:t>
            </a:r>
            <a:r>
              <a:rPr lang="ja-JP" altLang="ja-JP" sz="2800" b="1">
                <a:solidFill>
                  <a:srgbClr val="FFFF00"/>
                </a:solidFill>
                <a:latin typeface="Century" panose="02040604050505020304" pitchFamily="18" charset="0"/>
                <a:ea typeface="HG丸ｺﾞｼｯｸM-PRO" panose="020F0600000000000000" pitchFamily="50" charset="-128"/>
              </a:rPr>
              <a:t>みたみの住む地は</a:t>
            </a:r>
            <a:r>
              <a:rPr lang="ja-JP" altLang="ja-JP" sz="2800">
                <a:solidFill>
                  <a:srgbClr val="FFCC66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 </a:t>
            </a:r>
          </a:p>
        </p:txBody>
      </p:sp>
      <p:sp>
        <p:nvSpPr>
          <p:cNvPr id="1141763" name="Text Box 2">
            <a:extLst>
              <a:ext uri="{FF2B5EF4-FFF2-40B4-BE49-F238E27FC236}">
                <a16:creationId xmlns:a16="http://schemas.microsoft.com/office/drawing/2014/main" id="{C1749C5E-1407-FAEB-4E3F-A1F296B608E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7988" y="842963"/>
            <a:ext cx="7962900" cy="2990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②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昔御民らは　海の底を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平地のごとくに　通りしという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狭き一筋の　波間を行く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御民に恐れは　露</a:t>
            </a:r>
            <a:r>
              <a:rPr lang="ja-JP" altLang="ja-JP">
                <a:solidFill>
                  <a:srgbClr val="FFFFFF"/>
                </a:solidFill>
                <a:latin typeface="ＭＳ Ｐゴシック" panose="020B0600070205080204" pitchFamily="50" charset="-128"/>
              </a:rPr>
              <a:t>(つゆ)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なかりき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3810" name="Text Box 1">
            <a:extLst>
              <a:ext uri="{FF2B5EF4-FFF2-40B4-BE49-F238E27FC236}">
                <a16:creationId xmlns:a16="http://schemas.microsoft.com/office/drawing/2014/main" id="{2345593F-9807-2278-951C-4DE575E709B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32250" y="152400"/>
            <a:ext cx="5035550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聖６９２　</a:t>
            </a:r>
            <a:r>
              <a:rPr lang="ja-JP" altLang="ja-JP" sz="2800" b="1">
                <a:solidFill>
                  <a:srgbClr val="FFFF00"/>
                </a:solidFill>
                <a:latin typeface="Century" panose="02040604050505020304" pitchFamily="18" charset="0"/>
                <a:ea typeface="HG丸ｺﾞｼｯｸM-PRO" panose="020F0600000000000000" pitchFamily="50" charset="-128"/>
              </a:rPr>
              <a:t>みたみの住む地は</a:t>
            </a:r>
            <a:r>
              <a:rPr lang="ja-JP" altLang="ja-JP" sz="2800">
                <a:solidFill>
                  <a:srgbClr val="FFCC66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 </a:t>
            </a:r>
          </a:p>
        </p:txBody>
      </p:sp>
      <p:sp>
        <p:nvSpPr>
          <p:cNvPr id="1143811" name="Text Box 2">
            <a:extLst>
              <a:ext uri="{FF2B5EF4-FFF2-40B4-BE49-F238E27FC236}">
                <a16:creationId xmlns:a16="http://schemas.microsoft.com/office/drawing/2014/main" id="{C14C8B49-82A9-7FC9-27AD-5351BEE4502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66713" y="842963"/>
            <a:ext cx="7967662" cy="2990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③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疑うわれらに　安き与え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渡らしめ給え　まだ見ぬ川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今かのしかからん　波間を過ぎ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上らしめ給え　カナンの地に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5858" name="Text Box 1">
            <a:extLst>
              <a:ext uri="{FF2B5EF4-FFF2-40B4-BE49-F238E27FC236}">
                <a16:creationId xmlns:a16="http://schemas.microsoft.com/office/drawing/2014/main" id="{42F85176-EBB4-3E03-7239-83A7D26F5D5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72000" y="152400"/>
            <a:ext cx="4495800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聖６９３　</a:t>
            </a:r>
            <a:r>
              <a:rPr lang="ja-JP" altLang="ja-JP" sz="2800" b="1">
                <a:solidFill>
                  <a:srgbClr val="FFFF00"/>
                </a:solidFill>
                <a:latin typeface="Century" panose="02040604050505020304" pitchFamily="18" charset="0"/>
                <a:ea typeface="HG丸ｺﾞｼｯｸM-PRO" panose="020F0600000000000000" pitchFamily="50" charset="-128"/>
              </a:rPr>
              <a:t>み空のかなた</a:t>
            </a:r>
            <a:r>
              <a:rPr lang="ja-JP" altLang="ja-JP" sz="2800">
                <a:solidFill>
                  <a:srgbClr val="FFCC66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 </a:t>
            </a:r>
          </a:p>
        </p:txBody>
      </p:sp>
      <p:sp>
        <p:nvSpPr>
          <p:cNvPr id="1145859" name="Text Box 2">
            <a:extLst>
              <a:ext uri="{FF2B5EF4-FFF2-40B4-BE49-F238E27FC236}">
                <a16:creationId xmlns:a16="http://schemas.microsoft.com/office/drawing/2014/main" id="{0E75126E-5947-6BB0-9CD7-CDA944184DA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6113" y="842963"/>
            <a:ext cx="7562850" cy="2990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①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御空の彼方　彼処</a:t>
            </a:r>
            <a:r>
              <a:rPr lang="ja-JP" altLang="ja-JP">
                <a:solidFill>
                  <a:srgbClr val="FFFFFF"/>
                </a:solidFill>
                <a:latin typeface="ＭＳ Ｐゴシック" panose="020B0600070205080204" pitchFamily="50" charset="-128"/>
              </a:rPr>
              <a:t>（かしこ）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には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楽しき住まいありて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世の悩みにも嵐にも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乱さるる憂いなし　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7906" name="Text Box 1">
            <a:extLst>
              <a:ext uri="{FF2B5EF4-FFF2-40B4-BE49-F238E27FC236}">
                <a16:creationId xmlns:a16="http://schemas.microsoft.com/office/drawing/2014/main" id="{8EE86E81-B1BA-A4AD-DBA6-C342649A246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72000" y="152400"/>
            <a:ext cx="4495800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聖６９３　</a:t>
            </a:r>
            <a:r>
              <a:rPr lang="ja-JP" altLang="ja-JP" sz="2800" b="1">
                <a:solidFill>
                  <a:srgbClr val="FFFF00"/>
                </a:solidFill>
                <a:latin typeface="Century" panose="02040604050505020304" pitchFamily="18" charset="0"/>
                <a:ea typeface="HG丸ｺﾞｼｯｸM-PRO" panose="020F0600000000000000" pitchFamily="50" charset="-128"/>
              </a:rPr>
              <a:t>み空のかなた</a:t>
            </a:r>
            <a:r>
              <a:rPr lang="ja-JP" altLang="ja-JP" sz="2800">
                <a:solidFill>
                  <a:srgbClr val="FFCC66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 </a:t>
            </a:r>
          </a:p>
        </p:txBody>
      </p:sp>
      <p:sp>
        <p:nvSpPr>
          <p:cNvPr id="1147907" name="Text Box 2">
            <a:extLst>
              <a:ext uri="{FF2B5EF4-FFF2-40B4-BE49-F238E27FC236}">
                <a16:creationId xmlns:a16="http://schemas.microsoft.com/office/drawing/2014/main" id="{F1DB642D-05B9-ABA1-4047-43510B33B88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68363" y="842963"/>
            <a:ext cx="7119937" cy="2990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楽しき国よ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慕わしき家よ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彼処</a:t>
            </a:r>
            <a:r>
              <a:rPr lang="ja-JP" altLang="ja-JP">
                <a:solidFill>
                  <a:srgbClr val="FFFFFF"/>
                </a:solidFill>
                <a:latin typeface="ＭＳ Ｐゴシック" panose="020B0600070205080204" pitchFamily="50" charset="-128"/>
              </a:rPr>
              <a:t>（かしこ）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は常に空晴れて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叢雲</a:t>
            </a:r>
            <a:r>
              <a:rPr lang="ja-JP" altLang="ja-JP">
                <a:solidFill>
                  <a:srgbClr val="FFFFFF"/>
                </a:solidFill>
                <a:latin typeface="ＭＳ Ｐゴシック" panose="020B0600070205080204" pitchFamily="50" charset="-128"/>
              </a:rPr>
              <a:t>（むらくも）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のわく日なし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4626" name="Text Box 1">
            <a:extLst>
              <a:ext uri="{FF2B5EF4-FFF2-40B4-BE49-F238E27FC236}">
                <a16:creationId xmlns:a16="http://schemas.microsoft.com/office/drawing/2014/main" id="{82A619DC-92DF-B8FA-3D1C-D48A9373082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5800" y="0"/>
            <a:ext cx="86106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聖６０８　恵みふかきみ神よ </a:t>
            </a:r>
          </a:p>
        </p:txBody>
      </p:sp>
      <p:sp>
        <p:nvSpPr>
          <p:cNvPr id="154627" name="Text Box 2">
            <a:extLst>
              <a:ext uri="{FF2B5EF4-FFF2-40B4-BE49-F238E27FC236}">
                <a16:creationId xmlns:a16="http://schemas.microsoft.com/office/drawing/2014/main" id="{B7126F08-2E73-CD76-3D17-30159FE41F1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720725"/>
            <a:ext cx="9144000" cy="4464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>
            <a:lvl1pPr marL="342900" indent="-319088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④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君の深き恵みを　</a:t>
            </a:r>
          </a:p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語り告ぐるために</a:t>
            </a:r>
          </a:p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神によれる自由を　</a:t>
            </a:r>
          </a:p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今日も与え給え</a:t>
            </a:r>
          </a:p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endParaRPr lang="ja-JP" altLang="ja-JP" sz="4400">
              <a:solidFill>
                <a:srgbClr val="FFFFFF"/>
              </a:solidFill>
              <a:latin typeface="ＭＳ Ｐゴシック" panose="020B0600070205080204" pitchFamily="50" charset="-128"/>
            </a:endParaRPr>
          </a:p>
          <a:p>
            <a:pPr algn="just" eaLnBrk="1" hangingPunct="1">
              <a:spcBef>
                <a:spcPts val="1100"/>
              </a:spcBef>
              <a:buClrTx/>
              <a:buSzPct val="80000"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　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9954" name="Text Box 1">
            <a:extLst>
              <a:ext uri="{FF2B5EF4-FFF2-40B4-BE49-F238E27FC236}">
                <a16:creationId xmlns:a16="http://schemas.microsoft.com/office/drawing/2014/main" id="{E65FD937-9471-270A-7406-9D20D33E644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72000" y="152400"/>
            <a:ext cx="4495800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聖６９３　</a:t>
            </a:r>
            <a:r>
              <a:rPr lang="ja-JP" altLang="ja-JP" sz="2800" b="1">
                <a:solidFill>
                  <a:srgbClr val="FFFF00"/>
                </a:solidFill>
                <a:latin typeface="Century" panose="02040604050505020304" pitchFamily="18" charset="0"/>
                <a:ea typeface="HG丸ｺﾞｼｯｸM-PRO" panose="020F0600000000000000" pitchFamily="50" charset="-128"/>
              </a:rPr>
              <a:t>み空のかなた</a:t>
            </a:r>
            <a:r>
              <a:rPr lang="ja-JP" altLang="ja-JP" sz="2800">
                <a:solidFill>
                  <a:srgbClr val="FFCC66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 </a:t>
            </a:r>
          </a:p>
        </p:txBody>
      </p:sp>
      <p:sp>
        <p:nvSpPr>
          <p:cNvPr id="1149955" name="Text Box 2">
            <a:extLst>
              <a:ext uri="{FF2B5EF4-FFF2-40B4-BE49-F238E27FC236}">
                <a16:creationId xmlns:a16="http://schemas.microsoft.com/office/drawing/2014/main" id="{CFB1A15B-6920-0B29-3596-093FB979FB4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9613" y="842963"/>
            <a:ext cx="7437437" cy="2990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②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御空の彼方　彼処</a:t>
            </a:r>
            <a:r>
              <a:rPr lang="ja-JP" altLang="ja-JP">
                <a:solidFill>
                  <a:srgbClr val="FFFFFF"/>
                </a:solidFill>
                <a:latin typeface="ＭＳ Ｐゴシック" panose="020B0600070205080204" pitchFamily="50" charset="-128"/>
              </a:rPr>
              <a:t>（かしこ）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こそ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花かぐわしく咲きて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いのちのこの身なるところ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そこに我が友は住む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2002" name="Text Box 1">
            <a:extLst>
              <a:ext uri="{FF2B5EF4-FFF2-40B4-BE49-F238E27FC236}">
                <a16:creationId xmlns:a16="http://schemas.microsoft.com/office/drawing/2014/main" id="{19F7E3FE-D5BC-141A-61EC-4007E99F31C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72000" y="152400"/>
            <a:ext cx="4495800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聖６９３　</a:t>
            </a:r>
            <a:r>
              <a:rPr lang="ja-JP" altLang="ja-JP" sz="2800" b="1">
                <a:solidFill>
                  <a:srgbClr val="FFFF00"/>
                </a:solidFill>
                <a:latin typeface="Century" panose="02040604050505020304" pitchFamily="18" charset="0"/>
                <a:ea typeface="HG丸ｺﾞｼｯｸM-PRO" panose="020F0600000000000000" pitchFamily="50" charset="-128"/>
              </a:rPr>
              <a:t>み空のかなた</a:t>
            </a:r>
            <a:r>
              <a:rPr lang="ja-JP" altLang="ja-JP" sz="2800">
                <a:solidFill>
                  <a:srgbClr val="FFCC66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 </a:t>
            </a:r>
          </a:p>
        </p:txBody>
      </p:sp>
      <p:sp>
        <p:nvSpPr>
          <p:cNvPr id="1152003" name="Text Box 2">
            <a:extLst>
              <a:ext uri="{FF2B5EF4-FFF2-40B4-BE49-F238E27FC236}">
                <a16:creationId xmlns:a16="http://schemas.microsoft.com/office/drawing/2014/main" id="{044D6AC0-B2A2-C0E5-3CB5-3C5D236E2A2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68363" y="842963"/>
            <a:ext cx="7119937" cy="2990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楽しき国よ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慕わしき家よ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彼処</a:t>
            </a:r>
            <a:r>
              <a:rPr lang="ja-JP" altLang="ja-JP">
                <a:solidFill>
                  <a:srgbClr val="FFFFFF"/>
                </a:solidFill>
                <a:latin typeface="ＭＳ Ｐゴシック" panose="020B0600070205080204" pitchFamily="50" charset="-128"/>
              </a:rPr>
              <a:t>（かしこ）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は常に空晴れて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叢雲</a:t>
            </a:r>
            <a:r>
              <a:rPr lang="ja-JP" altLang="ja-JP">
                <a:solidFill>
                  <a:srgbClr val="FFFFFF"/>
                </a:solidFill>
                <a:latin typeface="ＭＳ Ｐゴシック" panose="020B0600070205080204" pitchFamily="50" charset="-128"/>
              </a:rPr>
              <a:t>（むらくも）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のわく日なし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4050" name="Text Box 1">
            <a:extLst>
              <a:ext uri="{FF2B5EF4-FFF2-40B4-BE49-F238E27FC236}">
                <a16:creationId xmlns:a16="http://schemas.microsoft.com/office/drawing/2014/main" id="{557A42B6-0337-AE96-8B2D-500C4EF5296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72000" y="152400"/>
            <a:ext cx="4495800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聖６９３　</a:t>
            </a:r>
            <a:r>
              <a:rPr lang="ja-JP" altLang="ja-JP" sz="2800" b="1">
                <a:solidFill>
                  <a:srgbClr val="FFFF00"/>
                </a:solidFill>
                <a:latin typeface="Century" panose="02040604050505020304" pitchFamily="18" charset="0"/>
                <a:ea typeface="HG丸ｺﾞｼｯｸM-PRO" panose="020F0600000000000000" pitchFamily="50" charset="-128"/>
              </a:rPr>
              <a:t>み空のかなた</a:t>
            </a:r>
            <a:r>
              <a:rPr lang="ja-JP" altLang="ja-JP" sz="2800">
                <a:solidFill>
                  <a:srgbClr val="FFCC66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 </a:t>
            </a:r>
          </a:p>
        </p:txBody>
      </p:sp>
      <p:sp>
        <p:nvSpPr>
          <p:cNvPr id="1154051" name="Text Box 2">
            <a:extLst>
              <a:ext uri="{FF2B5EF4-FFF2-40B4-BE49-F238E27FC236}">
                <a16:creationId xmlns:a16="http://schemas.microsoft.com/office/drawing/2014/main" id="{27F9B261-6008-1BD3-B239-AAE2A52E4AA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4688" y="842963"/>
            <a:ext cx="7508875" cy="2990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③御空の彼方　彼処</a:t>
            </a:r>
            <a:r>
              <a:rPr lang="en-US" altLang="ja-JP">
                <a:solidFill>
                  <a:srgbClr val="FFFFFF"/>
                </a:solidFill>
                <a:latin typeface="ＭＳ Ｐゴシック" panose="020B0600070205080204" pitchFamily="50" charset="-128"/>
              </a:rPr>
              <a:t>（かしこ）</a:t>
            </a: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にて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われらの慕うイェスを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雪より白き御位に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親しく仰ぎ得べし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6098" name="Text Box 1">
            <a:extLst>
              <a:ext uri="{FF2B5EF4-FFF2-40B4-BE49-F238E27FC236}">
                <a16:creationId xmlns:a16="http://schemas.microsoft.com/office/drawing/2014/main" id="{83B7C9A6-01C0-3957-AB9F-45772BB5FF0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72000" y="152400"/>
            <a:ext cx="4495800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聖６９３　</a:t>
            </a:r>
            <a:r>
              <a:rPr lang="ja-JP" altLang="ja-JP" sz="2800" b="1">
                <a:solidFill>
                  <a:srgbClr val="FFFF00"/>
                </a:solidFill>
                <a:latin typeface="Century" panose="02040604050505020304" pitchFamily="18" charset="0"/>
                <a:ea typeface="HG丸ｺﾞｼｯｸM-PRO" panose="020F0600000000000000" pitchFamily="50" charset="-128"/>
              </a:rPr>
              <a:t>み空のかなた</a:t>
            </a:r>
            <a:r>
              <a:rPr lang="ja-JP" altLang="ja-JP" sz="2800">
                <a:solidFill>
                  <a:srgbClr val="FFCC66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 </a:t>
            </a:r>
          </a:p>
        </p:txBody>
      </p:sp>
      <p:sp>
        <p:nvSpPr>
          <p:cNvPr id="1156099" name="Text Box 2">
            <a:extLst>
              <a:ext uri="{FF2B5EF4-FFF2-40B4-BE49-F238E27FC236}">
                <a16:creationId xmlns:a16="http://schemas.microsoft.com/office/drawing/2014/main" id="{CC1A2F79-145A-EECE-0F07-49A3E14AA1C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68363" y="842963"/>
            <a:ext cx="7119937" cy="2990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楽しき国よ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慕わしき家よ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彼処</a:t>
            </a:r>
            <a:r>
              <a:rPr lang="ja-JP" altLang="ja-JP">
                <a:solidFill>
                  <a:srgbClr val="FFFFFF"/>
                </a:solidFill>
                <a:latin typeface="ＭＳ Ｐゴシック" panose="020B0600070205080204" pitchFamily="50" charset="-128"/>
              </a:rPr>
              <a:t>（かしこ）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は常に空晴れて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叢雲</a:t>
            </a:r>
            <a:r>
              <a:rPr lang="ja-JP" altLang="ja-JP">
                <a:solidFill>
                  <a:srgbClr val="FFFFFF"/>
                </a:solidFill>
                <a:latin typeface="ＭＳ Ｐゴシック" panose="020B0600070205080204" pitchFamily="50" charset="-128"/>
              </a:rPr>
              <a:t>（むらくも）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のわく日なし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8146" name="Text Box 1">
            <a:extLst>
              <a:ext uri="{FF2B5EF4-FFF2-40B4-BE49-F238E27FC236}">
                <a16:creationId xmlns:a16="http://schemas.microsoft.com/office/drawing/2014/main" id="{50E63D5A-CA05-DE9E-5A7F-B798FD43938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72000" y="152400"/>
            <a:ext cx="4495800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聖６９３　</a:t>
            </a:r>
            <a:r>
              <a:rPr lang="ja-JP" altLang="ja-JP" sz="2800" b="1">
                <a:solidFill>
                  <a:srgbClr val="FFFF00"/>
                </a:solidFill>
                <a:latin typeface="Century" panose="02040604050505020304" pitchFamily="18" charset="0"/>
                <a:ea typeface="HG丸ｺﾞｼｯｸM-PRO" panose="020F0600000000000000" pitchFamily="50" charset="-128"/>
              </a:rPr>
              <a:t>み空のかなた</a:t>
            </a:r>
            <a:r>
              <a:rPr lang="ja-JP" altLang="ja-JP" sz="2800">
                <a:solidFill>
                  <a:srgbClr val="FFCC66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 </a:t>
            </a:r>
          </a:p>
        </p:txBody>
      </p:sp>
      <p:sp>
        <p:nvSpPr>
          <p:cNvPr id="1158147" name="Text Box 2">
            <a:extLst>
              <a:ext uri="{FF2B5EF4-FFF2-40B4-BE49-F238E27FC236}">
                <a16:creationId xmlns:a16="http://schemas.microsoft.com/office/drawing/2014/main" id="{7279D5A1-52BD-AD49-A314-9B739978719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7700" y="842963"/>
            <a:ext cx="7562850" cy="2990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④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御空の彼方　彼処</a:t>
            </a:r>
            <a:r>
              <a:rPr lang="ja-JP" altLang="ja-JP">
                <a:solidFill>
                  <a:srgbClr val="FFFFFF"/>
                </a:solidFill>
                <a:latin typeface="ＭＳ Ｐゴシック" panose="020B0600070205080204" pitchFamily="50" charset="-128"/>
              </a:rPr>
              <a:t>（かしこ）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には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惑いの雲もあらず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君の笑顔の輝きに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憂いの闇もあらじ　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60194" name="Text Box 1">
            <a:extLst>
              <a:ext uri="{FF2B5EF4-FFF2-40B4-BE49-F238E27FC236}">
                <a16:creationId xmlns:a16="http://schemas.microsoft.com/office/drawing/2014/main" id="{704A2B0B-D0D3-7E3A-9B5B-1A20146924B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72000" y="152400"/>
            <a:ext cx="4495800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聖６９３　</a:t>
            </a:r>
            <a:r>
              <a:rPr lang="ja-JP" altLang="ja-JP" sz="2800" b="1">
                <a:solidFill>
                  <a:srgbClr val="FFFF00"/>
                </a:solidFill>
                <a:latin typeface="Century" panose="02040604050505020304" pitchFamily="18" charset="0"/>
                <a:ea typeface="HG丸ｺﾞｼｯｸM-PRO" panose="020F0600000000000000" pitchFamily="50" charset="-128"/>
              </a:rPr>
              <a:t>み空のかなた</a:t>
            </a:r>
            <a:r>
              <a:rPr lang="ja-JP" altLang="ja-JP" sz="2800">
                <a:solidFill>
                  <a:srgbClr val="FFCC66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 </a:t>
            </a:r>
          </a:p>
        </p:txBody>
      </p:sp>
      <p:sp>
        <p:nvSpPr>
          <p:cNvPr id="1160195" name="Text Box 2">
            <a:extLst>
              <a:ext uri="{FF2B5EF4-FFF2-40B4-BE49-F238E27FC236}">
                <a16:creationId xmlns:a16="http://schemas.microsoft.com/office/drawing/2014/main" id="{C037BFFE-E959-6EB5-2D58-4686FC59B81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68363" y="842963"/>
            <a:ext cx="7119937" cy="2990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楽しき国よ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慕わしき家よ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彼処</a:t>
            </a:r>
            <a:r>
              <a:rPr lang="ja-JP" altLang="ja-JP">
                <a:solidFill>
                  <a:srgbClr val="FFFFFF"/>
                </a:solidFill>
                <a:latin typeface="ＭＳ Ｐゴシック" panose="020B0600070205080204" pitchFamily="50" charset="-128"/>
              </a:rPr>
              <a:t>（かしこ）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は常に空晴れて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叢雲</a:t>
            </a:r>
            <a:r>
              <a:rPr lang="ja-JP" altLang="ja-JP">
                <a:solidFill>
                  <a:srgbClr val="FFFFFF"/>
                </a:solidFill>
                <a:latin typeface="ＭＳ Ｐゴシック" panose="020B0600070205080204" pitchFamily="50" charset="-128"/>
              </a:rPr>
              <a:t>（むらくも）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のわく日なし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62242" name="Text Box 1">
            <a:extLst>
              <a:ext uri="{FF2B5EF4-FFF2-40B4-BE49-F238E27FC236}">
                <a16:creationId xmlns:a16="http://schemas.microsoft.com/office/drawing/2014/main" id="{5A94D7EC-F1FB-0741-D346-DAA029B1FDA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72000" y="152400"/>
            <a:ext cx="4495800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聖６９４　</a:t>
            </a:r>
            <a:r>
              <a:rPr lang="ja-JP" altLang="ja-JP" sz="2800" b="1">
                <a:solidFill>
                  <a:srgbClr val="FFFF00"/>
                </a:solidFill>
                <a:latin typeface="Century" panose="02040604050505020304" pitchFamily="18" charset="0"/>
                <a:ea typeface="HG丸ｺﾞｼｯｸM-PRO" panose="020F0600000000000000" pitchFamily="50" charset="-128"/>
              </a:rPr>
              <a:t>父の神がわれら</a:t>
            </a:r>
            <a:r>
              <a:rPr lang="ja-JP" altLang="ja-JP" sz="2800">
                <a:solidFill>
                  <a:srgbClr val="FFCC66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 </a:t>
            </a:r>
          </a:p>
        </p:txBody>
      </p:sp>
      <p:sp>
        <p:nvSpPr>
          <p:cNvPr id="1162243" name="Text Box 2">
            <a:extLst>
              <a:ext uri="{FF2B5EF4-FFF2-40B4-BE49-F238E27FC236}">
                <a16:creationId xmlns:a16="http://schemas.microsoft.com/office/drawing/2014/main" id="{D3556379-C718-F5C0-63EE-EF49398F344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1013" y="842963"/>
            <a:ext cx="5268912" cy="3733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①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父の神がわれら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信仰してる民に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備えられた住まい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そこにわれらは行く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64290" name="Text Box 1">
            <a:extLst>
              <a:ext uri="{FF2B5EF4-FFF2-40B4-BE49-F238E27FC236}">
                <a16:creationId xmlns:a16="http://schemas.microsoft.com/office/drawing/2014/main" id="{9C9CF43A-2436-518F-8751-B72449D06B5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72000" y="152400"/>
            <a:ext cx="4495800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聖６９４　</a:t>
            </a:r>
            <a:r>
              <a:rPr lang="ja-JP" altLang="ja-JP" sz="2800" b="1">
                <a:solidFill>
                  <a:srgbClr val="FFFF00"/>
                </a:solidFill>
                <a:latin typeface="Century" panose="02040604050505020304" pitchFamily="18" charset="0"/>
                <a:ea typeface="HG丸ｺﾞｼｯｸM-PRO" panose="020F0600000000000000" pitchFamily="50" charset="-128"/>
              </a:rPr>
              <a:t>父の神がわれら</a:t>
            </a:r>
            <a:r>
              <a:rPr lang="ja-JP" altLang="ja-JP" sz="2800">
                <a:solidFill>
                  <a:srgbClr val="FFCC66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 </a:t>
            </a:r>
          </a:p>
        </p:txBody>
      </p:sp>
      <p:sp>
        <p:nvSpPr>
          <p:cNvPr id="1164291" name="Text Box 2">
            <a:extLst>
              <a:ext uri="{FF2B5EF4-FFF2-40B4-BE49-F238E27FC236}">
                <a16:creationId xmlns:a16="http://schemas.microsoft.com/office/drawing/2014/main" id="{B219D33A-04EC-B54C-2628-2A24AAE7696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575" y="842963"/>
            <a:ext cx="4754563" cy="2990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やがてわれら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聖い向こう岸で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共に手をば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取りて喜び会おう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66338" name="Text Box 1">
            <a:extLst>
              <a:ext uri="{FF2B5EF4-FFF2-40B4-BE49-F238E27FC236}">
                <a16:creationId xmlns:a16="http://schemas.microsoft.com/office/drawing/2014/main" id="{2CAF9F7D-F77C-D144-A6C9-FDE97ED3973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72000" y="152400"/>
            <a:ext cx="4495800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聖６９４　</a:t>
            </a:r>
            <a:r>
              <a:rPr lang="ja-JP" altLang="ja-JP" sz="2800" b="1">
                <a:solidFill>
                  <a:srgbClr val="FFFF00"/>
                </a:solidFill>
                <a:latin typeface="Century" panose="02040604050505020304" pitchFamily="18" charset="0"/>
                <a:ea typeface="HG丸ｺﾞｼｯｸM-PRO" panose="020F0600000000000000" pitchFamily="50" charset="-128"/>
              </a:rPr>
              <a:t>父の神がわれら</a:t>
            </a:r>
            <a:r>
              <a:rPr lang="ja-JP" altLang="ja-JP" sz="2800">
                <a:solidFill>
                  <a:srgbClr val="FFCC66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 </a:t>
            </a:r>
          </a:p>
        </p:txBody>
      </p:sp>
      <p:sp>
        <p:nvSpPr>
          <p:cNvPr id="1166339" name="Text Box 2">
            <a:extLst>
              <a:ext uri="{FF2B5EF4-FFF2-40B4-BE49-F238E27FC236}">
                <a16:creationId xmlns:a16="http://schemas.microsoft.com/office/drawing/2014/main" id="{72EF919E-6B19-09B8-BA3A-0AA132191C4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69925" y="842963"/>
            <a:ext cx="5280025" cy="3733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②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青い空に雲の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かけらすらも見えず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そこでわれら声を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合わせて歌歌おう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68386" name="Text Box 1">
            <a:extLst>
              <a:ext uri="{FF2B5EF4-FFF2-40B4-BE49-F238E27FC236}">
                <a16:creationId xmlns:a16="http://schemas.microsoft.com/office/drawing/2014/main" id="{F08CECC0-E9CA-2B9B-2DBC-9283AA5CDFD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72000" y="152400"/>
            <a:ext cx="4495800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聖６９４　</a:t>
            </a:r>
            <a:r>
              <a:rPr lang="ja-JP" altLang="ja-JP" sz="2800" b="1">
                <a:solidFill>
                  <a:srgbClr val="FFFF00"/>
                </a:solidFill>
                <a:latin typeface="Century" panose="02040604050505020304" pitchFamily="18" charset="0"/>
                <a:ea typeface="HG丸ｺﾞｼｯｸM-PRO" panose="020F0600000000000000" pitchFamily="50" charset="-128"/>
              </a:rPr>
              <a:t>父の神がわれら</a:t>
            </a:r>
            <a:r>
              <a:rPr lang="ja-JP" altLang="ja-JP" sz="2800">
                <a:solidFill>
                  <a:srgbClr val="FFCC66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 </a:t>
            </a:r>
          </a:p>
        </p:txBody>
      </p:sp>
      <p:sp>
        <p:nvSpPr>
          <p:cNvPr id="1168387" name="Text Box 2">
            <a:extLst>
              <a:ext uri="{FF2B5EF4-FFF2-40B4-BE49-F238E27FC236}">
                <a16:creationId xmlns:a16="http://schemas.microsoft.com/office/drawing/2014/main" id="{962FBAE2-C154-294C-BF04-96D2C86D0C4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575" y="842963"/>
            <a:ext cx="4754563" cy="2990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やがてわれら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聖い向こう岸で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共に手をば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取りて喜び会おう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6674" name="Text Box 1">
            <a:extLst>
              <a:ext uri="{FF2B5EF4-FFF2-40B4-BE49-F238E27FC236}">
                <a16:creationId xmlns:a16="http://schemas.microsoft.com/office/drawing/2014/main" id="{DC1D5754-9140-8DD9-0E90-1403AFD1924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5800" y="0"/>
            <a:ext cx="86106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聖６０８　恵みふかきみ神よ </a:t>
            </a:r>
          </a:p>
        </p:txBody>
      </p:sp>
      <p:sp>
        <p:nvSpPr>
          <p:cNvPr id="156675" name="Text Box 2">
            <a:extLst>
              <a:ext uri="{FF2B5EF4-FFF2-40B4-BE49-F238E27FC236}">
                <a16:creationId xmlns:a16="http://schemas.microsoft.com/office/drawing/2014/main" id="{88330806-7FF8-28CC-3F8C-4C406D7F52F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438" y="720725"/>
            <a:ext cx="8928100" cy="4464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>
            <a:lvl1pPr marL="342900" indent="-319088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主よ天つ御霊</a:t>
            </a:r>
            <a:r>
              <a:rPr lang="ja-JP" altLang="ja-JP">
                <a:solidFill>
                  <a:srgbClr val="FFFFFF"/>
                </a:solidFill>
                <a:latin typeface="ＭＳ Ｐゴシック" panose="020B0600070205080204" pitchFamily="50" charset="-128"/>
              </a:rPr>
              <a:t>(みたま)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を　</a:t>
            </a:r>
          </a:p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今日も降し給え</a:t>
            </a:r>
          </a:p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ここに天つ炎を　</a:t>
            </a:r>
          </a:p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今日も燃やし給え</a:t>
            </a:r>
          </a:p>
          <a:p>
            <a:pPr algn="just" eaLnBrk="1" hangingPunct="1">
              <a:spcBef>
                <a:spcPts val="1100"/>
              </a:spcBef>
              <a:buClrTx/>
              <a:buSzPct val="80000"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　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0434" name="Text Box 1">
            <a:extLst>
              <a:ext uri="{FF2B5EF4-FFF2-40B4-BE49-F238E27FC236}">
                <a16:creationId xmlns:a16="http://schemas.microsoft.com/office/drawing/2014/main" id="{7D1A6ADC-7094-48E2-265D-77AFDBE0390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72000" y="152400"/>
            <a:ext cx="4495800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聖６９４　</a:t>
            </a:r>
            <a:r>
              <a:rPr lang="ja-JP" altLang="ja-JP" sz="2800" b="1">
                <a:solidFill>
                  <a:srgbClr val="FFFF00"/>
                </a:solidFill>
                <a:latin typeface="Century" panose="02040604050505020304" pitchFamily="18" charset="0"/>
                <a:ea typeface="HG丸ｺﾞｼｯｸM-PRO" panose="020F0600000000000000" pitchFamily="50" charset="-128"/>
              </a:rPr>
              <a:t>父の神がわれら</a:t>
            </a:r>
            <a:r>
              <a:rPr lang="ja-JP" altLang="ja-JP" sz="2800">
                <a:solidFill>
                  <a:srgbClr val="FFCC66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 </a:t>
            </a:r>
          </a:p>
        </p:txBody>
      </p:sp>
      <p:sp>
        <p:nvSpPr>
          <p:cNvPr id="1170435" name="Text Box 2">
            <a:extLst>
              <a:ext uri="{FF2B5EF4-FFF2-40B4-BE49-F238E27FC236}">
                <a16:creationId xmlns:a16="http://schemas.microsoft.com/office/drawing/2014/main" id="{8ABFE5AC-59FF-8373-61E0-6DEBB8DD896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22288" y="842963"/>
            <a:ext cx="5372100" cy="3733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③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救い受けたわれら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御恵みの数々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父の神の前で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広げよう感謝もて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2482" name="Text Box 1">
            <a:extLst>
              <a:ext uri="{FF2B5EF4-FFF2-40B4-BE49-F238E27FC236}">
                <a16:creationId xmlns:a16="http://schemas.microsoft.com/office/drawing/2014/main" id="{8989D184-55F6-3584-CC92-164D6B137C8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72000" y="152400"/>
            <a:ext cx="4495800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聖６９４　</a:t>
            </a:r>
            <a:r>
              <a:rPr lang="ja-JP" altLang="ja-JP" sz="2800" b="1">
                <a:solidFill>
                  <a:srgbClr val="FFFF00"/>
                </a:solidFill>
                <a:latin typeface="Century" panose="02040604050505020304" pitchFamily="18" charset="0"/>
                <a:ea typeface="HG丸ｺﾞｼｯｸM-PRO" panose="020F0600000000000000" pitchFamily="50" charset="-128"/>
              </a:rPr>
              <a:t>父の神がわれら</a:t>
            </a:r>
            <a:r>
              <a:rPr lang="ja-JP" altLang="ja-JP" sz="2800">
                <a:solidFill>
                  <a:srgbClr val="FFCC66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 </a:t>
            </a:r>
          </a:p>
        </p:txBody>
      </p:sp>
      <p:sp>
        <p:nvSpPr>
          <p:cNvPr id="1172483" name="Text Box 2">
            <a:extLst>
              <a:ext uri="{FF2B5EF4-FFF2-40B4-BE49-F238E27FC236}">
                <a16:creationId xmlns:a16="http://schemas.microsoft.com/office/drawing/2014/main" id="{203B52BE-8735-0381-3F91-0E428AE5063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575" y="842963"/>
            <a:ext cx="4754563" cy="2990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やがてわれら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聖い向こう岸で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共に手をば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取りて喜び会おう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4530" name="Text Box 1">
            <a:extLst>
              <a:ext uri="{FF2B5EF4-FFF2-40B4-BE49-F238E27FC236}">
                <a16:creationId xmlns:a16="http://schemas.microsoft.com/office/drawing/2014/main" id="{724BD7CF-0AE7-63C7-1E40-2C1A6E93116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59225" y="0"/>
            <a:ext cx="5183188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聖６９５　</a:t>
            </a:r>
            <a:r>
              <a:rPr lang="ja-JP" altLang="ja-JP" sz="2800" b="1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わざをなしおえて</a:t>
            </a:r>
          </a:p>
        </p:txBody>
      </p:sp>
      <p:sp>
        <p:nvSpPr>
          <p:cNvPr id="1174531" name="Text Box 2">
            <a:extLst>
              <a:ext uri="{FF2B5EF4-FFF2-40B4-BE49-F238E27FC236}">
                <a16:creationId xmlns:a16="http://schemas.microsoft.com/office/drawing/2014/main" id="{BFF16DD2-6C80-ECD5-C442-ECF37A007B1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431800" y="0"/>
            <a:ext cx="9575800" cy="3676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738000" tIns="730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①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業を成し終えて　この世を離れ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彼方の御国に行かば　輝く明け方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笑みをたたえて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主は我を迎えたまわん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6578" name="Text Box 1">
            <a:extLst>
              <a:ext uri="{FF2B5EF4-FFF2-40B4-BE49-F238E27FC236}">
                <a16:creationId xmlns:a16="http://schemas.microsoft.com/office/drawing/2014/main" id="{DD16A541-0B31-973F-42A1-D7C5EC72684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59225" y="0"/>
            <a:ext cx="5183188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聖６９５　</a:t>
            </a:r>
            <a:r>
              <a:rPr lang="ja-JP" altLang="ja-JP" sz="2800" b="1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わざをなしおえて</a:t>
            </a:r>
          </a:p>
        </p:txBody>
      </p:sp>
      <p:sp>
        <p:nvSpPr>
          <p:cNvPr id="1176579" name="Text Box 2">
            <a:extLst>
              <a:ext uri="{FF2B5EF4-FFF2-40B4-BE49-F238E27FC236}">
                <a16:creationId xmlns:a16="http://schemas.microsoft.com/office/drawing/2014/main" id="{B8435A06-52CB-AD3C-6D37-B4D2591D116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431800" y="0"/>
            <a:ext cx="9575800" cy="3676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738000" tIns="730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我が主を我が主を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我　御側に立ちて知らん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我が主を我が主を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我　御手の傷にて知らん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8626" name="Text Box 1">
            <a:extLst>
              <a:ext uri="{FF2B5EF4-FFF2-40B4-BE49-F238E27FC236}">
                <a16:creationId xmlns:a16="http://schemas.microsoft.com/office/drawing/2014/main" id="{B4ADEA1F-A522-6462-5D3C-1F1D8B18BE1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59225" y="0"/>
            <a:ext cx="5183188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聖６９５　</a:t>
            </a:r>
            <a:r>
              <a:rPr lang="ja-JP" altLang="ja-JP" sz="2800" b="1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わざをなしおえて</a:t>
            </a:r>
          </a:p>
        </p:txBody>
      </p:sp>
      <p:sp>
        <p:nvSpPr>
          <p:cNvPr id="1178627" name="Text Box 2">
            <a:extLst>
              <a:ext uri="{FF2B5EF4-FFF2-40B4-BE49-F238E27FC236}">
                <a16:creationId xmlns:a16="http://schemas.microsoft.com/office/drawing/2014/main" id="{81F0C069-579D-6DA6-5267-F3274BCFAB6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431800" y="0"/>
            <a:ext cx="9575800" cy="44211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738000" tIns="730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②</a:t>
            </a: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尊き血をもて　贖いませる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 　主にまのあたり会う時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　 いかばかり胸は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　 恵みのゆえに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   感謝に満つることならん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0674" name="Text Box 1">
            <a:extLst>
              <a:ext uri="{FF2B5EF4-FFF2-40B4-BE49-F238E27FC236}">
                <a16:creationId xmlns:a16="http://schemas.microsoft.com/office/drawing/2014/main" id="{95871B97-36E6-284C-62C2-93DF0BBC582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59225" y="0"/>
            <a:ext cx="5183188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聖６９５　</a:t>
            </a:r>
            <a:r>
              <a:rPr lang="ja-JP" altLang="ja-JP" sz="2800" b="1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わざをなしおえて</a:t>
            </a:r>
          </a:p>
        </p:txBody>
      </p:sp>
      <p:sp>
        <p:nvSpPr>
          <p:cNvPr id="1180675" name="Text Box 2">
            <a:extLst>
              <a:ext uri="{FF2B5EF4-FFF2-40B4-BE49-F238E27FC236}">
                <a16:creationId xmlns:a16="http://schemas.microsoft.com/office/drawing/2014/main" id="{A0A3855F-BBE8-E3ED-1154-302029FAC17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431800" y="0"/>
            <a:ext cx="9575800" cy="3676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738000" tIns="730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我が主を我が主を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我　御側に立ちて知らん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我が主を我が主を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我　御手の傷にて知らん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2722" name="Text Box 1">
            <a:extLst>
              <a:ext uri="{FF2B5EF4-FFF2-40B4-BE49-F238E27FC236}">
                <a16:creationId xmlns:a16="http://schemas.microsoft.com/office/drawing/2014/main" id="{C9AAFB50-A032-0FE9-B2FE-333FE88B5F6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59225" y="0"/>
            <a:ext cx="5183188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聖６９５　</a:t>
            </a:r>
            <a:r>
              <a:rPr lang="ja-JP" altLang="ja-JP" sz="2800" b="1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わざをなしおえて</a:t>
            </a:r>
          </a:p>
        </p:txBody>
      </p:sp>
      <p:sp>
        <p:nvSpPr>
          <p:cNvPr id="1182723" name="Text Box 2">
            <a:extLst>
              <a:ext uri="{FF2B5EF4-FFF2-40B4-BE49-F238E27FC236}">
                <a16:creationId xmlns:a16="http://schemas.microsoft.com/office/drawing/2014/main" id="{420BCAA4-D5E3-3740-F90A-CFA29EE779E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431800" y="0"/>
            <a:ext cx="9575800" cy="3676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738000" tIns="730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③</a:t>
            </a: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親しき者らは　いま彼処</a:t>
            </a:r>
            <a:r>
              <a:rPr lang="ja-JP" altLang="ja-JP">
                <a:solidFill>
                  <a:srgbClr val="FFFFFF"/>
                </a:solidFill>
                <a:latin typeface="Times New Roman" panose="02020603050405020304" pitchFamily="18" charset="0"/>
              </a:rPr>
              <a:t>（かしこ）</a:t>
            </a: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にて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　 我が行くを待ちてあれど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　 互いに手を取り  喜ぶ前に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   まず愛する主に見</a:t>
            </a:r>
            <a:r>
              <a:rPr lang="ja-JP" altLang="ja-JP">
                <a:solidFill>
                  <a:srgbClr val="FFFFFF"/>
                </a:solidFill>
                <a:latin typeface="Times New Roman" panose="02020603050405020304" pitchFamily="18" charset="0"/>
              </a:rPr>
              <a:t>(まみ)</a:t>
            </a: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えん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4770" name="Text Box 1">
            <a:extLst>
              <a:ext uri="{FF2B5EF4-FFF2-40B4-BE49-F238E27FC236}">
                <a16:creationId xmlns:a16="http://schemas.microsoft.com/office/drawing/2014/main" id="{3C53F7BE-E867-82DC-A4CB-CFE63FDB77F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59225" y="0"/>
            <a:ext cx="5183188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聖６９５　</a:t>
            </a:r>
            <a:r>
              <a:rPr lang="ja-JP" altLang="ja-JP" sz="2800" b="1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わざをなしおえて</a:t>
            </a:r>
          </a:p>
        </p:txBody>
      </p:sp>
      <p:sp>
        <p:nvSpPr>
          <p:cNvPr id="1184771" name="Text Box 2">
            <a:extLst>
              <a:ext uri="{FF2B5EF4-FFF2-40B4-BE49-F238E27FC236}">
                <a16:creationId xmlns:a16="http://schemas.microsoft.com/office/drawing/2014/main" id="{7C00A348-7AA6-A754-8218-80443801CAF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431800" y="0"/>
            <a:ext cx="9575800" cy="3676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738000" tIns="730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我が主を我が主を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我　御側に立ちて知らん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我が主を我が主を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我　御手の傷にて知らん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6818" name="Text Box 1">
            <a:extLst>
              <a:ext uri="{FF2B5EF4-FFF2-40B4-BE49-F238E27FC236}">
                <a16:creationId xmlns:a16="http://schemas.microsoft.com/office/drawing/2014/main" id="{4F845504-DE94-E19D-1196-8E9EBA6295F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59225" y="0"/>
            <a:ext cx="5183188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聖６９５　</a:t>
            </a:r>
            <a:r>
              <a:rPr lang="ja-JP" altLang="ja-JP" sz="2800" b="1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わざをなしおえて</a:t>
            </a:r>
          </a:p>
        </p:txBody>
      </p:sp>
      <p:sp>
        <p:nvSpPr>
          <p:cNvPr id="1186819" name="Text Box 2">
            <a:extLst>
              <a:ext uri="{FF2B5EF4-FFF2-40B4-BE49-F238E27FC236}">
                <a16:creationId xmlns:a16="http://schemas.microsoft.com/office/drawing/2014/main" id="{70F5CD89-E163-E4B6-DAE6-B4357ED8778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431800" y="0"/>
            <a:ext cx="9575800" cy="3676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738000" tIns="730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④</a:t>
            </a: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染み無き衣を　身にまといつつ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　 涙なき町を歩み　嬉しき歌声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　 響かす前に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　 まず愛する主に見</a:t>
            </a:r>
            <a:r>
              <a:rPr lang="ja-JP" altLang="ja-JP">
                <a:solidFill>
                  <a:srgbClr val="FFFFFF"/>
                </a:solidFill>
                <a:latin typeface="Times New Roman" panose="02020603050405020304" pitchFamily="18" charset="0"/>
              </a:rPr>
              <a:t>(まみ)</a:t>
            </a: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えん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8866" name="Text Box 1">
            <a:extLst>
              <a:ext uri="{FF2B5EF4-FFF2-40B4-BE49-F238E27FC236}">
                <a16:creationId xmlns:a16="http://schemas.microsoft.com/office/drawing/2014/main" id="{076C7A25-28AD-6F22-30FA-1E1C88320C5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59225" y="0"/>
            <a:ext cx="5183188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聖６９５　</a:t>
            </a:r>
            <a:r>
              <a:rPr lang="ja-JP" altLang="ja-JP" sz="2800" b="1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わざをなしおえて</a:t>
            </a:r>
          </a:p>
        </p:txBody>
      </p:sp>
      <p:sp>
        <p:nvSpPr>
          <p:cNvPr id="1188867" name="Text Box 2">
            <a:extLst>
              <a:ext uri="{FF2B5EF4-FFF2-40B4-BE49-F238E27FC236}">
                <a16:creationId xmlns:a16="http://schemas.microsoft.com/office/drawing/2014/main" id="{4FAA5C3C-AFD5-D1BB-AD33-70383872ED6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431800" y="0"/>
            <a:ext cx="9575800" cy="3676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738000" tIns="730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我が主を我が主を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我　御側に立ちて知らん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我が主を我が主を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我　御手の傷にて知らん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8722" name="Text Box 1">
            <a:extLst>
              <a:ext uri="{FF2B5EF4-FFF2-40B4-BE49-F238E27FC236}">
                <a16:creationId xmlns:a16="http://schemas.microsoft.com/office/drawing/2014/main" id="{28F71A14-5A1A-3D01-A55B-EA90F00668B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0"/>
            <a:ext cx="77724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聖６０９</a:t>
            </a:r>
            <a:r>
              <a:rPr lang="ja-JP" altLang="ja-JP" sz="2800" b="1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　主よいまこのばを</a:t>
            </a:r>
          </a:p>
        </p:txBody>
      </p:sp>
      <p:sp>
        <p:nvSpPr>
          <p:cNvPr id="158723" name="Text Box 2">
            <a:extLst>
              <a:ext uri="{FF2B5EF4-FFF2-40B4-BE49-F238E27FC236}">
                <a16:creationId xmlns:a16="http://schemas.microsoft.com/office/drawing/2014/main" id="{69E5A06A-EFC8-2AC8-DA3F-20C75EF751F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431800" y="0"/>
            <a:ext cx="9504363" cy="5867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738000" tIns="730800"/>
          <a:lstStyle>
            <a:lvl1pPr marL="476250" indent="-452438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76250" algn="l"/>
                <a:tab pos="923925" algn="l"/>
                <a:tab pos="1373188" algn="l"/>
                <a:tab pos="1822450" algn="l"/>
                <a:tab pos="2271713" algn="l"/>
                <a:tab pos="2720975" algn="l"/>
                <a:tab pos="3170238" algn="l"/>
                <a:tab pos="3619500" algn="l"/>
                <a:tab pos="4068763" algn="l"/>
                <a:tab pos="4518025" algn="l"/>
                <a:tab pos="4967288" algn="l"/>
                <a:tab pos="5416550" algn="l"/>
                <a:tab pos="5865813" algn="l"/>
                <a:tab pos="6315075" algn="l"/>
                <a:tab pos="6764338" algn="l"/>
                <a:tab pos="7213600" algn="l"/>
                <a:tab pos="7662863" algn="l"/>
                <a:tab pos="8112125" algn="l"/>
                <a:tab pos="8561388" algn="l"/>
                <a:tab pos="9010650" algn="l"/>
                <a:tab pos="945991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76250" algn="l"/>
                <a:tab pos="923925" algn="l"/>
                <a:tab pos="1373188" algn="l"/>
                <a:tab pos="1822450" algn="l"/>
                <a:tab pos="2271713" algn="l"/>
                <a:tab pos="2720975" algn="l"/>
                <a:tab pos="3170238" algn="l"/>
                <a:tab pos="3619500" algn="l"/>
                <a:tab pos="4068763" algn="l"/>
                <a:tab pos="4518025" algn="l"/>
                <a:tab pos="4967288" algn="l"/>
                <a:tab pos="5416550" algn="l"/>
                <a:tab pos="5865813" algn="l"/>
                <a:tab pos="6315075" algn="l"/>
                <a:tab pos="6764338" algn="l"/>
                <a:tab pos="7213600" algn="l"/>
                <a:tab pos="7662863" algn="l"/>
                <a:tab pos="8112125" algn="l"/>
                <a:tab pos="8561388" algn="l"/>
                <a:tab pos="9010650" algn="l"/>
                <a:tab pos="945991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76250" algn="l"/>
                <a:tab pos="923925" algn="l"/>
                <a:tab pos="1373188" algn="l"/>
                <a:tab pos="1822450" algn="l"/>
                <a:tab pos="2271713" algn="l"/>
                <a:tab pos="2720975" algn="l"/>
                <a:tab pos="3170238" algn="l"/>
                <a:tab pos="3619500" algn="l"/>
                <a:tab pos="4068763" algn="l"/>
                <a:tab pos="4518025" algn="l"/>
                <a:tab pos="4967288" algn="l"/>
                <a:tab pos="5416550" algn="l"/>
                <a:tab pos="5865813" algn="l"/>
                <a:tab pos="6315075" algn="l"/>
                <a:tab pos="6764338" algn="l"/>
                <a:tab pos="7213600" algn="l"/>
                <a:tab pos="7662863" algn="l"/>
                <a:tab pos="8112125" algn="l"/>
                <a:tab pos="8561388" algn="l"/>
                <a:tab pos="9010650" algn="l"/>
                <a:tab pos="945991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76250" algn="l"/>
                <a:tab pos="923925" algn="l"/>
                <a:tab pos="1373188" algn="l"/>
                <a:tab pos="1822450" algn="l"/>
                <a:tab pos="2271713" algn="l"/>
                <a:tab pos="2720975" algn="l"/>
                <a:tab pos="3170238" algn="l"/>
                <a:tab pos="3619500" algn="l"/>
                <a:tab pos="4068763" algn="l"/>
                <a:tab pos="4518025" algn="l"/>
                <a:tab pos="4967288" algn="l"/>
                <a:tab pos="5416550" algn="l"/>
                <a:tab pos="5865813" algn="l"/>
                <a:tab pos="6315075" algn="l"/>
                <a:tab pos="6764338" algn="l"/>
                <a:tab pos="7213600" algn="l"/>
                <a:tab pos="7662863" algn="l"/>
                <a:tab pos="8112125" algn="l"/>
                <a:tab pos="8561388" algn="l"/>
                <a:tab pos="9010650" algn="l"/>
                <a:tab pos="94599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76250" algn="l"/>
                <a:tab pos="923925" algn="l"/>
                <a:tab pos="1373188" algn="l"/>
                <a:tab pos="1822450" algn="l"/>
                <a:tab pos="2271713" algn="l"/>
                <a:tab pos="2720975" algn="l"/>
                <a:tab pos="3170238" algn="l"/>
                <a:tab pos="3619500" algn="l"/>
                <a:tab pos="4068763" algn="l"/>
                <a:tab pos="4518025" algn="l"/>
                <a:tab pos="4967288" algn="l"/>
                <a:tab pos="5416550" algn="l"/>
                <a:tab pos="5865813" algn="l"/>
                <a:tab pos="6315075" algn="l"/>
                <a:tab pos="6764338" algn="l"/>
                <a:tab pos="7213600" algn="l"/>
                <a:tab pos="7662863" algn="l"/>
                <a:tab pos="8112125" algn="l"/>
                <a:tab pos="8561388" algn="l"/>
                <a:tab pos="9010650" algn="l"/>
                <a:tab pos="94599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76250" algn="l"/>
                <a:tab pos="923925" algn="l"/>
                <a:tab pos="1373188" algn="l"/>
                <a:tab pos="1822450" algn="l"/>
                <a:tab pos="2271713" algn="l"/>
                <a:tab pos="2720975" algn="l"/>
                <a:tab pos="3170238" algn="l"/>
                <a:tab pos="3619500" algn="l"/>
                <a:tab pos="4068763" algn="l"/>
                <a:tab pos="4518025" algn="l"/>
                <a:tab pos="4967288" algn="l"/>
                <a:tab pos="5416550" algn="l"/>
                <a:tab pos="5865813" algn="l"/>
                <a:tab pos="6315075" algn="l"/>
                <a:tab pos="6764338" algn="l"/>
                <a:tab pos="7213600" algn="l"/>
                <a:tab pos="7662863" algn="l"/>
                <a:tab pos="8112125" algn="l"/>
                <a:tab pos="8561388" algn="l"/>
                <a:tab pos="9010650" algn="l"/>
                <a:tab pos="94599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76250" algn="l"/>
                <a:tab pos="923925" algn="l"/>
                <a:tab pos="1373188" algn="l"/>
                <a:tab pos="1822450" algn="l"/>
                <a:tab pos="2271713" algn="l"/>
                <a:tab pos="2720975" algn="l"/>
                <a:tab pos="3170238" algn="l"/>
                <a:tab pos="3619500" algn="l"/>
                <a:tab pos="4068763" algn="l"/>
                <a:tab pos="4518025" algn="l"/>
                <a:tab pos="4967288" algn="l"/>
                <a:tab pos="5416550" algn="l"/>
                <a:tab pos="5865813" algn="l"/>
                <a:tab pos="6315075" algn="l"/>
                <a:tab pos="6764338" algn="l"/>
                <a:tab pos="7213600" algn="l"/>
                <a:tab pos="7662863" algn="l"/>
                <a:tab pos="8112125" algn="l"/>
                <a:tab pos="8561388" algn="l"/>
                <a:tab pos="9010650" algn="l"/>
                <a:tab pos="94599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76250" algn="l"/>
                <a:tab pos="923925" algn="l"/>
                <a:tab pos="1373188" algn="l"/>
                <a:tab pos="1822450" algn="l"/>
                <a:tab pos="2271713" algn="l"/>
                <a:tab pos="2720975" algn="l"/>
                <a:tab pos="3170238" algn="l"/>
                <a:tab pos="3619500" algn="l"/>
                <a:tab pos="4068763" algn="l"/>
                <a:tab pos="4518025" algn="l"/>
                <a:tab pos="4967288" algn="l"/>
                <a:tab pos="5416550" algn="l"/>
                <a:tab pos="5865813" algn="l"/>
                <a:tab pos="6315075" algn="l"/>
                <a:tab pos="6764338" algn="l"/>
                <a:tab pos="7213600" algn="l"/>
                <a:tab pos="7662863" algn="l"/>
                <a:tab pos="8112125" algn="l"/>
                <a:tab pos="8561388" algn="l"/>
                <a:tab pos="9010650" algn="l"/>
                <a:tab pos="94599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76250" algn="l"/>
                <a:tab pos="923925" algn="l"/>
                <a:tab pos="1373188" algn="l"/>
                <a:tab pos="1822450" algn="l"/>
                <a:tab pos="2271713" algn="l"/>
                <a:tab pos="2720975" algn="l"/>
                <a:tab pos="3170238" algn="l"/>
                <a:tab pos="3619500" algn="l"/>
                <a:tab pos="4068763" algn="l"/>
                <a:tab pos="4518025" algn="l"/>
                <a:tab pos="4967288" algn="l"/>
                <a:tab pos="5416550" algn="l"/>
                <a:tab pos="5865813" algn="l"/>
                <a:tab pos="6315075" algn="l"/>
                <a:tab pos="6764338" algn="l"/>
                <a:tab pos="7213600" algn="l"/>
                <a:tab pos="7662863" algn="l"/>
                <a:tab pos="8112125" algn="l"/>
                <a:tab pos="8561388" algn="l"/>
                <a:tab pos="9010650" algn="l"/>
                <a:tab pos="94599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lnSpc>
                <a:spcPct val="115000"/>
              </a:lnSpc>
              <a:spcBef>
                <a:spcPts val="100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①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主よ今この場を　父の誓いの</a:t>
            </a:r>
          </a:p>
          <a:p>
            <a:pPr eaLnBrk="1" hangingPunct="1">
              <a:lnSpc>
                <a:spcPct val="115000"/>
              </a:lnSpc>
              <a:spcBef>
                <a:spcPts val="10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ペンテコステの霊に　満ちさせ給え</a:t>
            </a:r>
          </a:p>
          <a:p>
            <a:pPr eaLnBrk="1" hangingPunct="1">
              <a:lnSpc>
                <a:spcPct val="115000"/>
              </a:lnSpc>
              <a:spcBef>
                <a:spcPts val="10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主よ汝</a:t>
            </a:r>
            <a:r>
              <a:rPr lang="ja-JP" altLang="ja-JP">
                <a:solidFill>
                  <a:srgbClr val="FFFFFF"/>
                </a:solidFill>
                <a:latin typeface="ＭＳ Ｐゴシック" panose="020B0600070205080204" pitchFamily="50" charset="-128"/>
              </a:rPr>
              <a:t>(な)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が息もて　御霊を満たし</a:t>
            </a:r>
          </a:p>
          <a:p>
            <a:pPr eaLnBrk="1" hangingPunct="1">
              <a:lnSpc>
                <a:spcPct val="115000"/>
              </a:lnSpc>
              <a:spcBef>
                <a:spcPts val="10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炎のバプテスマ　施し給え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0914" name="Text Box 1">
            <a:extLst>
              <a:ext uri="{FF2B5EF4-FFF2-40B4-BE49-F238E27FC236}">
                <a16:creationId xmlns:a16="http://schemas.microsoft.com/office/drawing/2014/main" id="{1A7747BB-3E0A-1E2A-AAF1-809FA6A1F6B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59225" y="0"/>
            <a:ext cx="5183188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4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聖６９６　みたみの住む町</a:t>
            </a:r>
          </a:p>
        </p:txBody>
      </p:sp>
      <p:sp>
        <p:nvSpPr>
          <p:cNvPr id="1190915" name="Text Box 2">
            <a:extLst>
              <a:ext uri="{FF2B5EF4-FFF2-40B4-BE49-F238E27FC236}">
                <a16:creationId xmlns:a16="http://schemas.microsoft.com/office/drawing/2014/main" id="{3BC32BBD-DE4B-517F-A6EA-D549F663253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431800" y="215900"/>
            <a:ext cx="9575800" cy="41290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738000" tIns="730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①御民の住む　町の門</a:t>
            </a:r>
            <a:r>
              <a:rPr lang="en-US" altLang="ja-JP">
                <a:solidFill>
                  <a:srgbClr val="FFFFFF"/>
                </a:solidFill>
                <a:latin typeface="ＭＳ Ｐゴシック" panose="020B0600070205080204" pitchFamily="50" charset="-128"/>
              </a:rPr>
              <a:t>(かど)</a:t>
            </a: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は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閉ざさるることあらじ　誰人にも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endParaRPr lang="en-US" altLang="ja-JP" sz="4400">
              <a:solidFill>
                <a:srgbClr val="FFFFFF"/>
              </a:solidFill>
              <a:latin typeface="ＭＳ Ｐゴシック" panose="020B0600070205080204" pitchFamily="50" charset="-128"/>
            </a:endParaRP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②ああされど罪汚れのある　人々は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その町に　住むことを得ず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 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2962" name="Text Box 1">
            <a:extLst>
              <a:ext uri="{FF2B5EF4-FFF2-40B4-BE49-F238E27FC236}">
                <a16:creationId xmlns:a16="http://schemas.microsoft.com/office/drawing/2014/main" id="{73A844AA-967E-B178-6CD0-E223826180D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59225" y="0"/>
            <a:ext cx="5183188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4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聖６９６　みたみの住む町</a:t>
            </a:r>
          </a:p>
        </p:txBody>
      </p:sp>
      <p:sp>
        <p:nvSpPr>
          <p:cNvPr id="1192963" name="Text Box 2">
            <a:extLst>
              <a:ext uri="{FF2B5EF4-FFF2-40B4-BE49-F238E27FC236}">
                <a16:creationId xmlns:a16="http://schemas.microsoft.com/office/drawing/2014/main" id="{335460FA-A3D8-81C1-04C1-74125753AC6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431800" y="215900"/>
            <a:ext cx="9575800" cy="41290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738000" tIns="730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③洗い給え　この身を今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尊き汝</a:t>
            </a:r>
            <a:r>
              <a:rPr lang="en-US" altLang="ja-JP">
                <a:solidFill>
                  <a:srgbClr val="FFFFFF"/>
                </a:solidFill>
                <a:latin typeface="ＭＳ Ｐゴシック" panose="020B0600070205080204" pitchFamily="50" charset="-128"/>
              </a:rPr>
              <a:t>(な)</a:t>
            </a: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が血潮もて　主キリストよ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endParaRPr lang="en-US" altLang="ja-JP" sz="4400">
              <a:solidFill>
                <a:srgbClr val="FFFFFF"/>
              </a:solidFill>
              <a:latin typeface="ＭＳ Ｐゴシック" panose="020B0600070205080204" pitchFamily="50" charset="-128"/>
            </a:endParaRP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④御力もて　保ち給え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御心を成すものと　常に我を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5010" name="Text Box 1">
            <a:extLst>
              <a:ext uri="{FF2B5EF4-FFF2-40B4-BE49-F238E27FC236}">
                <a16:creationId xmlns:a16="http://schemas.microsoft.com/office/drawing/2014/main" id="{D85FEB75-6BAA-023E-9855-EB08711AD90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59225" y="0"/>
            <a:ext cx="5183188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4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聖６９６　みたみの住む町</a:t>
            </a:r>
          </a:p>
        </p:txBody>
      </p:sp>
      <p:sp>
        <p:nvSpPr>
          <p:cNvPr id="1195011" name="Text Box 2">
            <a:extLst>
              <a:ext uri="{FF2B5EF4-FFF2-40B4-BE49-F238E27FC236}">
                <a16:creationId xmlns:a16="http://schemas.microsoft.com/office/drawing/2014/main" id="{586B14D5-522A-70BB-9FB1-02E748162F1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431800" y="215900"/>
            <a:ext cx="9575800" cy="21193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738000" tIns="730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⑤照り輝く町の中を　我歩まん　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汚れなき  衣まといて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 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7058" name="Text Box 1">
            <a:extLst>
              <a:ext uri="{FF2B5EF4-FFF2-40B4-BE49-F238E27FC236}">
                <a16:creationId xmlns:a16="http://schemas.microsoft.com/office/drawing/2014/main" id="{3785FBCB-8AE8-C9A2-9D2A-943FA19339A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59225" y="0"/>
            <a:ext cx="5183188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4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聖６９７　馬車よおりてこい</a:t>
            </a:r>
          </a:p>
        </p:txBody>
      </p:sp>
      <p:sp>
        <p:nvSpPr>
          <p:cNvPr id="1197059" name="Text Box 2">
            <a:extLst>
              <a:ext uri="{FF2B5EF4-FFF2-40B4-BE49-F238E27FC236}">
                <a16:creationId xmlns:a16="http://schemas.microsoft.com/office/drawing/2014/main" id="{FF05CC85-3666-55D3-5CC8-510228AAB44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431800" y="0"/>
            <a:ext cx="9575800" cy="3676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738000" tIns="730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①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馬車よ下りてこい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故郷</a:t>
            </a:r>
            <a:r>
              <a:rPr lang="ja-JP" altLang="ja-JP">
                <a:solidFill>
                  <a:srgbClr val="FFFFFF"/>
                </a:solidFill>
                <a:latin typeface="ＭＳ Ｐゴシック" panose="020B0600070205080204" pitchFamily="50" charset="-128"/>
              </a:rPr>
              <a:t>(ふるさと)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へ帰るのだ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馬車よ下りてこい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故郷へ帰るのだ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9106" name="Text Box 1">
            <a:extLst>
              <a:ext uri="{FF2B5EF4-FFF2-40B4-BE49-F238E27FC236}">
                <a16:creationId xmlns:a16="http://schemas.microsoft.com/office/drawing/2014/main" id="{AA979110-68C3-FB31-DF5E-A88B4D08966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59225" y="0"/>
            <a:ext cx="5183188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4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聖６９７　馬車よおりてこい</a:t>
            </a:r>
          </a:p>
        </p:txBody>
      </p:sp>
      <p:sp>
        <p:nvSpPr>
          <p:cNvPr id="1199107" name="Text Box 2">
            <a:extLst>
              <a:ext uri="{FF2B5EF4-FFF2-40B4-BE49-F238E27FC236}">
                <a16:creationId xmlns:a16="http://schemas.microsoft.com/office/drawing/2014/main" id="{6634BBC6-5791-0B86-9F4B-DBFBC354ABF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431800" y="0"/>
            <a:ext cx="9575800" cy="3676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738000" tIns="730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わしは川岸に立っている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故郷へ帰るのだ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ああ天使がそこで待っている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故郷へ帰るのだ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1154" name="Text Box 1">
            <a:extLst>
              <a:ext uri="{FF2B5EF4-FFF2-40B4-BE49-F238E27FC236}">
                <a16:creationId xmlns:a16="http://schemas.microsoft.com/office/drawing/2014/main" id="{2794E651-507C-121D-61D1-06141D7CF83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59225" y="0"/>
            <a:ext cx="5183188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4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聖６９７　馬車よおりてこい</a:t>
            </a:r>
          </a:p>
        </p:txBody>
      </p:sp>
      <p:sp>
        <p:nvSpPr>
          <p:cNvPr id="1201155" name="Text Box 2">
            <a:extLst>
              <a:ext uri="{FF2B5EF4-FFF2-40B4-BE49-F238E27FC236}">
                <a16:creationId xmlns:a16="http://schemas.microsoft.com/office/drawing/2014/main" id="{46C5F6BB-16FA-096F-01C0-CEBD017E8D2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431800" y="0"/>
            <a:ext cx="9575800" cy="3676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738000" tIns="730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②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馬車よ下りてこい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故郷</a:t>
            </a:r>
            <a:r>
              <a:rPr lang="ja-JP" altLang="ja-JP">
                <a:solidFill>
                  <a:srgbClr val="FFFFFF"/>
                </a:solidFill>
                <a:latin typeface="ＭＳ Ｐゴシック" panose="020B0600070205080204" pitchFamily="50" charset="-128"/>
              </a:rPr>
              <a:t>(ふるさと)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へ帰るのだ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馬車よ下りてこい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故郷へ帰るのだ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3202" name="Text Box 1">
            <a:extLst>
              <a:ext uri="{FF2B5EF4-FFF2-40B4-BE49-F238E27FC236}">
                <a16:creationId xmlns:a16="http://schemas.microsoft.com/office/drawing/2014/main" id="{E325A01A-4378-535B-6215-AA72339AF97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59225" y="0"/>
            <a:ext cx="5183188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4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聖６９７　馬車よおりてこい</a:t>
            </a:r>
          </a:p>
        </p:txBody>
      </p:sp>
      <p:sp>
        <p:nvSpPr>
          <p:cNvPr id="1203203" name="Text Box 2">
            <a:extLst>
              <a:ext uri="{FF2B5EF4-FFF2-40B4-BE49-F238E27FC236}">
                <a16:creationId xmlns:a16="http://schemas.microsoft.com/office/drawing/2014/main" id="{44A69C26-D2A0-2542-CDE7-933179860E8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431800" y="0"/>
            <a:ext cx="9575800" cy="3676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738000" tIns="730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　 君がわしより先なら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　 故郷へ帰るのだ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　 言</a:t>
            </a:r>
            <a:r>
              <a:rPr lang="ja-JP" altLang="ja-JP">
                <a:solidFill>
                  <a:srgbClr val="FFFFFF"/>
                </a:solidFill>
                <a:latin typeface="Times New Roman" panose="02020603050405020304" pitchFamily="18" charset="0"/>
              </a:rPr>
              <a:t>（こと）</a:t>
            </a: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づて伝えてくれ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   故郷へ帰るのだ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5250" name="Text Box 1">
            <a:extLst>
              <a:ext uri="{FF2B5EF4-FFF2-40B4-BE49-F238E27FC236}">
                <a16:creationId xmlns:a16="http://schemas.microsoft.com/office/drawing/2014/main" id="{F5BE44BD-960B-1884-16AB-127099D6AF1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59225" y="0"/>
            <a:ext cx="5183188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4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聖６９７　馬車よおりてこい</a:t>
            </a:r>
          </a:p>
        </p:txBody>
      </p:sp>
      <p:sp>
        <p:nvSpPr>
          <p:cNvPr id="1205251" name="Text Box 2">
            <a:extLst>
              <a:ext uri="{FF2B5EF4-FFF2-40B4-BE49-F238E27FC236}">
                <a16:creationId xmlns:a16="http://schemas.microsoft.com/office/drawing/2014/main" id="{F1C049D1-06E0-9A89-3204-2CE6132A970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431800" y="0"/>
            <a:ext cx="9575800" cy="3676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738000" tIns="730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③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馬車よ下りてこい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故郷</a:t>
            </a:r>
            <a:r>
              <a:rPr lang="ja-JP" altLang="ja-JP">
                <a:solidFill>
                  <a:srgbClr val="FFFFFF"/>
                </a:solidFill>
                <a:latin typeface="ＭＳ Ｐゴシック" panose="020B0600070205080204" pitchFamily="50" charset="-128"/>
              </a:rPr>
              <a:t>(ふるさと)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へ帰るのだ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馬車よ下りてこい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故郷へ帰るのだ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7298" name="Text Box 1">
            <a:extLst>
              <a:ext uri="{FF2B5EF4-FFF2-40B4-BE49-F238E27FC236}">
                <a16:creationId xmlns:a16="http://schemas.microsoft.com/office/drawing/2014/main" id="{DA66798B-7E7F-1534-8FE2-4800C55F459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59225" y="0"/>
            <a:ext cx="5183188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4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聖６９７　馬車よおりてこい</a:t>
            </a:r>
          </a:p>
        </p:txBody>
      </p:sp>
      <p:sp>
        <p:nvSpPr>
          <p:cNvPr id="1207299" name="Text Box 2">
            <a:extLst>
              <a:ext uri="{FF2B5EF4-FFF2-40B4-BE49-F238E27FC236}">
                <a16:creationId xmlns:a16="http://schemas.microsoft.com/office/drawing/2014/main" id="{1822729A-8AFC-6ADA-216C-470A1700813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431800" y="0"/>
            <a:ext cx="9575800" cy="3676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738000" tIns="730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　 心がきよくなったのは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　 故郷へ帰るのだ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　 この上ない土産</a:t>
            </a:r>
            <a:r>
              <a:rPr lang="ja-JP" altLang="ja-JP">
                <a:solidFill>
                  <a:srgbClr val="FFFFFF"/>
                </a:solidFill>
                <a:latin typeface="Times New Roman" panose="02020603050405020304" pitchFamily="18" charset="0"/>
              </a:rPr>
              <a:t>（みやげ）</a:t>
            </a: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だ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   故郷へ帰るのだ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9346" name="Text Box 1">
            <a:extLst>
              <a:ext uri="{FF2B5EF4-FFF2-40B4-BE49-F238E27FC236}">
                <a16:creationId xmlns:a16="http://schemas.microsoft.com/office/drawing/2014/main" id="{77AFFA74-EFAD-028D-4C84-04DEE8B1212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59225" y="0"/>
            <a:ext cx="5183188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4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聖６９７　馬車よおりてこい</a:t>
            </a:r>
          </a:p>
        </p:txBody>
      </p:sp>
      <p:sp>
        <p:nvSpPr>
          <p:cNvPr id="1209347" name="Text Box 2">
            <a:extLst>
              <a:ext uri="{FF2B5EF4-FFF2-40B4-BE49-F238E27FC236}">
                <a16:creationId xmlns:a16="http://schemas.microsoft.com/office/drawing/2014/main" id="{CC5C6882-E64D-EDE9-FDB7-6724C279053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431800" y="0"/>
            <a:ext cx="9575800" cy="3676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738000" tIns="730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④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馬車よ下りてこい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故郷</a:t>
            </a:r>
            <a:r>
              <a:rPr lang="ja-JP" altLang="ja-JP">
                <a:solidFill>
                  <a:srgbClr val="FFFFFF"/>
                </a:solidFill>
                <a:latin typeface="ＭＳ Ｐゴシック" panose="020B0600070205080204" pitchFamily="50" charset="-128"/>
              </a:rPr>
              <a:t>(ふるさと)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へ帰るのだ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馬車よ下りてこい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故郷へ帰るのだ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0770" name="Text Box 1">
            <a:extLst>
              <a:ext uri="{FF2B5EF4-FFF2-40B4-BE49-F238E27FC236}">
                <a16:creationId xmlns:a16="http://schemas.microsoft.com/office/drawing/2014/main" id="{80700CE3-7F7D-C053-5225-67F1D5F20FE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0"/>
            <a:ext cx="77724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聖６０９</a:t>
            </a:r>
            <a:r>
              <a:rPr lang="ja-JP" altLang="ja-JP" sz="2800" b="1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　主よいまこのばを</a:t>
            </a:r>
          </a:p>
        </p:txBody>
      </p:sp>
      <p:sp>
        <p:nvSpPr>
          <p:cNvPr id="160771" name="Text Box 2">
            <a:extLst>
              <a:ext uri="{FF2B5EF4-FFF2-40B4-BE49-F238E27FC236}">
                <a16:creationId xmlns:a16="http://schemas.microsoft.com/office/drawing/2014/main" id="{193F27B8-75BB-6F02-2547-3770F02097B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431800" y="0"/>
            <a:ext cx="9504363" cy="5867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738000" tIns="730800"/>
          <a:lstStyle>
            <a:lvl1pPr marL="476250" indent="-452438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76250" algn="l"/>
                <a:tab pos="923925" algn="l"/>
                <a:tab pos="1373188" algn="l"/>
                <a:tab pos="1822450" algn="l"/>
                <a:tab pos="2271713" algn="l"/>
                <a:tab pos="2720975" algn="l"/>
                <a:tab pos="3170238" algn="l"/>
                <a:tab pos="3619500" algn="l"/>
                <a:tab pos="4068763" algn="l"/>
                <a:tab pos="4518025" algn="l"/>
                <a:tab pos="4967288" algn="l"/>
                <a:tab pos="5416550" algn="l"/>
                <a:tab pos="5865813" algn="l"/>
                <a:tab pos="6315075" algn="l"/>
                <a:tab pos="6764338" algn="l"/>
                <a:tab pos="7213600" algn="l"/>
                <a:tab pos="7662863" algn="l"/>
                <a:tab pos="8112125" algn="l"/>
                <a:tab pos="8561388" algn="l"/>
                <a:tab pos="9010650" algn="l"/>
                <a:tab pos="945991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76250" algn="l"/>
                <a:tab pos="923925" algn="l"/>
                <a:tab pos="1373188" algn="l"/>
                <a:tab pos="1822450" algn="l"/>
                <a:tab pos="2271713" algn="l"/>
                <a:tab pos="2720975" algn="l"/>
                <a:tab pos="3170238" algn="l"/>
                <a:tab pos="3619500" algn="l"/>
                <a:tab pos="4068763" algn="l"/>
                <a:tab pos="4518025" algn="l"/>
                <a:tab pos="4967288" algn="l"/>
                <a:tab pos="5416550" algn="l"/>
                <a:tab pos="5865813" algn="l"/>
                <a:tab pos="6315075" algn="l"/>
                <a:tab pos="6764338" algn="l"/>
                <a:tab pos="7213600" algn="l"/>
                <a:tab pos="7662863" algn="l"/>
                <a:tab pos="8112125" algn="l"/>
                <a:tab pos="8561388" algn="l"/>
                <a:tab pos="9010650" algn="l"/>
                <a:tab pos="945991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76250" algn="l"/>
                <a:tab pos="923925" algn="l"/>
                <a:tab pos="1373188" algn="l"/>
                <a:tab pos="1822450" algn="l"/>
                <a:tab pos="2271713" algn="l"/>
                <a:tab pos="2720975" algn="l"/>
                <a:tab pos="3170238" algn="l"/>
                <a:tab pos="3619500" algn="l"/>
                <a:tab pos="4068763" algn="l"/>
                <a:tab pos="4518025" algn="l"/>
                <a:tab pos="4967288" algn="l"/>
                <a:tab pos="5416550" algn="l"/>
                <a:tab pos="5865813" algn="l"/>
                <a:tab pos="6315075" algn="l"/>
                <a:tab pos="6764338" algn="l"/>
                <a:tab pos="7213600" algn="l"/>
                <a:tab pos="7662863" algn="l"/>
                <a:tab pos="8112125" algn="l"/>
                <a:tab pos="8561388" algn="l"/>
                <a:tab pos="9010650" algn="l"/>
                <a:tab pos="945991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76250" algn="l"/>
                <a:tab pos="923925" algn="l"/>
                <a:tab pos="1373188" algn="l"/>
                <a:tab pos="1822450" algn="l"/>
                <a:tab pos="2271713" algn="l"/>
                <a:tab pos="2720975" algn="l"/>
                <a:tab pos="3170238" algn="l"/>
                <a:tab pos="3619500" algn="l"/>
                <a:tab pos="4068763" algn="l"/>
                <a:tab pos="4518025" algn="l"/>
                <a:tab pos="4967288" algn="l"/>
                <a:tab pos="5416550" algn="l"/>
                <a:tab pos="5865813" algn="l"/>
                <a:tab pos="6315075" algn="l"/>
                <a:tab pos="6764338" algn="l"/>
                <a:tab pos="7213600" algn="l"/>
                <a:tab pos="7662863" algn="l"/>
                <a:tab pos="8112125" algn="l"/>
                <a:tab pos="8561388" algn="l"/>
                <a:tab pos="9010650" algn="l"/>
                <a:tab pos="94599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76250" algn="l"/>
                <a:tab pos="923925" algn="l"/>
                <a:tab pos="1373188" algn="l"/>
                <a:tab pos="1822450" algn="l"/>
                <a:tab pos="2271713" algn="l"/>
                <a:tab pos="2720975" algn="l"/>
                <a:tab pos="3170238" algn="l"/>
                <a:tab pos="3619500" algn="l"/>
                <a:tab pos="4068763" algn="l"/>
                <a:tab pos="4518025" algn="l"/>
                <a:tab pos="4967288" algn="l"/>
                <a:tab pos="5416550" algn="l"/>
                <a:tab pos="5865813" algn="l"/>
                <a:tab pos="6315075" algn="l"/>
                <a:tab pos="6764338" algn="l"/>
                <a:tab pos="7213600" algn="l"/>
                <a:tab pos="7662863" algn="l"/>
                <a:tab pos="8112125" algn="l"/>
                <a:tab pos="8561388" algn="l"/>
                <a:tab pos="9010650" algn="l"/>
                <a:tab pos="94599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76250" algn="l"/>
                <a:tab pos="923925" algn="l"/>
                <a:tab pos="1373188" algn="l"/>
                <a:tab pos="1822450" algn="l"/>
                <a:tab pos="2271713" algn="l"/>
                <a:tab pos="2720975" algn="l"/>
                <a:tab pos="3170238" algn="l"/>
                <a:tab pos="3619500" algn="l"/>
                <a:tab pos="4068763" algn="l"/>
                <a:tab pos="4518025" algn="l"/>
                <a:tab pos="4967288" algn="l"/>
                <a:tab pos="5416550" algn="l"/>
                <a:tab pos="5865813" algn="l"/>
                <a:tab pos="6315075" algn="l"/>
                <a:tab pos="6764338" algn="l"/>
                <a:tab pos="7213600" algn="l"/>
                <a:tab pos="7662863" algn="l"/>
                <a:tab pos="8112125" algn="l"/>
                <a:tab pos="8561388" algn="l"/>
                <a:tab pos="9010650" algn="l"/>
                <a:tab pos="94599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76250" algn="l"/>
                <a:tab pos="923925" algn="l"/>
                <a:tab pos="1373188" algn="l"/>
                <a:tab pos="1822450" algn="l"/>
                <a:tab pos="2271713" algn="l"/>
                <a:tab pos="2720975" algn="l"/>
                <a:tab pos="3170238" algn="l"/>
                <a:tab pos="3619500" algn="l"/>
                <a:tab pos="4068763" algn="l"/>
                <a:tab pos="4518025" algn="l"/>
                <a:tab pos="4967288" algn="l"/>
                <a:tab pos="5416550" algn="l"/>
                <a:tab pos="5865813" algn="l"/>
                <a:tab pos="6315075" algn="l"/>
                <a:tab pos="6764338" algn="l"/>
                <a:tab pos="7213600" algn="l"/>
                <a:tab pos="7662863" algn="l"/>
                <a:tab pos="8112125" algn="l"/>
                <a:tab pos="8561388" algn="l"/>
                <a:tab pos="9010650" algn="l"/>
                <a:tab pos="94599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76250" algn="l"/>
                <a:tab pos="923925" algn="l"/>
                <a:tab pos="1373188" algn="l"/>
                <a:tab pos="1822450" algn="l"/>
                <a:tab pos="2271713" algn="l"/>
                <a:tab pos="2720975" algn="l"/>
                <a:tab pos="3170238" algn="l"/>
                <a:tab pos="3619500" algn="l"/>
                <a:tab pos="4068763" algn="l"/>
                <a:tab pos="4518025" algn="l"/>
                <a:tab pos="4967288" algn="l"/>
                <a:tab pos="5416550" algn="l"/>
                <a:tab pos="5865813" algn="l"/>
                <a:tab pos="6315075" algn="l"/>
                <a:tab pos="6764338" algn="l"/>
                <a:tab pos="7213600" algn="l"/>
                <a:tab pos="7662863" algn="l"/>
                <a:tab pos="8112125" algn="l"/>
                <a:tab pos="8561388" algn="l"/>
                <a:tab pos="9010650" algn="l"/>
                <a:tab pos="94599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76250" algn="l"/>
                <a:tab pos="923925" algn="l"/>
                <a:tab pos="1373188" algn="l"/>
                <a:tab pos="1822450" algn="l"/>
                <a:tab pos="2271713" algn="l"/>
                <a:tab pos="2720975" algn="l"/>
                <a:tab pos="3170238" algn="l"/>
                <a:tab pos="3619500" algn="l"/>
                <a:tab pos="4068763" algn="l"/>
                <a:tab pos="4518025" algn="l"/>
                <a:tab pos="4967288" algn="l"/>
                <a:tab pos="5416550" algn="l"/>
                <a:tab pos="5865813" algn="l"/>
                <a:tab pos="6315075" algn="l"/>
                <a:tab pos="6764338" algn="l"/>
                <a:tab pos="7213600" algn="l"/>
                <a:tab pos="7662863" algn="l"/>
                <a:tab pos="8112125" algn="l"/>
                <a:tab pos="8561388" algn="l"/>
                <a:tab pos="9010650" algn="l"/>
                <a:tab pos="94599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lnSpc>
                <a:spcPct val="115000"/>
              </a:lnSpc>
              <a:spcBef>
                <a:spcPts val="100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②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主よ我が心に　御顔を映し</a:t>
            </a:r>
          </a:p>
          <a:p>
            <a:pPr eaLnBrk="1" hangingPunct="1">
              <a:lnSpc>
                <a:spcPct val="115000"/>
              </a:lnSpc>
              <a:spcBef>
                <a:spcPts val="10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御霊の証しを　持たしめ給え</a:t>
            </a:r>
          </a:p>
          <a:p>
            <a:pPr eaLnBrk="1" hangingPunct="1">
              <a:lnSpc>
                <a:spcPct val="115000"/>
              </a:lnSpc>
              <a:spcBef>
                <a:spcPts val="10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主よ汝</a:t>
            </a:r>
            <a:r>
              <a:rPr lang="ja-JP" altLang="ja-JP">
                <a:solidFill>
                  <a:srgbClr val="FFFFFF"/>
                </a:solidFill>
                <a:latin typeface="ＭＳ Ｐゴシック" panose="020B0600070205080204" pitchFamily="50" charset="-128"/>
              </a:rPr>
              <a:t>(な)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が息もて　御霊を満たし</a:t>
            </a:r>
          </a:p>
          <a:p>
            <a:pPr eaLnBrk="1" hangingPunct="1">
              <a:lnSpc>
                <a:spcPct val="115000"/>
              </a:lnSpc>
              <a:spcBef>
                <a:spcPts val="10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炎のバプテスマ　施し給え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1394" name="Text Box 1">
            <a:extLst>
              <a:ext uri="{FF2B5EF4-FFF2-40B4-BE49-F238E27FC236}">
                <a16:creationId xmlns:a16="http://schemas.microsoft.com/office/drawing/2014/main" id="{358D0C2F-BEF4-A875-3856-78E75DA5E5A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59225" y="0"/>
            <a:ext cx="5183188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4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聖６９７　馬車よおりてこい</a:t>
            </a:r>
          </a:p>
        </p:txBody>
      </p:sp>
      <p:sp>
        <p:nvSpPr>
          <p:cNvPr id="1211395" name="Text Box 2">
            <a:extLst>
              <a:ext uri="{FF2B5EF4-FFF2-40B4-BE49-F238E27FC236}">
                <a16:creationId xmlns:a16="http://schemas.microsoft.com/office/drawing/2014/main" id="{2470A58E-037F-331A-78A1-61AEF0A57AC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431800" y="0"/>
            <a:ext cx="9575800" cy="3676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738000" tIns="730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　 わしは時にぐらつくが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   故郷へ帰るのだ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　 ああなんとかして行きたい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   故郷へ帰るのだ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9761" name="Text Box 1">
            <a:extLst>
              <a:ext uri="{FF2B5EF4-FFF2-40B4-BE49-F238E27FC236}">
                <a16:creationId xmlns:a16="http://schemas.microsoft.com/office/drawing/2014/main" id="{6F0EE550-3687-D0E1-87DF-5C2055599A0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59225" y="0"/>
            <a:ext cx="5183188" cy="457200"/>
          </a:xfrm>
          <a:prstGeom prst="rect">
            <a:avLst/>
          </a:prstGeom>
          <a:noFill/>
          <a:ln>
            <a:noFill/>
          </a:ln>
          <a:effectLst/>
        </p:spPr>
        <p:txBody>
          <a:bodyPr lIns="92160" tIns="46080" rIns="92160" bIns="4608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buSzPct val="100000"/>
              <a:defRPr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聖６９８　なつかしき住まい</a:t>
            </a:r>
            <a:r>
              <a:rPr lang="ja-JP" altLang="ja-JP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 </a:t>
            </a:r>
          </a:p>
        </p:txBody>
      </p:sp>
      <p:sp>
        <p:nvSpPr>
          <p:cNvPr id="1213443" name="Text Box 2">
            <a:extLst>
              <a:ext uri="{FF2B5EF4-FFF2-40B4-BE49-F238E27FC236}">
                <a16:creationId xmlns:a16="http://schemas.microsoft.com/office/drawing/2014/main" id="{15C15875-BE1A-20DE-5453-69D13CED110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431800" y="0"/>
            <a:ext cx="9575800" cy="41290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738000" tIns="730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① 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懐かしき住まい　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 来たる者を待てり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　そこに嵐立たず　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 暗き夜もあらじ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 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0785" name="Text Box 1">
            <a:extLst>
              <a:ext uri="{FF2B5EF4-FFF2-40B4-BE49-F238E27FC236}">
                <a16:creationId xmlns:a16="http://schemas.microsoft.com/office/drawing/2014/main" id="{A06097D7-E603-41BC-3180-2D65EB5E5E2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59225" y="0"/>
            <a:ext cx="5183188" cy="457200"/>
          </a:xfrm>
          <a:prstGeom prst="rect">
            <a:avLst/>
          </a:prstGeom>
          <a:noFill/>
          <a:ln>
            <a:noFill/>
          </a:ln>
          <a:effectLst/>
        </p:spPr>
        <p:txBody>
          <a:bodyPr lIns="92160" tIns="46080" rIns="92160" bIns="4608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buSzPct val="100000"/>
              <a:defRPr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聖６９８　なつかしき住まい</a:t>
            </a:r>
            <a:r>
              <a:rPr lang="ja-JP" altLang="ja-JP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 </a:t>
            </a:r>
          </a:p>
        </p:txBody>
      </p:sp>
      <p:sp>
        <p:nvSpPr>
          <p:cNvPr id="1215491" name="Text Box 2">
            <a:extLst>
              <a:ext uri="{FF2B5EF4-FFF2-40B4-BE49-F238E27FC236}">
                <a16:creationId xmlns:a16="http://schemas.microsoft.com/office/drawing/2014/main" id="{DED21B5A-4A9B-7376-BA28-E54C46660A3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431800" y="0"/>
            <a:ext cx="9575800" cy="41290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738000" tIns="730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 やがてやがて　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 昇り行かん我も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 我が家 我が家 我が家 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 我が住むを待てり</a:t>
            </a:r>
          </a:p>
          <a:p>
            <a:pPr eaLnBrk="1" hangingPunct="1">
              <a:spcBef>
                <a:spcPct val="0"/>
              </a:spcBef>
              <a:buClrTx/>
              <a:buSzPct val="80000"/>
              <a:buFontTx/>
              <a:buNone/>
            </a:pPr>
            <a:endParaRPr lang="ja-JP" altLang="ja-JP" sz="4400">
              <a:solidFill>
                <a:srgbClr val="FFFFFF"/>
              </a:solidFill>
              <a:latin typeface="ＭＳ Ｐゴシック" panose="020B0600070205080204" pitchFamily="50" charset="-128"/>
            </a:endParaRP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1809" name="Text Box 1">
            <a:extLst>
              <a:ext uri="{FF2B5EF4-FFF2-40B4-BE49-F238E27FC236}">
                <a16:creationId xmlns:a16="http://schemas.microsoft.com/office/drawing/2014/main" id="{62BF492C-F0B6-7E24-A41E-30547E40E76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59225" y="0"/>
            <a:ext cx="5183188" cy="457200"/>
          </a:xfrm>
          <a:prstGeom prst="rect">
            <a:avLst/>
          </a:prstGeom>
          <a:noFill/>
          <a:ln>
            <a:noFill/>
          </a:ln>
          <a:effectLst/>
        </p:spPr>
        <p:txBody>
          <a:bodyPr lIns="92160" tIns="46080" rIns="92160" bIns="4608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buSzPct val="100000"/>
              <a:defRPr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聖６９８　なつかしき住まい</a:t>
            </a:r>
            <a:r>
              <a:rPr lang="ja-JP" altLang="ja-JP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 </a:t>
            </a:r>
          </a:p>
        </p:txBody>
      </p:sp>
      <p:sp>
        <p:nvSpPr>
          <p:cNvPr id="1217539" name="Text Box 2">
            <a:extLst>
              <a:ext uri="{FF2B5EF4-FFF2-40B4-BE49-F238E27FC236}">
                <a16:creationId xmlns:a16="http://schemas.microsoft.com/office/drawing/2014/main" id="{687E0364-6E5E-60F2-6B13-58F632950D1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360363" y="0"/>
            <a:ext cx="9504363" cy="3676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738000" tIns="730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②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友だちはすでに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そこに行きて待てり 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旅路終えてついに 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天</a:t>
            </a:r>
            <a:r>
              <a:rPr lang="ja-JP" altLang="ja-JP">
                <a:solidFill>
                  <a:srgbClr val="FFFFFF"/>
                </a:solidFill>
                <a:latin typeface="ＭＳ Ｐゴシック" panose="020B0600070205080204" pitchFamily="50" charset="-128"/>
              </a:rPr>
              <a:t>(あめ)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に帰る我を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2833" name="Text Box 1">
            <a:extLst>
              <a:ext uri="{FF2B5EF4-FFF2-40B4-BE49-F238E27FC236}">
                <a16:creationId xmlns:a16="http://schemas.microsoft.com/office/drawing/2014/main" id="{292A6273-434C-D558-CED9-EE7D090D41C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59225" y="0"/>
            <a:ext cx="5183188" cy="457200"/>
          </a:xfrm>
          <a:prstGeom prst="rect">
            <a:avLst/>
          </a:prstGeom>
          <a:noFill/>
          <a:ln>
            <a:noFill/>
          </a:ln>
          <a:effectLst/>
        </p:spPr>
        <p:txBody>
          <a:bodyPr lIns="92160" tIns="46080" rIns="92160" bIns="4608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buSzPct val="100000"/>
              <a:defRPr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聖６９８　なつかしき住まい</a:t>
            </a:r>
            <a:r>
              <a:rPr lang="ja-JP" altLang="ja-JP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 </a:t>
            </a:r>
          </a:p>
        </p:txBody>
      </p:sp>
      <p:sp>
        <p:nvSpPr>
          <p:cNvPr id="1219587" name="Text Box 2">
            <a:extLst>
              <a:ext uri="{FF2B5EF4-FFF2-40B4-BE49-F238E27FC236}">
                <a16:creationId xmlns:a16="http://schemas.microsoft.com/office/drawing/2014/main" id="{36AE92EE-79F1-CAFD-07A1-BCA556B3802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431800" y="0"/>
            <a:ext cx="9575800" cy="41290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738000" tIns="730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 やがてやがて　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 昇り行かん我も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 我が家 我が家 我が家 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 我が住むを待てり</a:t>
            </a:r>
          </a:p>
          <a:p>
            <a:pPr eaLnBrk="1" hangingPunct="1">
              <a:spcBef>
                <a:spcPct val="0"/>
              </a:spcBef>
              <a:buClrTx/>
              <a:buSzPct val="80000"/>
              <a:buFontTx/>
              <a:buNone/>
            </a:pPr>
            <a:endParaRPr lang="ja-JP" altLang="ja-JP" sz="4400">
              <a:solidFill>
                <a:srgbClr val="FFFFFF"/>
              </a:solidFill>
              <a:latin typeface="ＭＳ Ｐゴシック" panose="020B0600070205080204" pitchFamily="50" charset="-128"/>
            </a:endParaRP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3857" name="Text Box 1">
            <a:extLst>
              <a:ext uri="{FF2B5EF4-FFF2-40B4-BE49-F238E27FC236}">
                <a16:creationId xmlns:a16="http://schemas.microsoft.com/office/drawing/2014/main" id="{B0F07BDC-826C-8687-AEE9-C1886690926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59225" y="0"/>
            <a:ext cx="5183188" cy="457200"/>
          </a:xfrm>
          <a:prstGeom prst="rect">
            <a:avLst/>
          </a:prstGeom>
          <a:noFill/>
          <a:ln>
            <a:noFill/>
          </a:ln>
          <a:effectLst/>
        </p:spPr>
        <p:txBody>
          <a:bodyPr lIns="92160" tIns="46080" rIns="92160" bIns="4608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buSzPct val="100000"/>
              <a:defRPr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聖６９８　なつかしき住まい</a:t>
            </a:r>
            <a:r>
              <a:rPr lang="ja-JP" altLang="ja-JP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 </a:t>
            </a:r>
          </a:p>
        </p:txBody>
      </p:sp>
      <p:sp>
        <p:nvSpPr>
          <p:cNvPr id="1221635" name="Text Box 2">
            <a:extLst>
              <a:ext uri="{FF2B5EF4-FFF2-40B4-BE49-F238E27FC236}">
                <a16:creationId xmlns:a16="http://schemas.microsoft.com/office/drawing/2014/main" id="{935DDBEA-A6A6-B9A3-36DA-748D08BFD0E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431800" y="0"/>
            <a:ext cx="9575800" cy="3676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738000" tIns="730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③悲しみはあらず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歌は町に満てり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　救い主は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天つ国の主</a:t>
            </a:r>
            <a:r>
              <a:rPr lang="en-US" altLang="ja-JP">
                <a:solidFill>
                  <a:srgbClr val="FFFFFF"/>
                </a:solidFill>
                <a:latin typeface="ＭＳ Ｐゴシック" panose="020B0600070205080204" pitchFamily="50" charset="-128"/>
              </a:rPr>
              <a:t>（あるじ）</a:t>
            </a: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なれば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4881" name="Text Box 1">
            <a:extLst>
              <a:ext uri="{FF2B5EF4-FFF2-40B4-BE49-F238E27FC236}">
                <a16:creationId xmlns:a16="http://schemas.microsoft.com/office/drawing/2014/main" id="{0AA13A38-CD0C-23E0-A537-498F2845BD8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59225" y="0"/>
            <a:ext cx="5183188" cy="457200"/>
          </a:xfrm>
          <a:prstGeom prst="rect">
            <a:avLst/>
          </a:prstGeom>
          <a:noFill/>
          <a:ln>
            <a:noFill/>
          </a:ln>
          <a:effectLst/>
        </p:spPr>
        <p:txBody>
          <a:bodyPr lIns="92160" tIns="46080" rIns="92160" bIns="4608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buSzPct val="100000"/>
              <a:defRPr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聖６９８　なつかしき住まい</a:t>
            </a:r>
            <a:r>
              <a:rPr lang="ja-JP" altLang="ja-JP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 </a:t>
            </a:r>
          </a:p>
        </p:txBody>
      </p:sp>
      <p:sp>
        <p:nvSpPr>
          <p:cNvPr id="1223683" name="Text Box 2">
            <a:extLst>
              <a:ext uri="{FF2B5EF4-FFF2-40B4-BE49-F238E27FC236}">
                <a16:creationId xmlns:a16="http://schemas.microsoft.com/office/drawing/2014/main" id="{888C4AAB-CB45-DA4A-700F-1AD092AF4DF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431800" y="0"/>
            <a:ext cx="9575800" cy="41290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738000" tIns="730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 やがてやがて　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 昇り行かん我も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 我が家 我が家 我が家 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 我が住むを待てり</a:t>
            </a:r>
          </a:p>
          <a:p>
            <a:pPr eaLnBrk="1" hangingPunct="1">
              <a:spcBef>
                <a:spcPct val="0"/>
              </a:spcBef>
              <a:buClrTx/>
              <a:buSzPct val="80000"/>
              <a:buFontTx/>
              <a:buNone/>
            </a:pPr>
            <a:endParaRPr lang="ja-JP" altLang="ja-JP" sz="4400">
              <a:solidFill>
                <a:srgbClr val="FFFFFF"/>
              </a:solidFill>
              <a:latin typeface="ＭＳ Ｐゴシック" panose="020B0600070205080204" pitchFamily="50" charset="-128"/>
            </a:endParaRP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5905" name="Text Box 1">
            <a:extLst>
              <a:ext uri="{FF2B5EF4-FFF2-40B4-BE49-F238E27FC236}">
                <a16:creationId xmlns:a16="http://schemas.microsoft.com/office/drawing/2014/main" id="{06C7673D-227A-D268-2746-45A3A3D9745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59225" y="0"/>
            <a:ext cx="5183188" cy="457200"/>
          </a:xfrm>
          <a:prstGeom prst="rect">
            <a:avLst/>
          </a:prstGeom>
          <a:noFill/>
          <a:ln>
            <a:noFill/>
          </a:ln>
          <a:effectLst/>
        </p:spPr>
        <p:txBody>
          <a:bodyPr lIns="92160" tIns="46080" rIns="92160" bIns="4608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buSzPct val="100000"/>
              <a:defRPr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聖６９８　なつかしき住まい</a:t>
            </a:r>
            <a:r>
              <a:rPr lang="ja-JP" altLang="ja-JP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 </a:t>
            </a:r>
          </a:p>
        </p:txBody>
      </p:sp>
      <p:sp>
        <p:nvSpPr>
          <p:cNvPr id="1225731" name="Text Box 2">
            <a:extLst>
              <a:ext uri="{FF2B5EF4-FFF2-40B4-BE49-F238E27FC236}">
                <a16:creationId xmlns:a16="http://schemas.microsoft.com/office/drawing/2014/main" id="{F7874986-EC50-25A3-ADB7-B87B78A8315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576263" y="0"/>
            <a:ext cx="9720263" cy="3676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738000" tIns="730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④この世をば去る日 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人は知らずされば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救い受けて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天</a:t>
            </a:r>
            <a:r>
              <a:rPr lang="en-US" altLang="ja-JP">
                <a:solidFill>
                  <a:srgbClr val="FFFFFF"/>
                </a:solidFill>
                <a:latin typeface="ＭＳ Ｐゴシック" panose="020B0600070205080204" pitchFamily="50" charset="-128"/>
              </a:rPr>
              <a:t>(あめ)</a:t>
            </a: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に昇る備えせよや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6929" name="Text Box 1">
            <a:extLst>
              <a:ext uri="{FF2B5EF4-FFF2-40B4-BE49-F238E27FC236}">
                <a16:creationId xmlns:a16="http://schemas.microsoft.com/office/drawing/2014/main" id="{5F0358BD-3574-FDAF-2D90-AA389745AEF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59225" y="0"/>
            <a:ext cx="5183188" cy="457200"/>
          </a:xfrm>
          <a:prstGeom prst="rect">
            <a:avLst/>
          </a:prstGeom>
          <a:noFill/>
          <a:ln>
            <a:noFill/>
          </a:ln>
          <a:effectLst/>
        </p:spPr>
        <p:txBody>
          <a:bodyPr lIns="92160" tIns="46080" rIns="92160" bIns="4608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buSzPct val="100000"/>
              <a:defRPr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聖６９８　なつかしき住まい</a:t>
            </a:r>
            <a:r>
              <a:rPr lang="ja-JP" altLang="ja-JP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 </a:t>
            </a:r>
          </a:p>
        </p:txBody>
      </p:sp>
      <p:sp>
        <p:nvSpPr>
          <p:cNvPr id="1227779" name="Text Box 2">
            <a:extLst>
              <a:ext uri="{FF2B5EF4-FFF2-40B4-BE49-F238E27FC236}">
                <a16:creationId xmlns:a16="http://schemas.microsoft.com/office/drawing/2014/main" id="{DD737709-4CB9-85F4-7074-E30CBE98479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431800" y="0"/>
            <a:ext cx="9575800" cy="41290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738000" tIns="730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 やがてやがて　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 昇り行かん我も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 我が家 我が家 我が家 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 我が住むを待てり</a:t>
            </a:r>
          </a:p>
          <a:p>
            <a:pPr eaLnBrk="1" hangingPunct="1">
              <a:spcBef>
                <a:spcPct val="0"/>
              </a:spcBef>
              <a:buClrTx/>
              <a:buSzPct val="80000"/>
              <a:buFontTx/>
              <a:buNone/>
            </a:pPr>
            <a:endParaRPr lang="ja-JP" altLang="ja-JP" sz="4400">
              <a:solidFill>
                <a:srgbClr val="FFFFFF"/>
              </a:solidFill>
              <a:latin typeface="ＭＳ Ｐゴシック" panose="020B0600070205080204" pitchFamily="50" charset="-128"/>
            </a:endParaRP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9826" name="Text Box 1">
            <a:extLst>
              <a:ext uri="{FF2B5EF4-FFF2-40B4-BE49-F238E27FC236}">
                <a16:creationId xmlns:a16="http://schemas.microsoft.com/office/drawing/2014/main" id="{919A4121-78C9-7BED-9270-DD078107D73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0"/>
            <a:ext cx="7772400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聖６９９　</a:t>
            </a:r>
            <a:r>
              <a:rPr lang="ja-JP" altLang="ja-JP" sz="2800">
                <a:solidFill>
                  <a:srgbClr val="FFFF00"/>
                </a:solidFill>
                <a:ea typeface="HG丸ｺﾞｼｯｸM-PRO" panose="020F0600000000000000" pitchFamily="50" charset="-128"/>
              </a:rPr>
              <a:t>まもなく主イエスは</a:t>
            </a: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 </a:t>
            </a:r>
          </a:p>
        </p:txBody>
      </p:sp>
      <p:sp>
        <p:nvSpPr>
          <p:cNvPr id="1229827" name="Text Box 2">
            <a:extLst>
              <a:ext uri="{FF2B5EF4-FFF2-40B4-BE49-F238E27FC236}">
                <a16:creationId xmlns:a16="http://schemas.microsoft.com/office/drawing/2014/main" id="{6DE38A00-A377-318E-05BF-57091D15037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1288" y="762000"/>
            <a:ext cx="8501062" cy="37369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①まもなく主イェスは　われらを迎え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栄えの御国に　伴いたまわん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栄えに輝く　天なる我が家に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　世々主と　共に住まわん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SzPct val="80000"/>
              <a:buFontTx/>
              <a:buNone/>
            </a:pPr>
            <a:endParaRPr lang="ja-JP" altLang="ja-JP" sz="4400">
              <a:solidFill>
                <a:srgbClr val="FFFFFF"/>
              </a:solidFill>
              <a:latin typeface="ＭＳ Ｐゴシック" panose="020B0600070205080204" pitchFamily="50" charset="-128"/>
            </a:endParaRP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2818" name="Text Box 1">
            <a:extLst>
              <a:ext uri="{FF2B5EF4-FFF2-40B4-BE49-F238E27FC236}">
                <a16:creationId xmlns:a16="http://schemas.microsoft.com/office/drawing/2014/main" id="{E344AA22-5074-9106-117C-6F67B9208E8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0"/>
            <a:ext cx="77724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聖６０９</a:t>
            </a:r>
            <a:r>
              <a:rPr lang="ja-JP" altLang="ja-JP" sz="2800" b="1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　主よいまこのばを</a:t>
            </a:r>
          </a:p>
        </p:txBody>
      </p:sp>
      <p:sp>
        <p:nvSpPr>
          <p:cNvPr id="162819" name="Text Box 2">
            <a:extLst>
              <a:ext uri="{FF2B5EF4-FFF2-40B4-BE49-F238E27FC236}">
                <a16:creationId xmlns:a16="http://schemas.microsoft.com/office/drawing/2014/main" id="{0A8FA050-1F86-F175-40D9-7DC3E4A1CE3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431800" y="0"/>
            <a:ext cx="9504363" cy="5867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738000" tIns="730800"/>
          <a:lstStyle>
            <a:lvl1pPr marL="476250" indent="-452438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76250" algn="l"/>
                <a:tab pos="923925" algn="l"/>
                <a:tab pos="1373188" algn="l"/>
                <a:tab pos="1822450" algn="l"/>
                <a:tab pos="2271713" algn="l"/>
                <a:tab pos="2720975" algn="l"/>
                <a:tab pos="3170238" algn="l"/>
                <a:tab pos="3619500" algn="l"/>
                <a:tab pos="4068763" algn="l"/>
                <a:tab pos="4518025" algn="l"/>
                <a:tab pos="4967288" algn="l"/>
                <a:tab pos="5416550" algn="l"/>
                <a:tab pos="5865813" algn="l"/>
                <a:tab pos="6315075" algn="l"/>
                <a:tab pos="6764338" algn="l"/>
                <a:tab pos="7213600" algn="l"/>
                <a:tab pos="7662863" algn="l"/>
                <a:tab pos="8112125" algn="l"/>
                <a:tab pos="8561388" algn="l"/>
                <a:tab pos="9010650" algn="l"/>
                <a:tab pos="945991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76250" algn="l"/>
                <a:tab pos="923925" algn="l"/>
                <a:tab pos="1373188" algn="l"/>
                <a:tab pos="1822450" algn="l"/>
                <a:tab pos="2271713" algn="l"/>
                <a:tab pos="2720975" algn="l"/>
                <a:tab pos="3170238" algn="l"/>
                <a:tab pos="3619500" algn="l"/>
                <a:tab pos="4068763" algn="l"/>
                <a:tab pos="4518025" algn="l"/>
                <a:tab pos="4967288" algn="l"/>
                <a:tab pos="5416550" algn="l"/>
                <a:tab pos="5865813" algn="l"/>
                <a:tab pos="6315075" algn="l"/>
                <a:tab pos="6764338" algn="l"/>
                <a:tab pos="7213600" algn="l"/>
                <a:tab pos="7662863" algn="l"/>
                <a:tab pos="8112125" algn="l"/>
                <a:tab pos="8561388" algn="l"/>
                <a:tab pos="9010650" algn="l"/>
                <a:tab pos="945991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76250" algn="l"/>
                <a:tab pos="923925" algn="l"/>
                <a:tab pos="1373188" algn="l"/>
                <a:tab pos="1822450" algn="l"/>
                <a:tab pos="2271713" algn="l"/>
                <a:tab pos="2720975" algn="l"/>
                <a:tab pos="3170238" algn="l"/>
                <a:tab pos="3619500" algn="l"/>
                <a:tab pos="4068763" algn="l"/>
                <a:tab pos="4518025" algn="l"/>
                <a:tab pos="4967288" algn="l"/>
                <a:tab pos="5416550" algn="l"/>
                <a:tab pos="5865813" algn="l"/>
                <a:tab pos="6315075" algn="l"/>
                <a:tab pos="6764338" algn="l"/>
                <a:tab pos="7213600" algn="l"/>
                <a:tab pos="7662863" algn="l"/>
                <a:tab pos="8112125" algn="l"/>
                <a:tab pos="8561388" algn="l"/>
                <a:tab pos="9010650" algn="l"/>
                <a:tab pos="945991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76250" algn="l"/>
                <a:tab pos="923925" algn="l"/>
                <a:tab pos="1373188" algn="l"/>
                <a:tab pos="1822450" algn="l"/>
                <a:tab pos="2271713" algn="l"/>
                <a:tab pos="2720975" algn="l"/>
                <a:tab pos="3170238" algn="l"/>
                <a:tab pos="3619500" algn="l"/>
                <a:tab pos="4068763" algn="l"/>
                <a:tab pos="4518025" algn="l"/>
                <a:tab pos="4967288" algn="l"/>
                <a:tab pos="5416550" algn="l"/>
                <a:tab pos="5865813" algn="l"/>
                <a:tab pos="6315075" algn="l"/>
                <a:tab pos="6764338" algn="l"/>
                <a:tab pos="7213600" algn="l"/>
                <a:tab pos="7662863" algn="l"/>
                <a:tab pos="8112125" algn="l"/>
                <a:tab pos="8561388" algn="l"/>
                <a:tab pos="9010650" algn="l"/>
                <a:tab pos="94599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76250" algn="l"/>
                <a:tab pos="923925" algn="l"/>
                <a:tab pos="1373188" algn="l"/>
                <a:tab pos="1822450" algn="l"/>
                <a:tab pos="2271713" algn="l"/>
                <a:tab pos="2720975" algn="l"/>
                <a:tab pos="3170238" algn="l"/>
                <a:tab pos="3619500" algn="l"/>
                <a:tab pos="4068763" algn="l"/>
                <a:tab pos="4518025" algn="l"/>
                <a:tab pos="4967288" algn="l"/>
                <a:tab pos="5416550" algn="l"/>
                <a:tab pos="5865813" algn="l"/>
                <a:tab pos="6315075" algn="l"/>
                <a:tab pos="6764338" algn="l"/>
                <a:tab pos="7213600" algn="l"/>
                <a:tab pos="7662863" algn="l"/>
                <a:tab pos="8112125" algn="l"/>
                <a:tab pos="8561388" algn="l"/>
                <a:tab pos="9010650" algn="l"/>
                <a:tab pos="94599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76250" algn="l"/>
                <a:tab pos="923925" algn="l"/>
                <a:tab pos="1373188" algn="l"/>
                <a:tab pos="1822450" algn="l"/>
                <a:tab pos="2271713" algn="l"/>
                <a:tab pos="2720975" algn="l"/>
                <a:tab pos="3170238" algn="l"/>
                <a:tab pos="3619500" algn="l"/>
                <a:tab pos="4068763" algn="l"/>
                <a:tab pos="4518025" algn="l"/>
                <a:tab pos="4967288" algn="l"/>
                <a:tab pos="5416550" algn="l"/>
                <a:tab pos="5865813" algn="l"/>
                <a:tab pos="6315075" algn="l"/>
                <a:tab pos="6764338" algn="l"/>
                <a:tab pos="7213600" algn="l"/>
                <a:tab pos="7662863" algn="l"/>
                <a:tab pos="8112125" algn="l"/>
                <a:tab pos="8561388" algn="l"/>
                <a:tab pos="9010650" algn="l"/>
                <a:tab pos="94599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76250" algn="l"/>
                <a:tab pos="923925" algn="l"/>
                <a:tab pos="1373188" algn="l"/>
                <a:tab pos="1822450" algn="l"/>
                <a:tab pos="2271713" algn="l"/>
                <a:tab pos="2720975" algn="l"/>
                <a:tab pos="3170238" algn="l"/>
                <a:tab pos="3619500" algn="l"/>
                <a:tab pos="4068763" algn="l"/>
                <a:tab pos="4518025" algn="l"/>
                <a:tab pos="4967288" algn="l"/>
                <a:tab pos="5416550" algn="l"/>
                <a:tab pos="5865813" algn="l"/>
                <a:tab pos="6315075" algn="l"/>
                <a:tab pos="6764338" algn="l"/>
                <a:tab pos="7213600" algn="l"/>
                <a:tab pos="7662863" algn="l"/>
                <a:tab pos="8112125" algn="l"/>
                <a:tab pos="8561388" algn="l"/>
                <a:tab pos="9010650" algn="l"/>
                <a:tab pos="94599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76250" algn="l"/>
                <a:tab pos="923925" algn="l"/>
                <a:tab pos="1373188" algn="l"/>
                <a:tab pos="1822450" algn="l"/>
                <a:tab pos="2271713" algn="l"/>
                <a:tab pos="2720975" algn="l"/>
                <a:tab pos="3170238" algn="l"/>
                <a:tab pos="3619500" algn="l"/>
                <a:tab pos="4068763" algn="l"/>
                <a:tab pos="4518025" algn="l"/>
                <a:tab pos="4967288" algn="l"/>
                <a:tab pos="5416550" algn="l"/>
                <a:tab pos="5865813" algn="l"/>
                <a:tab pos="6315075" algn="l"/>
                <a:tab pos="6764338" algn="l"/>
                <a:tab pos="7213600" algn="l"/>
                <a:tab pos="7662863" algn="l"/>
                <a:tab pos="8112125" algn="l"/>
                <a:tab pos="8561388" algn="l"/>
                <a:tab pos="9010650" algn="l"/>
                <a:tab pos="94599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76250" algn="l"/>
                <a:tab pos="923925" algn="l"/>
                <a:tab pos="1373188" algn="l"/>
                <a:tab pos="1822450" algn="l"/>
                <a:tab pos="2271713" algn="l"/>
                <a:tab pos="2720975" algn="l"/>
                <a:tab pos="3170238" algn="l"/>
                <a:tab pos="3619500" algn="l"/>
                <a:tab pos="4068763" algn="l"/>
                <a:tab pos="4518025" algn="l"/>
                <a:tab pos="4967288" algn="l"/>
                <a:tab pos="5416550" algn="l"/>
                <a:tab pos="5865813" algn="l"/>
                <a:tab pos="6315075" algn="l"/>
                <a:tab pos="6764338" algn="l"/>
                <a:tab pos="7213600" algn="l"/>
                <a:tab pos="7662863" algn="l"/>
                <a:tab pos="8112125" algn="l"/>
                <a:tab pos="8561388" algn="l"/>
                <a:tab pos="9010650" algn="l"/>
                <a:tab pos="94599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lnSpc>
                <a:spcPct val="115000"/>
              </a:lnSpc>
              <a:spcBef>
                <a:spcPts val="100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③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主よ罪汚れを　赦し聖むる</a:t>
            </a:r>
          </a:p>
          <a:p>
            <a:pPr eaLnBrk="1" hangingPunct="1">
              <a:lnSpc>
                <a:spcPct val="115000"/>
              </a:lnSpc>
              <a:spcBef>
                <a:spcPts val="10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血潮の力を　現わし給え</a:t>
            </a:r>
          </a:p>
          <a:p>
            <a:pPr eaLnBrk="1" hangingPunct="1">
              <a:lnSpc>
                <a:spcPct val="115000"/>
              </a:lnSpc>
              <a:spcBef>
                <a:spcPts val="10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主よ汝</a:t>
            </a:r>
            <a:r>
              <a:rPr lang="ja-JP" altLang="ja-JP">
                <a:solidFill>
                  <a:srgbClr val="FFFFFF"/>
                </a:solidFill>
                <a:latin typeface="ＭＳ Ｐゴシック" panose="020B0600070205080204" pitchFamily="50" charset="-128"/>
              </a:rPr>
              <a:t>(な)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が息もて　御霊を満たし</a:t>
            </a:r>
          </a:p>
          <a:p>
            <a:pPr eaLnBrk="1" hangingPunct="1">
              <a:lnSpc>
                <a:spcPct val="115000"/>
              </a:lnSpc>
              <a:spcBef>
                <a:spcPts val="10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炎のバプテスマ　施し給え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1874" name="Text Box 1">
            <a:extLst>
              <a:ext uri="{FF2B5EF4-FFF2-40B4-BE49-F238E27FC236}">
                <a16:creationId xmlns:a16="http://schemas.microsoft.com/office/drawing/2014/main" id="{6CEFEA3A-E662-4DB2-0878-86772CB7340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0"/>
            <a:ext cx="7772400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聖６９９　</a:t>
            </a:r>
            <a:r>
              <a:rPr lang="ja-JP" altLang="ja-JP" sz="2800">
                <a:solidFill>
                  <a:srgbClr val="FFFF00"/>
                </a:solidFill>
                <a:ea typeface="HG丸ｺﾞｼｯｸM-PRO" panose="020F0600000000000000" pitchFamily="50" charset="-128"/>
              </a:rPr>
              <a:t>まもなく主イエスは</a:t>
            </a: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 </a:t>
            </a:r>
          </a:p>
        </p:txBody>
      </p:sp>
      <p:sp>
        <p:nvSpPr>
          <p:cNvPr id="1231875" name="Text Box 2">
            <a:extLst>
              <a:ext uri="{FF2B5EF4-FFF2-40B4-BE49-F238E27FC236}">
                <a16:creationId xmlns:a16="http://schemas.microsoft.com/office/drawing/2014/main" id="{F439AED9-E150-6FD1-5CB1-277AC9749EE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15875" y="762000"/>
            <a:ext cx="9159875" cy="37369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②涙も死もなき　御国に昇り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　いのちの水際</a:t>
            </a:r>
            <a:r>
              <a:rPr lang="en-US" altLang="ja-JP">
                <a:solidFill>
                  <a:srgbClr val="FFFFFF"/>
                </a:solidFill>
                <a:latin typeface="ＭＳ Ｐゴシック" panose="020B0600070205080204" pitchFamily="50" charset="-128"/>
              </a:rPr>
              <a:t>(みぎわ)</a:t>
            </a: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に　憩うぞ嬉しき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　栄えに輝く　天なる我が家に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　世々主と　共に住まわん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SzPct val="80000"/>
              <a:buFontTx/>
              <a:buNone/>
            </a:pPr>
            <a:endParaRPr lang="ja-JP" altLang="ja-JP" sz="4400">
              <a:solidFill>
                <a:srgbClr val="FFFFFF"/>
              </a:solidFill>
              <a:latin typeface="ＭＳ Ｐゴシック" panose="020B0600070205080204" pitchFamily="50" charset="-128"/>
            </a:endParaRP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3922" name="Text Box 1">
            <a:extLst>
              <a:ext uri="{FF2B5EF4-FFF2-40B4-BE49-F238E27FC236}">
                <a16:creationId xmlns:a16="http://schemas.microsoft.com/office/drawing/2014/main" id="{B66519E9-D89F-BB2A-51CE-02705E1D864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0"/>
            <a:ext cx="7772400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聖６９９　</a:t>
            </a:r>
            <a:r>
              <a:rPr lang="ja-JP" altLang="ja-JP" sz="2800">
                <a:solidFill>
                  <a:srgbClr val="FFFF00"/>
                </a:solidFill>
                <a:ea typeface="HG丸ｺﾞｼｯｸM-PRO" panose="020F0600000000000000" pitchFamily="50" charset="-128"/>
              </a:rPr>
              <a:t>まもなく主イエスは</a:t>
            </a: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 </a:t>
            </a:r>
          </a:p>
        </p:txBody>
      </p:sp>
      <p:sp>
        <p:nvSpPr>
          <p:cNvPr id="1233923" name="Text Box 2">
            <a:extLst>
              <a:ext uri="{FF2B5EF4-FFF2-40B4-BE49-F238E27FC236}">
                <a16:creationId xmlns:a16="http://schemas.microsoft.com/office/drawing/2014/main" id="{BF9CF887-1115-8E80-DD64-735423CF3B8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8275" y="762000"/>
            <a:ext cx="8447088" cy="37369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③そこには日・月も　灯</a:t>
            </a:r>
            <a:r>
              <a:rPr lang="en-US" altLang="ja-JP">
                <a:solidFill>
                  <a:srgbClr val="FFFFFF"/>
                </a:solidFill>
                <a:latin typeface="ＭＳ Ｐゴシック" panose="020B0600070205080204" pitchFamily="50" charset="-128"/>
              </a:rPr>
              <a:t>(ともしび)</a:t>
            </a: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もなく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御神の光ぞ　四方</a:t>
            </a:r>
            <a:r>
              <a:rPr lang="en-US" altLang="ja-JP">
                <a:solidFill>
                  <a:srgbClr val="FFFFFF"/>
                </a:solidFill>
                <a:latin typeface="ＭＳ Ｐゴシック" panose="020B0600070205080204" pitchFamily="50" charset="-128"/>
              </a:rPr>
              <a:t>(よも)</a:t>
            </a: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にかがやく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栄えに輝く　天なる我が家に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　世々主と　共に住まわん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SzPct val="80000"/>
              <a:buFontTx/>
              <a:buNone/>
            </a:pPr>
            <a:endParaRPr lang="ja-JP" altLang="ja-JP" sz="4400">
              <a:solidFill>
                <a:srgbClr val="FFFFFF"/>
              </a:solidFill>
              <a:latin typeface="ＭＳ Ｐゴシック" panose="020B0600070205080204" pitchFamily="50" charset="-128"/>
            </a:endParaRP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5970" name="Text Box 1">
            <a:extLst>
              <a:ext uri="{FF2B5EF4-FFF2-40B4-BE49-F238E27FC236}">
                <a16:creationId xmlns:a16="http://schemas.microsoft.com/office/drawing/2014/main" id="{0EE89B18-9269-D877-4E59-7EBBAB36D44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0"/>
            <a:ext cx="7772400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聖６９９　</a:t>
            </a:r>
            <a:r>
              <a:rPr lang="ja-JP" altLang="ja-JP" sz="2800">
                <a:solidFill>
                  <a:srgbClr val="FFFF00"/>
                </a:solidFill>
                <a:ea typeface="HG丸ｺﾞｼｯｸM-PRO" panose="020F0600000000000000" pitchFamily="50" charset="-128"/>
              </a:rPr>
              <a:t>まもなく主イエスは</a:t>
            </a: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 </a:t>
            </a:r>
          </a:p>
        </p:txBody>
      </p:sp>
      <p:sp>
        <p:nvSpPr>
          <p:cNvPr id="1235971" name="Text Box 2">
            <a:extLst>
              <a:ext uri="{FF2B5EF4-FFF2-40B4-BE49-F238E27FC236}">
                <a16:creationId xmlns:a16="http://schemas.microsoft.com/office/drawing/2014/main" id="{CBC81FFB-96C2-A08A-5166-D48EEF6328B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575" y="762000"/>
            <a:ext cx="8728075" cy="37369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④きらめく御殿</a:t>
            </a:r>
            <a:r>
              <a:rPr lang="en-US" altLang="ja-JP">
                <a:solidFill>
                  <a:srgbClr val="FFFFFF"/>
                </a:solidFill>
                <a:latin typeface="ＭＳ Ｐゴシック" panose="020B0600070205080204" pitchFamily="50" charset="-128"/>
              </a:rPr>
              <a:t>(みとの)</a:t>
            </a: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に　響き渡るは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妙</a:t>
            </a:r>
            <a:r>
              <a:rPr lang="en-US" altLang="ja-JP">
                <a:solidFill>
                  <a:srgbClr val="FFFFFF"/>
                </a:solidFill>
                <a:latin typeface="ＭＳ Ｐゴシック" panose="020B0600070205080204" pitchFamily="50" charset="-128"/>
              </a:rPr>
              <a:t>(たえ)</a:t>
            </a: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にも奇</a:t>
            </a:r>
            <a:r>
              <a:rPr lang="en-US" altLang="ja-JP">
                <a:solidFill>
                  <a:srgbClr val="FFFFFF"/>
                </a:solidFill>
                <a:latin typeface="ＭＳ Ｐゴシック" panose="020B0600070205080204" pitchFamily="50" charset="-128"/>
              </a:rPr>
              <a:t>(くす)</a:t>
            </a: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しき　天つ琴の音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栄えに輝く　天なる我が家に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　世々主と　共に住まわん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SzPct val="80000"/>
              <a:buFontTx/>
              <a:buNone/>
            </a:pPr>
            <a:endParaRPr lang="ja-JP" altLang="ja-JP" sz="4400">
              <a:solidFill>
                <a:srgbClr val="FFFFFF"/>
              </a:solidFill>
              <a:latin typeface="ＭＳ Ｐゴシック" panose="020B0600070205080204" pitchFamily="50" charset="-128"/>
            </a:endParaRP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8018" name="Text Box 1">
            <a:extLst>
              <a:ext uri="{FF2B5EF4-FFF2-40B4-BE49-F238E27FC236}">
                <a16:creationId xmlns:a16="http://schemas.microsoft.com/office/drawing/2014/main" id="{53708E12-F4A4-C4F5-5BE6-AD6EAF5369A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0"/>
            <a:ext cx="7772400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聖６９９　</a:t>
            </a:r>
            <a:r>
              <a:rPr lang="ja-JP" altLang="ja-JP" sz="2800">
                <a:solidFill>
                  <a:srgbClr val="FFFF00"/>
                </a:solidFill>
                <a:ea typeface="HG丸ｺﾞｼｯｸM-PRO" panose="020F0600000000000000" pitchFamily="50" charset="-128"/>
              </a:rPr>
              <a:t>まもなく主イエスは</a:t>
            </a: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 </a:t>
            </a:r>
          </a:p>
        </p:txBody>
      </p:sp>
      <p:sp>
        <p:nvSpPr>
          <p:cNvPr id="1238019" name="Text Box 2">
            <a:extLst>
              <a:ext uri="{FF2B5EF4-FFF2-40B4-BE49-F238E27FC236}">
                <a16:creationId xmlns:a16="http://schemas.microsoft.com/office/drawing/2014/main" id="{55B26208-FFE8-A535-9858-29E7FFE9D4B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2575" y="392113"/>
            <a:ext cx="8220075" cy="41878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en-US" altLang="ja-JP">
                <a:solidFill>
                  <a:srgbClr val="FFFFFF"/>
                </a:solidFill>
                <a:latin typeface="ＭＳ Ｐゴシック" panose="020B0600070205080204" pitchFamily="50" charset="-128"/>
              </a:rPr>
              <a:t>     みくら　　　　　　　　　　もろたみ</a:t>
            </a:r>
          </a:p>
          <a:p>
            <a:pPr eaLnBrk="1" hangingPunct="1">
              <a:spcBef>
                <a:spcPct val="0"/>
              </a:spcBef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④御座のまわりに　諸民集い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　歌声合わせて　御名を誉めばや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栄えに輝く　天なる我が家に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　世々主と　共に住まわん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SzPct val="80000"/>
              <a:buFontTx/>
              <a:buNone/>
            </a:pPr>
            <a:endParaRPr lang="ja-JP" altLang="ja-JP" sz="4400">
              <a:solidFill>
                <a:srgbClr val="FFFFFF"/>
              </a:solidFill>
              <a:latin typeface="ＭＳ Ｐゴシック" panose="020B0600070205080204" pitchFamily="50" charset="-128"/>
            </a:endParaRP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4866" name="Text Box 1">
            <a:extLst>
              <a:ext uri="{FF2B5EF4-FFF2-40B4-BE49-F238E27FC236}">
                <a16:creationId xmlns:a16="http://schemas.microsoft.com/office/drawing/2014/main" id="{D4ABAC15-C876-FBF5-CEEA-B363ABB7BB2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0"/>
            <a:ext cx="77724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聖６０９</a:t>
            </a:r>
            <a:r>
              <a:rPr lang="ja-JP" altLang="ja-JP" sz="2800" b="1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　主よいまこのばを</a:t>
            </a:r>
          </a:p>
        </p:txBody>
      </p:sp>
      <p:sp>
        <p:nvSpPr>
          <p:cNvPr id="164867" name="Text Box 2">
            <a:extLst>
              <a:ext uri="{FF2B5EF4-FFF2-40B4-BE49-F238E27FC236}">
                <a16:creationId xmlns:a16="http://schemas.microsoft.com/office/drawing/2014/main" id="{C8A99EF8-3349-E34F-98EC-E1844EA330B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431800" y="0"/>
            <a:ext cx="9504363" cy="5867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738000" tIns="730800"/>
          <a:lstStyle>
            <a:lvl1pPr marL="476250" indent="-452438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76250" algn="l"/>
                <a:tab pos="923925" algn="l"/>
                <a:tab pos="1373188" algn="l"/>
                <a:tab pos="1822450" algn="l"/>
                <a:tab pos="2271713" algn="l"/>
                <a:tab pos="2720975" algn="l"/>
                <a:tab pos="3170238" algn="l"/>
                <a:tab pos="3619500" algn="l"/>
                <a:tab pos="4068763" algn="l"/>
                <a:tab pos="4518025" algn="l"/>
                <a:tab pos="4967288" algn="l"/>
                <a:tab pos="5416550" algn="l"/>
                <a:tab pos="5865813" algn="l"/>
                <a:tab pos="6315075" algn="l"/>
                <a:tab pos="6764338" algn="l"/>
                <a:tab pos="7213600" algn="l"/>
                <a:tab pos="7662863" algn="l"/>
                <a:tab pos="8112125" algn="l"/>
                <a:tab pos="8561388" algn="l"/>
                <a:tab pos="9010650" algn="l"/>
                <a:tab pos="945991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76250" algn="l"/>
                <a:tab pos="923925" algn="l"/>
                <a:tab pos="1373188" algn="l"/>
                <a:tab pos="1822450" algn="l"/>
                <a:tab pos="2271713" algn="l"/>
                <a:tab pos="2720975" algn="l"/>
                <a:tab pos="3170238" algn="l"/>
                <a:tab pos="3619500" algn="l"/>
                <a:tab pos="4068763" algn="l"/>
                <a:tab pos="4518025" algn="l"/>
                <a:tab pos="4967288" algn="l"/>
                <a:tab pos="5416550" algn="l"/>
                <a:tab pos="5865813" algn="l"/>
                <a:tab pos="6315075" algn="l"/>
                <a:tab pos="6764338" algn="l"/>
                <a:tab pos="7213600" algn="l"/>
                <a:tab pos="7662863" algn="l"/>
                <a:tab pos="8112125" algn="l"/>
                <a:tab pos="8561388" algn="l"/>
                <a:tab pos="9010650" algn="l"/>
                <a:tab pos="945991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76250" algn="l"/>
                <a:tab pos="923925" algn="l"/>
                <a:tab pos="1373188" algn="l"/>
                <a:tab pos="1822450" algn="l"/>
                <a:tab pos="2271713" algn="l"/>
                <a:tab pos="2720975" algn="l"/>
                <a:tab pos="3170238" algn="l"/>
                <a:tab pos="3619500" algn="l"/>
                <a:tab pos="4068763" algn="l"/>
                <a:tab pos="4518025" algn="l"/>
                <a:tab pos="4967288" algn="l"/>
                <a:tab pos="5416550" algn="l"/>
                <a:tab pos="5865813" algn="l"/>
                <a:tab pos="6315075" algn="l"/>
                <a:tab pos="6764338" algn="l"/>
                <a:tab pos="7213600" algn="l"/>
                <a:tab pos="7662863" algn="l"/>
                <a:tab pos="8112125" algn="l"/>
                <a:tab pos="8561388" algn="l"/>
                <a:tab pos="9010650" algn="l"/>
                <a:tab pos="945991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76250" algn="l"/>
                <a:tab pos="923925" algn="l"/>
                <a:tab pos="1373188" algn="l"/>
                <a:tab pos="1822450" algn="l"/>
                <a:tab pos="2271713" algn="l"/>
                <a:tab pos="2720975" algn="l"/>
                <a:tab pos="3170238" algn="l"/>
                <a:tab pos="3619500" algn="l"/>
                <a:tab pos="4068763" algn="l"/>
                <a:tab pos="4518025" algn="l"/>
                <a:tab pos="4967288" algn="l"/>
                <a:tab pos="5416550" algn="l"/>
                <a:tab pos="5865813" algn="l"/>
                <a:tab pos="6315075" algn="l"/>
                <a:tab pos="6764338" algn="l"/>
                <a:tab pos="7213600" algn="l"/>
                <a:tab pos="7662863" algn="l"/>
                <a:tab pos="8112125" algn="l"/>
                <a:tab pos="8561388" algn="l"/>
                <a:tab pos="9010650" algn="l"/>
                <a:tab pos="94599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76250" algn="l"/>
                <a:tab pos="923925" algn="l"/>
                <a:tab pos="1373188" algn="l"/>
                <a:tab pos="1822450" algn="l"/>
                <a:tab pos="2271713" algn="l"/>
                <a:tab pos="2720975" algn="l"/>
                <a:tab pos="3170238" algn="l"/>
                <a:tab pos="3619500" algn="l"/>
                <a:tab pos="4068763" algn="l"/>
                <a:tab pos="4518025" algn="l"/>
                <a:tab pos="4967288" algn="l"/>
                <a:tab pos="5416550" algn="l"/>
                <a:tab pos="5865813" algn="l"/>
                <a:tab pos="6315075" algn="l"/>
                <a:tab pos="6764338" algn="l"/>
                <a:tab pos="7213600" algn="l"/>
                <a:tab pos="7662863" algn="l"/>
                <a:tab pos="8112125" algn="l"/>
                <a:tab pos="8561388" algn="l"/>
                <a:tab pos="9010650" algn="l"/>
                <a:tab pos="94599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76250" algn="l"/>
                <a:tab pos="923925" algn="l"/>
                <a:tab pos="1373188" algn="l"/>
                <a:tab pos="1822450" algn="l"/>
                <a:tab pos="2271713" algn="l"/>
                <a:tab pos="2720975" algn="l"/>
                <a:tab pos="3170238" algn="l"/>
                <a:tab pos="3619500" algn="l"/>
                <a:tab pos="4068763" algn="l"/>
                <a:tab pos="4518025" algn="l"/>
                <a:tab pos="4967288" algn="l"/>
                <a:tab pos="5416550" algn="l"/>
                <a:tab pos="5865813" algn="l"/>
                <a:tab pos="6315075" algn="l"/>
                <a:tab pos="6764338" algn="l"/>
                <a:tab pos="7213600" algn="l"/>
                <a:tab pos="7662863" algn="l"/>
                <a:tab pos="8112125" algn="l"/>
                <a:tab pos="8561388" algn="l"/>
                <a:tab pos="9010650" algn="l"/>
                <a:tab pos="94599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76250" algn="l"/>
                <a:tab pos="923925" algn="l"/>
                <a:tab pos="1373188" algn="l"/>
                <a:tab pos="1822450" algn="l"/>
                <a:tab pos="2271713" algn="l"/>
                <a:tab pos="2720975" algn="l"/>
                <a:tab pos="3170238" algn="l"/>
                <a:tab pos="3619500" algn="l"/>
                <a:tab pos="4068763" algn="l"/>
                <a:tab pos="4518025" algn="l"/>
                <a:tab pos="4967288" algn="l"/>
                <a:tab pos="5416550" algn="l"/>
                <a:tab pos="5865813" algn="l"/>
                <a:tab pos="6315075" algn="l"/>
                <a:tab pos="6764338" algn="l"/>
                <a:tab pos="7213600" algn="l"/>
                <a:tab pos="7662863" algn="l"/>
                <a:tab pos="8112125" algn="l"/>
                <a:tab pos="8561388" algn="l"/>
                <a:tab pos="9010650" algn="l"/>
                <a:tab pos="94599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76250" algn="l"/>
                <a:tab pos="923925" algn="l"/>
                <a:tab pos="1373188" algn="l"/>
                <a:tab pos="1822450" algn="l"/>
                <a:tab pos="2271713" algn="l"/>
                <a:tab pos="2720975" algn="l"/>
                <a:tab pos="3170238" algn="l"/>
                <a:tab pos="3619500" algn="l"/>
                <a:tab pos="4068763" algn="l"/>
                <a:tab pos="4518025" algn="l"/>
                <a:tab pos="4967288" algn="l"/>
                <a:tab pos="5416550" algn="l"/>
                <a:tab pos="5865813" algn="l"/>
                <a:tab pos="6315075" algn="l"/>
                <a:tab pos="6764338" algn="l"/>
                <a:tab pos="7213600" algn="l"/>
                <a:tab pos="7662863" algn="l"/>
                <a:tab pos="8112125" algn="l"/>
                <a:tab pos="8561388" algn="l"/>
                <a:tab pos="9010650" algn="l"/>
                <a:tab pos="94599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76250" algn="l"/>
                <a:tab pos="923925" algn="l"/>
                <a:tab pos="1373188" algn="l"/>
                <a:tab pos="1822450" algn="l"/>
                <a:tab pos="2271713" algn="l"/>
                <a:tab pos="2720975" algn="l"/>
                <a:tab pos="3170238" algn="l"/>
                <a:tab pos="3619500" algn="l"/>
                <a:tab pos="4068763" algn="l"/>
                <a:tab pos="4518025" algn="l"/>
                <a:tab pos="4967288" algn="l"/>
                <a:tab pos="5416550" algn="l"/>
                <a:tab pos="5865813" algn="l"/>
                <a:tab pos="6315075" algn="l"/>
                <a:tab pos="6764338" algn="l"/>
                <a:tab pos="7213600" algn="l"/>
                <a:tab pos="7662863" algn="l"/>
                <a:tab pos="8112125" algn="l"/>
                <a:tab pos="8561388" algn="l"/>
                <a:tab pos="9010650" algn="l"/>
                <a:tab pos="94599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lnSpc>
                <a:spcPct val="115000"/>
              </a:lnSpc>
              <a:spcBef>
                <a:spcPts val="100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④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主よ我が欲をば　火に焼き尽くし</a:t>
            </a:r>
          </a:p>
          <a:p>
            <a:pPr eaLnBrk="1" hangingPunct="1">
              <a:lnSpc>
                <a:spcPct val="115000"/>
              </a:lnSpc>
              <a:spcBef>
                <a:spcPts val="10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全</a:t>
            </a:r>
            <a:r>
              <a:rPr lang="ja-JP" altLang="ja-JP">
                <a:solidFill>
                  <a:srgbClr val="FFFFFF"/>
                </a:solidFill>
                <a:latin typeface="ＭＳ Ｐゴシック" panose="020B0600070205080204" pitchFamily="50" charset="-128"/>
              </a:rPr>
              <a:t>(また)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き自由の身と　ならしめ給え</a:t>
            </a:r>
          </a:p>
          <a:p>
            <a:pPr eaLnBrk="1" hangingPunct="1">
              <a:lnSpc>
                <a:spcPct val="115000"/>
              </a:lnSpc>
              <a:spcBef>
                <a:spcPts val="10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主よ汝</a:t>
            </a:r>
            <a:r>
              <a:rPr lang="ja-JP" altLang="ja-JP">
                <a:solidFill>
                  <a:srgbClr val="FFFFFF"/>
                </a:solidFill>
                <a:latin typeface="ＭＳ Ｐゴシック" panose="020B0600070205080204" pitchFamily="50" charset="-128"/>
              </a:rPr>
              <a:t>(な)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が息もて　御霊を満たし</a:t>
            </a:r>
          </a:p>
          <a:p>
            <a:pPr eaLnBrk="1" hangingPunct="1">
              <a:lnSpc>
                <a:spcPct val="115000"/>
              </a:lnSpc>
              <a:spcBef>
                <a:spcPts val="10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炎のバプテスマ　施し給え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322" name="Text Box 1">
            <a:extLst>
              <a:ext uri="{FF2B5EF4-FFF2-40B4-BE49-F238E27FC236}">
                <a16:creationId xmlns:a16="http://schemas.microsoft.com/office/drawing/2014/main" id="{B7C425E7-274C-4F2A-E746-FB4BF73607B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67200" y="0"/>
            <a:ext cx="48768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4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聖６００　み神のほのおよ </a:t>
            </a:r>
          </a:p>
        </p:txBody>
      </p:sp>
      <p:sp>
        <p:nvSpPr>
          <p:cNvPr id="56323" name="Text Box 2">
            <a:extLst>
              <a:ext uri="{FF2B5EF4-FFF2-40B4-BE49-F238E27FC236}">
                <a16:creationId xmlns:a16="http://schemas.microsoft.com/office/drawing/2014/main" id="{A13939EF-DAC7-68B7-E914-03FCD376F94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360363" y="0"/>
            <a:ext cx="9504363" cy="44211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738000" tIns="730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/>
              <a:t>　 燃えよ燃えよ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/>
              <a:t>   罪汚れの  少しもなきまで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/>
              <a:t>   燃えよ燃えよ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/>
              <a:t>　 御神の炎よ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SzPct val="80000"/>
              <a:buFontTx/>
              <a:buNone/>
            </a:pPr>
            <a:r>
              <a:rPr lang="ja-JP" altLang="ja-JP" sz="4400">
                <a:latin typeface="ＤＦＧ中太丸ゴシック体"/>
                <a:ea typeface="ＤＦＧ中太丸ゴシック体"/>
                <a:cs typeface="ＤＦＧ中太丸ゴシック体"/>
              </a:rPr>
              <a:t>　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6914" name="Text Box 1">
            <a:extLst>
              <a:ext uri="{FF2B5EF4-FFF2-40B4-BE49-F238E27FC236}">
                <a16:creationId xmlns:a16="http://schemas.microsoft.com/office/drawing/2014/main" id="{10314709-E5A2-1E39-2565-6FA71C7D06C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0"/>
            <a:ext cx="77724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聖６１０</a:t>
            </a:r>
            <a:r>
              <a:rPr lang="ja-JP" altLang="ja-JP" sz="2800" b="1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　聖霊きたれり</a:t>
            </a:r>
          </a:p>
        </p:txBody>
      </p:sp>
      <p:sp>
        <p:nvSpPr>
          <p:cNvPr id="166915" name="Text Box 2">
            <a:extLst>
              <a:ext uri="{FF2B5EF4-FFF2-40B4-BE49-F238E27FC236}">
                <a16:creationId xmlns:a16="http://schemas.microsoft.com/office/drawing/2014/main" id="{2ABDF31B-80DF-72EB-69A9-B86BE7EB213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0"/>
            <a:ext cx="8001000" cy="5867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738000" tIns="730800"/>
          <a:lstStyle>
            <a:lvl1pPr marL="476250" indent="-452438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76250" algn="l"/>
                <a:tab pos="923925" algn="l"/>
                <a:tab pos="1373188" algn="l"/>
                <a:tab pos="1822450" algn="l"/>
                <a:tab pos="2271713" algn="l"/>
                <a:tab pos="2720975" algn="l"/>
                <a:tab pos="3170238" algn="l"/>
                <a:tab pos="3619500" algn="l"/>
                <a:tab pos="4068763" algn="l"/>
                <a:tab pos="4518025" algn="l"/>
                <a:tab pos="4967288" algn="l"/>
                <a:tab pos="5416550" algn="l"/>
                <a:tab pos="5865813" algn="l"/>
                <a:tab pos="6315075" algn="l"/>
                <a:tab pos="6764338" algn="l"/>
                <a:tab pos="7213600" algn="l"/>
                <a:tab pos="7662863" algn="l"/>
                <a:tab pos="8112125" algn="l"/>
                <a:tab pos="8561388" algn="l"/>
                <a:tab pos="9010650" algn="l"/>
                <a:tab pos="945991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76250" algn="l"/>
                <a:tab pos="923925" algn="l"/>
                <a:tab pos="1373188" algn="l"/>
                <a:tab pos="1822450" algn="l"/>
                <a:tab pos="2271713" algn="l"/>
                <a:tab pos="2720975" algn="l"/>
                <a:tab pos="3170238" algn="l"/>
                <a:tab pos="3619500" algn="l"/>
                <a:tab pos="4068763" algn="l"/>
                <a:tab pos="4518025" algn="l"/>
                <a:tab pos="4967288" algn="l"/>
                <a:tab pos="5416550" algn="l"/>
                <a:tab pos="5865813" algn="l"/>
                <a:tab pos="6315075" algn="l"/>
                <a:tab pos="6764338" algn="l"/>
                <a:tab pos="7213600" algn="l"/>
                <a:tab pos="7662863" algn="l"/>
                <a:tab pos="8112125" algn="l"/>
                <a:tab pos="8561388" algn="l"/>
                <a:tab pos="9010650" algn="l"/>
                <a:tab pos="945991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76250" algn="l"/>
                <a:tab pos="923925" algn="l"/>
                <a:tab pos="1373188" algn="l"/>
                <a:tab pos="1822450" algn="l"/>
                <a:tab pos="2271713" algn="l"/>
                <a:tab pos="2720975" algn="l"/>
                <a:tab pos="3170238" algn="l"/>
                <a:tab pos="3619500" algn="l"/>
                <a:tab pos="4068763" algn="l"/>
                <a:tab pos="4518025" algn="l"/>
                <a:tab pos="4967288" algn="l"/>
                <a:tab pos="5416550" algn="l"/>
                <a:tab pos="5865813" algn="l"/>
                <a:tab pos="6315075" algn="l"/>
                <a:tab pos="6764338" algn="l"/>
                <a:tab pos="7213600" algn="l"/>
                <a:tab pos="7662863" algn="l"/>
                <a:tab pos="8112125" algn="l"/>
                <a:tab pos="8561388" algn="l"/>
                <a:tab pos="9010650" algn="l"/>
                <a:tab pos="945991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76250" algn="l"/>
                <a:tab pos="923925" algn="l"/>
                <a:tab pos="1373188" algn="l"/>
                <a:tab pos="1822450" algn="l"/>
                <a:tab pos="2271713" algn="l"/>
                <a:tab pos="2720975" algn="l"/>
                <a:tab pos="3170238" algn="l"/>
                <a:tab pos="3619500" algn="l"/>
                <a:tab pos="4068763" algn="l"/>
                <a:tab pos="4518025" algn="l"/>
                <a:tab pos="4967288" algn="l"/>
                <a:tab pos="5416550" algn="l"/>
                <a:tab pos="5865813" algn="l"/>
                <a:tab pos="6315075" algn="l"/>
                <a:tab pos="6764338" algn="l"/>
                <a:tab pos="7213600" algn="l"/>
                <a:tab pos="7662863" algn="l"/>
                <a:tab pos="8112125" algn="l"/>
                <a:tab pos="8561388" algn="l"/>
                <a:tab pos="9010650" algn="l"/>
                <a:tab pos="94599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76250" algn="l"/>
                <a:tab pos="923925" algn="l"/>
                <a:tab pos="1373188" algn="l"/>
                <a:tab pos="1822450" algn="l"/>
                <a:tab pos="2271713" algn="l"/>
                <a:tab pos="2720975" algn="l"/>
                <a:tab pos="3170238" algn="l"/>
                <a:tab pos="3619500" algn="l"/>
                <a:tab pos="4068763" algn="l"/>
                <a:tab pos="4518025" algn="l"/>
                <a:tab pos="4967288" algn="l"/>
                <a:tab pos="5416550" algn="l"/>
                <a:tab pos="5865813" algn="l"/>
                <a:tab pos="6315075" algn="l"/>
                <a:tab pos="6764338" algn="l"/>
                <a:tab pos="7213600" algn="l"/>
                <a:tab pos="7662863" algn="l"/>
                <a:tab pos="8112125" algn="l"/>
                <a:tab pos="8561388" algn="l"/>
                <a:tab pos="9010650" algn="l"/>
                <a:tab pos="94599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76250" algn="l"/>
                <a:tab pos="923925" algn="l"/>
                <a:tab pos="1373188" algn="l"/>
                <a:tab pos="1822450" algn="l"/>
                <a:tab pos="2271713" algn="l"/>
                <a:tab pos="2720975" algn="l"/>
                <a:tab pos="3170238" algn="l"/>
                <a:tab pos="3619500" algn="l"/>
                <a:tab pos="4068763" algn="l"/>
                <a:tab pos="4518025" algn="l"/>
                <a:tab pos="4967288" algn="l"/>
                <a:tab pos="5416550" algn="l"/>
                <a:tab pos="5865813" algn="l"/>
                <a:tab pos="6315075" algn="l"/>
                <a:tab pos="6764338" algn="l"/>
                <a:tab pos="7213600" algn="l"/>
                <a:tab pos="7662863" algn="l"/>
                <a:tab pos="8112125" algn="l"/>
                <a:tab pos="8561388" algn="l"/>
                <a:tab pos="9010650" algn="l"/>
                <a:tab pos="94599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76250" algn="l"/>
                <a:tab pos="923925" algn="l"/>
                <a:tab pos="1373188" algn="l"/>
                <a:tab pos="1822450" algn="l"/>
                <a:tab pos="2271713" algn="l"/>
                <a:tab pos="2720975" algn="l"/>
                <a:tab pos="3170238" algn="l"/>
                <a:tab pos="3619500" algn="l"/>
                <a:tab pos="4068763" algn="l"/>
                <a:tab pos="4518025" algn="l"/>
                <a:tab pos="4967288" algn="l"/>
                <a:tab pos="5416550" algn="l"/>
                <a:tab pos="5865813" algn="l"/>
                <a:tab pos="6315075" algn="l"/>
                <a:tab pos="6764338" algn="l"/>
                <a:tab pos="7213600" algn="l"/>
                <a:tab pos="7662863" algn="l"/>
                <a:tab pos="8112125" algn="l"/>
                <a:tab pos="8561388" algn="l"/>
                <a:tab pos="9010650" algn="l"/>
                <a:tab pos="94599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76250" algn="l"/>
                <a:tab pos="923925" algn="l"/>
                <a:tab pos="1373188" algn="l"/>
                <a:tab pos="1822450" algn="l"/>
                <a:tab pos="2271713" algn="l"/>
                <a:tab pos="2720975" algn="l"/>
                <a:tab pos="3170238" algn="l"/>
                <a:tab pos="3619500" algn="l"/>
                <a:tab pos="4068763" algn="l"/>
                <a:tab pos="4518025" algn="l"/>
                <a:tab pos="4967288" algn="l"/>
                <a:tab pos="5416550" algn="l"/>
                <a:tab pos="5865813" algn="l"/>
                <a:tab pos="6315075" algn="l"/>
                <a:tab pos="6764338" algn="l"/>
                <a:tab pos="7213600" algn="l"/>
                <a:tab pos="7662863" algn="l"/>
                <a:tab pos="8112125" algn="l"/>
                <a:tab pos="8561388" algn="l"/>
                <a:tab pos="9010650" algn="l"/>
                <a:tab pos="94599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76250" algn="l"/>
                <a:tab pos="923925" algn="l"/>
                <a:tab pos="1373188" algn="l"/>
                <a:tab pos="1822450" algn="l"/>
                <a:tab pos="2271713" algn="l"/>
                <a:tab pos="2720975" algn="l"/>
                <a:tab pos="3170238" algn="l"/>
                <a:tab pos="3619500" algn="l"/>
                <a:tab pos="4068763" algn="l"/>
                <a:tab pos="4518025" algn="l"/>
                <a:tab pos="4967288" algn="l"/>
                <a:tab pos="5416550" algn="l"/>
                <a:tab pos="5865813" algn="l"/>
                <a:tab pos="6315075" algn="l"/>
                <a:tab pos="6764338" algn="l"/>
                <a:tab pos="7213600" algn="l"/>
                <a:tab pos="7662863" algn="l"/>
                <a:tab pos="8112125" algn="l"/>
                <a:tab pos="8561388" algn="l"/>
                <a:tab pos="9010650" algn="l"/>
                <a:tab pos="94599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lnSpc>
                <a:spcPct val="115000"/>
              </a:lnSpc>
              <a:spcBef>
                <a:spcPts val="713"/>
              </a:spcBef>
              <a:buClrTx/>
              <a:buSzPct val="80000"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①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いずこにある島々にも</a:t>
            </a:r>
          </a:p>
          <a:p>
            <a:pPr eaLnBrk="1" hangingPunct="1">
              <a:lnSpc>
                <a:spcPct val="115000"/>
              </a:lnSpc>
              <a:spcBef>
                <a:spcPts val="713"/>
              </a:spcBef>
              <a:buClrTx/>
              <a:buSzPct val="80000"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いずこに住む人々にも</a:t>
            </a:r>
            <a:b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</a:b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喜ばしく宣べ伝えよ</a:t>
            </a:r>
            <a:b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</a:b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聖霊きたれり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8962" name="Text Box 1">
            <a:extLst>
              <a:ext uri="{FF2B5EF4-FFF2-40B4-BE49-F238E27FC236}">
                <a16:creationId xmlns:a16="http://schemas.microsoft.com/office/drawing/2014/main" id="{543D8CA6-56A8-AF6D-4AFC-8E6B35EE651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0"/>
            <a:ext cx="77724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聖６１０</a:t>
            </a:r>
            <a:r>
              <a:rPr lang="ja-JP" altLang="ja-JP" sz="2800" b="1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　聖霊きたれり</a:t>
            </a:r>
          </a:p>
        </p:txBody>
      </p:sp>
      <p:sp>
        <p:nvSpPr>
          <p:cNvPr id="168963" name="Text Box 2">
            <a:extLst>
              <a:ext uri="{FF2B5EF4-FFF2-40B4-BE49-F238E27FC236}">
                <a16:creationId xmlns:a16="http://schemas.microsoft.com/office/drawing/2014/main" id="{3B45599F-A67E-C2E2-3200-8C34A771126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0"/>
            <a:ext cx="8001000" cy="5867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738000" tIns="730800"/>
          <a:lstStyle>
            <a:lvl1pPr marL="476250" indent="-452438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76250" algn="l"/>
                <a:tab pos="923925" algn="l"/>
                <a:tab pos="1373188" algn="l"/>
                <a:tab pos="1822450" algn="l"/>
                <a:tab pos="2271713" algn="l"/>
                <a:tab pos="2720975" algn="l"/>
                <a:tab pos="3170238" algn="l"/>
                <a:tab pos="3619500" algn="l"/>
                <a:tab pos="4068763" algn="l"/>
                <a:tab pos="4518025" algn="l"/>
                <a:tab pos="4967288" algn="l"/>
                <a:tab pos="5416550" algn="l"/>
                <a:tab pos="5865813" algn="l"/>
                <a:tab pos="6315075" algn="l"/>
                <a:tab pos="6764338" algn="l"/>
                <a:tab pos="7213600" algn="l"/>
                <a:tab pos="7662863" algn="l"/>
                <a:tab pos="8112125" algn="l"/>
                <a:tab pos="8561388" algn="l"/>
                <a:tab pos="9010650" algn="l"/>
                <a:tab pos="945991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76250" algn="l"/>
                <a:tab pos="923925" algn="l"/>
                <a:tab pos="1373188" algn="l"/>
                <a:tab pos="1822450" algn="l"/>
                <a:tab pos="2271713" algn="l"/>
                <a:tab pos="2720975" algn="l"/>
                <a:tab pos="3170238" algn="l"/>
                <a:tab pos="3619500" algn="l"/>
                <a:tab pos="4068763" algn="l"/>
                <a:tab pos="4518025" algn="l"/>
                <a:tab pos="4967288" algn="l"/>
                <a:tab pos="5416550" algn="l"/>
                <a:tab pos="5865813" algn="l"/>
                <a:tab pos="6315075" algn="l"/>
                <a:tab pos="6764338" algn="l"/>
                <a:tab pos="7213600" algn="l"/>
                <a:tab pos="7662863" algn="l"/>
                <a:tab pos="8112125" algn="l"/>
                <a:tab pos="8561388" algn="l"/>
                <a:tab pos="9010650" algn="l"/>
                <a:tab pos="945991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76250" algn="l"/>
                <a:tab pos="923925" algn="l"/>
                <a:tab pos="1373188" algn="l"/>
                <a:tab pos="1822450" algn="l"/>
                <a:tab pos="2271713" algn="l"/>
                <a:tab pos="2720975" algn="l"/>
                <a:tab pos="3170238" algn="l"/>
                <a:tab pos="3619500" algn="l"/>
                <a:tab pos="4068763" algn="l"/>
                <a:tab pos="4518025" algn="l"/>
                <a:tab pos="4967288" algn="l"/>
                <a:tab pos="5416550" algn="l"/>
                <a:tab pos="5865813" algn="l"/>
                <a:tab pos="6315075" algn="l"/>
                <a:tab pos="6764338" algn="l"/>
                <a:tab pos="7213600" algn="l"/>
                <a:tab pos="7662863" algn="l"/>
                <a:tab pos="8112125" algn="l"/>
                <a:tab pos="8561388" algn="l"/>
                <a:tab pos="9010650" algn="l"/>
                <a:tab pos="945991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76250" algn="l"/>
                <a:tab pos="923925" algn="l"/>
                <a:tab pos="1373188" algn="l"/>
                <a:tab pos="1822450" algn="l"/>
                <a:tab pos="2271713" algn="l"/>
                <a:tab pos="2720975" algn="l"/>
                <a:tab pos="3170238" algn="l"/>
                <a:tab pos="3619500" algn="l"/>
                <a:tab pos="4068763" algn="l"/>
                <a:tab pos="4518025" algn="l"/>
                <a:tab pos="4967288" algn="l"/>
                <a:tab pos="5416550" algn="l"/>
                <a:tab pos="5865813" algn="l"/>
                <a:tab pos="6315075" algn="l"/>
                <a:tab pos="6764338" algn="l"/>
                <a:tab pos="7213600" algn="l"/>
                <a:tab pos="7662863" algn="l"/>
                <a:tab pos="8112125" algn="l"/>
                <a:tab pos="8561388" algn="l"/>
                <a:tab pos="9010650" algn="l"/>
                <a:tab pos="94599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76250" algn="l"/>
                <a:tab pos="923925" algn="l"/>
                <a:tab pos="1373188" algn="l"/>
                <a:tab pos="1822450" algn="l"/>
                <a:tab pos="2271713" algn="l"/>
                <a:tab pos="2720975" algn="l"/>
                <a:tab pos="3170238" algn="l"/>
                <a:tab pos="3619500" algn="l"/>
                <a:tab pos="4068763" algn="l"/>
                <a:tab pos="4518025" algn="l"/>
                <a:tab pos="4967288" algn="l"/>
                <a:tab pos="5416550" algn="l"/>
                <a:tab pos="5865813" algn="l"/>
                <a:tab pos="6315075" algn="l"/>
                <a:tab pos="6764338" algn="l"/>
                <a:tab pos="7213600" algn="l"/>
                <a:tab pos="7662863" algn="l"/>
                <a:tab pos="8112125" algn="l"/>
                <a:tab pos="8561388" algn="l"/>
                <a:tab pos="9010650" algn="l"/>
                <a:tab pos="94599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76250" algn="l"/>
                <a:tab pos="923925" algn="l"/>
                <a:tab pos="1373188" algn="l"/>
                <a:tab pos="1822450" algn="l"/>
                <a:tab pos="2271713" algn="l"/>
                <a:tab pos="2720975" algn="l"/>
                <a:tab pos="3170238" algn="l"/>
                <a:tab pos="3619500" algn="l"/>
                <a:tab pos="4068763" algn="l"/>
                <a:tab pos="4518025" algn="l"/>
                <a:tab pos="4967288" algn="l"/>
                <a:tab pos="5416550" algn="l"/>
                <a:tab pos="5865813" algn="l"/>
                <a:tab pos="6315075" algn="l"/>
                <a:tab pos="6764338" algn="l"/>
                <a:tab pos="7213600" algn="l"/>
                <a:tab pos="7662863" algn="l"/>
                <a:tab pos="8112125" algn="l"/>
                <a:tab pos="8561388" algn="l"/>
                <a:tab pos="9010650" algn="l"/>
                <a:tab pos="94599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76250" algn="l"/>
                <a:tab pos="923925" algn="l"/>
                <a:tab pos="1373188" algn="l"/>
                <a:tab pos="1822450" algn="l"/>
                <a:tab pos="2271713" algn="l"/>
                <a:tab pos="2720975" algn="l"/>
                <a:tab pos="3170238" algn="l"/>
                <a:tab pos="3619500" algn="l"/>
                <a:tab pos="4068763" algn="l"/>
                <a:tab pos="4518025" algn="l"/>
                <a:tab pos="4967288" algn="l"/>
                <a:tab pos="5416550" algn="l"/>
                <a:tab pos="5865813" algn="l"/>
                <a:tab pos="6315075" algn="l"/>
                <a:tab pos="6764338" algn="l"/>
                <a:tab pos="7213600" algn="l"/>
                <a:tab pos="7662863" algn="l"/>
                <a:tab pos="8112125" algn="l"/>
                <a:tab pos="8561388" algn="l"/>
                <a:tab pos="9010650" algn="l"/>
                <a:tab pos="94599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76250" algn="l"/>
                <a:tab pos="923925" algn="l"/>
                <a:tab pos="1373188" algn="l"/>
                <a:tab pos="1822450" algn="l"/>
                <a:tab pos="2271713" algn="l"/>
                <a:tab pos="2720975" algn="l"/>
                <a:tab pos="3170238" algn="l"/>
                <a:tab pos="3619500" algn="l"/>
                <a:tab pos="4068763" algn="l"/>
                <a:tab pos="4518025" algn="l"/>
                <a:tab pos="4967288" algn="l"/>
                <a:tab pos="5416550" algn="l"/>
                <a:tab pos="5865813" algn="l"/>
                <a:tab pos="6315075" algn="l"/>
                <a:tab pos="6764338" algn="l"/>
                <a:tab pos="7213600" algn="l"/>
                <a:tab pos="7662863" algn="l"/>
                <a:tab pos="8112125" algn="l"/>
                <a:tab pos="8561388" algn="l"/>
                <a:tab pos="9010650" algn="l"/>
                <a:tab pos="94599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76250" algn="l"/>
                <a:tab pos="923925" algn="l"/>
                <a:tab pos="1373188" algn="l"/>
                <a:tab pos="1822450" algn="l"/>
                <a:tab pos="2271713" algn="l"/>
                <a:tab pos="2720975" algn="l"/>
                <a:tab pos="3170238" algn="l"/>
                <a:tab pos="3619500" algn="l"/>
                <a:tab pos="4068763" algn="l"/>
                <a:tab pos="4518025" algn="l"/>
                <a:tab pos="4967288" algn="l"/>
                <a:tab pos="5416550" algn="l"/>
                <a:tab pos="5865813" algn="l"/>
                <a:tab pos="6315075" algn="l"/>
                <a:tab pos="6764338" algn="l"/>
                <a:tab pos="7213600" algn="l"/>
                <a:tab pos="7662863" algn="l"/>
                <a:tab pos="8112125" algn="l"/>
                <a:tab pos="8561388" algn="l"/>
                <a:tab pos="9010650" algn="l"/>
                <a:tab pos="94599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lnSpc>
                <a:spcPct val="115000"/>
              </a:lnSpc>
              <a:spcBef>
                <a:spcPts val="10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聖霊来たれり　聖霊来たれり</a:t>
            </a:r>
          </a:p>
          <a:p>
            <a:pPr eaLnBrk="1" hangingPunct="1">
              <a:lnSpc>
                <a:spcPct val="115000"/>
              </a:lnSpc>
              <a:spcBef>
                <a:spcPts val="10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天降</a:t>
            </a:r>
            <a:r>
              <a:rPr lang="ja-JP" altLang="ja-JP">
                <a:solidFill>
                  <a:srgbClr val="FFFFFF"/>
                </a:solidFill>
                <a:latin typeface="ＭＳ Ｐゴシック" panose="020B0600070205080204" pitchFamily="50" charset="-128"/>
              </a:rPr>
              <a:t>(あまくだ)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りし慰め主　</a:t>
            </a:r>
          </a:p>
          <a:p>
            <a:pPr eaLnBrk="1" hangingPunct="1">
              <a:lnSpc>
                <a:spcPct val="115000"/>
              </a:lnSpc>
              <a:spcBef>
                <a:spcPts val="10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地の果てまで宣べ伝えよ　</a:t>
            </a:r>
          </a:p>
          <a:p>
            <a:pPr eaLnBrk="1" hangingPunct="1">
              <a:lnSpc>
                <a:spcPct val="115000"/>
              </a:lnSpc>
              <a:spcBef>
                <a:spcPts val="10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聖霊来たれり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1010" name="Text Box 1">
            <a:extLst>
              <a:ext uri="{FF2B5EF4-FFF2-40B4-BE49-F238E27FC236}">
                <a16:creationId xmlns:a16="http://schemas.microsoft.com/office/drawing/2014/main" id="{9E5EAA09-293A-8648-FD50-2E7AEB68C75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0"/>
            <a:ext cx="77724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聖６１０</a:t>
            </a:r>
            <a:r>
              <a:rPr lang="ja-JP" altLang="ja-JP" sz="2800" b="1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　聖霊きたれり</a:t>
            </a:r>
          </a:p>
        </p:txBody>
      </p:sp>
      <p:sp>
        <p:nvSpPr>
          <p:cNvPr id="171011" name="Text Box 2">
            <a:extLst>
              <a:ext uri="{FF2B5EF4-FFF2-40B4-BE49-F238E27FC236}">
                <a16:creationId xmlns:a16="http://schemas.microsoft.com/office/drawing/2014/main" id="{B728CCB6-CE2F-9146-CFA5-A469E7A9DAD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0"/>
            <a:ext cx="8001000" cy="5867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738000" tIns="730800"/>
          <a:lstStyle>
            <a:lvl1pPr marL="476250" indent="-452438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76250" algn="l"/>
                <a:tab pos="923925" algn="l"/>
                <a:tab pos="1373188" algn="l"/>
                <a:tab pos="1822450" algn="l"/>
                <a:tab pos="2271713" algn="l"/>
                <a:tab pos="2720975" algn="l"/>
                <a:tab pos="3170238" algn="l"/>
                <a:tab pos="3619500" algn="l"/>
                <a:tab pos="4068763" algn="l"/>
                <a:tab pos="4518025" algn="l"/>
                <a:tab pos="4967288" algn="l"/>
                <a:tab pos="5416550" algn="l"/>
                <a:tab pos="5865813" algn="l"/>
                <a:tab pos="6315075" algn="l"/>
                <a:tab pos="6764338" algn="l"/>
                <a:tab pos="7213600" algn="l"/>
                <a:tab pos="7662863" algn="l"/>
                <a:tab pos="8112125" algn="l"/>
                <a:tab pos="8561388" algn="l"/>
                <a:tab pos="9010650" algn="l"/>
                <a:tab pos="945991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76250" algn="l"/>
                <a:tab pos="923925" algn="l"/>
                <a:tab pos="1373188" algn="l"/>
                <a:tab pos="1822450" algn="l"/>
                <a:tab pos="2271713" algn="l"/>
                <a:tab pos="2720975" algn="l"/>
                <a:tab pos="3170238" algn="l"/>
                <a:tab pos="3619500" algn="l"/>
                <a:tab pos="4068763" algn="l"/>
                <a:tab pos="4518025" algn="l"/>
                <a:tab pos="4967288" algn="l"/>
                <a:tab pos="5416550" algn="l"/>
                <a:tab pos="5865813" algn="l"/>
                <a:tab pos="6315075" algn="l"/>
                <a:tab pos="6764338" algn="l"/>
                <a:tab pos="7213600" algn="l"/>
                <a:tab pos="7662863" algn="l"/>
                <a:tab pos="8112125" algn="l"/>
                <a:tab pos="8561388" algn="l"/>
                <a:tab pos="9010650" algn="l"/>
                <a:tab pos="945991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76250" algn="l"/>
                <a:tab pos="923925" algn="l"/>
                <a:tab pos="1373188" algn="l"/>
                <a:tab pos="1822450" algn="l"/>
                <a:tab pos="2271713" algn="l"/>
                <a:tab pos="2720975" algn="l"/>
                <a:tab pos="3170238" algn="l"/>
                <a:tab pos="3619500" algn="l"/>
                <a:tab pos="4068763" algn="l"/>
                <a:tab pos="4518025" algn="l"/>
                <a:tab pos="4967288" algn="l"/>
                <a:tab pos="5416550" algn="l"/>
                <a:tab pos="5865813" algn="l"/>
                <a:tab pos="6315075" algn="l"/>
                <a:tab pos="6764338" algn="l"/>
                <a:tab pos="7213600" algn="l"/>
                <a:tab pos="7662863" algn="l"/>
                <a:tab pos="8112125" algn="l"/>
                <a:tab pos="8561388" algn="l"/>
                <a:tab pos="9010650" algn="l"/>
                <a:tab pos="945991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76250" algn="l"/>
                <a:tab pos="923925" algn="l"/>
                <a:tab pos="1373188" algn="l"/>
                <a:tab pos="1822450" algn="l"/>
                <a:tab pos="2271713" algn="l"/>
                <a:tab pos="2720975" algn="l"/>
                <a:tab pos="3170238" algn="l"/>
                <a:tab pos="3619500" algn="l"/>
                <a:tab pos="4068763" algn="l"/>
                <a:tab pos="4518025" algn="l"/>
                <a:tab pos="4967288" algn="l"/>
                <a:tab pos="5416550" algn="l"/>
                <a:tab pos="5865813" algn="l"/>
                <a:tab pos="6315075" algn="l"/>
                <a:tab pos="6764338" algn="l"/>
                <a:tab pos="7213600" algn="l"/>
                <a:tab pos="7662863" algn="l"/>
                <a:tab pos="8112125" algn="l"/>
                <a:tab pos="8561388" algn="l"/>
                <a:tab pos="9010650" algn="l"/>
                <a:tab pos="94599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76250" algn="l"/>
                <a:tab pos="923925" algn="l"/>
                <a:tab pos="1373188" algn="l"/>
                <a:tab pos="1822450" algn="l"/>
                <a:tab pos="2271713" algn="l"/>
                <a:tab pos="2720975" algn="l"/>
                <a:tab pos="3170238" algn="l"/>
                <a:tab pos="3619500" algn="l"/>
                <a:tab pos="4068763" algn="l"/>
                <a:tab pos="4518025" algn="l"/>
                <a:tab pos="4967288" algn="l"/>
                <a:tab pos="5416550" algn="l"/>
                <a:tab pos="5865813" algn="l"/>
                <a:tab pos="6315075" algn="l"/>
                <a:tab pos="6764338" algn="l"/>
                <a:tab pos="7213600" algn="l"/>
                <a:tab pos="7662863" algn="l"/>
                <a:tab pos="8112125" algn="l"/>
                <a:tab pos="8561388" algn="l"/>
                <a:tab pos="9010650" algn="l"/>
                <a:tab pos="94599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76250" algn="l"/>
                <a:tab pos="923925" algn="l"/>
                <a:tab pos="1373188" algn="l"/>
                <a:tab pos="1822450" algn="l"/>
                <a:tab pos="2271713" algn="l"/>
                <a:tab pos="2720975" algn="l"/>
                <a:tab pos="3170238" algn="l"/>
                <a:tab pos="3619500" algn="l"/>
                <a:tab pos="4068763" algn="l"/>
                <a:tab pos="4518025" algn="l"/>
                <a:tab pos="4967288" algn="l"/>
                <a:tab pos="5416550" algn="l"/>
                <a:tab pos="5865813" algn="l"/>
                <a:tab pos="6315075" algn="l"/>
                <a:tab pos="6764338" algn="l"/>
                <a:tab pos="7213600" algn="l"/>
                <a:tab pos="7662863" algn="l"/>
                <a:tab pos="8112125" algn="l"/>
                <a:tab pos="8561388" algn="l"/>
                <a:tab pos="9010650" algn="l"/>
                <a:tab pos="94599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76250" algn="l"/>
                <a:tab pos="923925" algn="l"/>
                <a:tab pos="1373188" algn="l"/>
                <a:tab pos="1822450" algn="l"/>
                <a:tab pos="2271713" algn="l"/>
                <a:tab pos="2720975" algn="l"/>
                <a:tab pos="3170238" algn="l"/>
                <a:tab pos="3619500" algn="l"/>
                <a:tab pos="4068763" algn="l"/>
                <a:tab pos="4518025" algn="l"/>
                <a:tab pos="4967288" algn="l"/>
                <a:tab pos="5416550" algn="l"/>
                <a:tab pos="5865813" algn="l"/>
                <a:tab pos="6315075" algn="l"/>
                <a:tab pos="6764338" algn="l"/>
                <a:tab pos="7213600" algn="l"/>
                <a:tab pos="7662863" algn="l"/>
                <a:tab pos="8112125" algn="l"/>
                <a:tab pos="8561388" algn="l"/>
                <a:tab pos="9010650" algn="l"/>
                <a:tab pos="94599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76250" algn="l"/>
                <a:tab pos="923925" algn="l"/>
                <a:tab pos="1373188" algn="l"/>
                <a:tab pos="1822450" algn="l"/>
                <a:tab pos="2271713" algn="l"/>
                <a:tab pos="2720975" algn="l"/>
                <a:tab pos="3170238" algn="l"/>
                <a:tab pos="3619500" algn="l"/>
                <a:tab pos="4068763" algn="l"/>
                <a:tab pos="4518025" algn="l"/>
                <a:tab pos="4967288" algn="l"/>
                <a:tab pos="5416550" algn="l"/>
                <a:tab pos="5865813" algn="l"/>
                <a:tab pos="6315075" algn="l"/>
                <a:tab pos="6764338" algn="l"/>
                <a:tab pos="7213600" algn="l"/>
                <a:tab pos="7662863" algn="l"/>
                <a:tab pos="8112125" algn="l"/>
                <a:tab pos="8561388" algn="l"/>
                <a:tab pos="9010650" algn="l"/>
                <a:tab pos="94599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76250" algn="l"/>
                <a:tab pos="923925" algn="l"/>
                <a:tab pos="1373188" algn="l"/>
                <a:tab pos="1822450" algn="l"/>
                <a:tab pos="2271713" algn="l"/>
                <a:tab pos="2720975" algn="l"/>
                <a:tab pos="3170238" algn="l"/>
                <a:tab pos="3619500" algn="l"/>
                <a:tab pos="4068763" algn="l"/>
                <a:tab pos="4518025" algn="l"/>
                <a:tab pos="4967288" algn="l"/>
                <a:tab pos="5416550" algn="l"/>
                <a:tab pos="5865813" algn="l"/>
                <a:tab pos="6315075" algn="l"/>
                <a:tab pos="6764338" algn="l"/>
                <a:tab pos="7213600" algn="l"/>
                <a:tab pos="7662863" algn="l"/>
                <a:tab pos="8112125" algn="l"/>
                <a:tab pos="8561388" algn="l"/>
                <a:tab pos="9010650" algn="l"/>
                <a:tab pos="94599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lnSpc>
                <a:spcPct val="115000"/>
              </a:lnSpc>
              <a:spcBef>
                <a:spcPts val="100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②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暗き夜は開け放たれ　</a:t>
            </a:r>
          </a:p>
          <a:p>
            <a:pPr eaLnBrk="1" hangingPunct="1">
              <a:lnSpc>
                <a:spcPct val="115000"/>
              </a:lnSpc>
              <a:spcBef>
                <a:spcPts val="10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嘆く声も今は止みて</a:t>
            </a:r>
          </a:p>
          <a:p>
            <a:pPr eaLnBrk="1" hangingPunct="1">
              <a:lnSpc>
                <a:spcPct val="115000"/>
              </a:lnSpc>
              <a:spcBef>
                <a:spcPts val="10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目に入るもの皆輝く　</a:t>
            </a:r>
          </a:p>
          <a:p>
            <a:pPr eaLnBrk="1" hangingPunct="1">
              <a:lnSpc>
                <a:spcPct val="115000"/>
              </a:lnSpc>
              <a:spcBef>
                <a:spcPts val="10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聖霊来たれり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3058" name="Text Box 1">
            <a:extLst>
              <a:ext uri="{FF2B5EF4-FFF2-40B4-BE49-F238E27FC236}">
                <a16:creationId xmlns:a16="http://schemas.microsoft.com/office/drawing/2014/main" id="{44A69F74-A700-5F6D-455C-B2FA1DECB29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0"/>
            <a:ext cx="77724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聖６１０</a:t>
            </a:r>
            <a:r>
              <a:rPr lang="ja-JP" altLang="ja-JP" sz="2800" b="1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　聖霊きたれり</a:t>
            </a:r>
          </a:p>
        </p:txBody>
      </p:sp>
      <p:sp>
        <p:nvSpPr>
          <p:cNvPr id="173059" name="Text Box 2">
            <a:extLst>
              <a:ext uri="{FF2B5EF4-FFF2-40B4-BE49-F238E27FC236}">
                <a16:creationId xmlns:a16="http://schemas.microsoft.com/office/drawing/2014/main" id="{768F9A2D-9392-897D-EB25-96E65B6CC13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0"/>
            <a:ext cx="8001000" cy="5867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738000" tIns="730800"/>
          <a:lstStyle>
            <a:lvl1pPr marL="476250" indent="-452438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76250" algn="l"/>
                <a:tab pos="923925" algn="l"/>
                <a:tab pos="1373188" algn="l"/>
                <a:tab pos="1822450" algn="l"/>
                <a:tab pos="2271713" algn="l"/>
                <a:tab pos="2720975" algn="l"/>
                <a:tab pos="3170238" algn="l"/>
                <a:tab pos="3619500" algn="l"/>
                <a:tab pos="4068763" algn="l"/>
                <a:tab pos="4518025" algn="l"/>
                <a:tab pos="4967288" algn="l"/>
                <a:tab pos="5416550" algn="l"/>
                <a:tab pos="5865813" algn="l"/>
                <a:tab pos="6315075" algn="l"/>
                <a:tab pos="6764338" algn="l"/>
                <a:tab pos="7213600" algn="l"/>
                <a:tab pos="7662863" algn="l"/>
                <a:tab pos="8112125" algn="l"/>
                <a:tab pos="8561388" algn="l"/>
                <a:tab pos="9010650" algn="l"/>
                <a:tab pos="945991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76250" algn="l"/>
                <a:tab pos="923925" algn="l"/>
                <a:tab pos="1373188" algn="l"/>
                <a:tab pos="1822450" algn="l"/>
                <a:tab pos="2271713" algn="l"/>
                <a:tab pos="2720975" algn="l"/>
                <a:tab pos="3170238" algn="l"/>
                <a:tab pos="3619500" algn="l"/>
                <a:tab pos="4068763" algn="l"/>
                <a:tab pos="4518025" algn="l"/>
                <a:tab pos="4967288" algn="l"/>
                <a:tab pos="5416550" algn="l"/>
                <a:tab pos="5865813" algn="l"/>
                <a:tab pos="6315075" algn="l"/>
                <a:tab pos="6764338" algn="l"/>
                <a:tab pos="7213600" algn="l"/>
                <a:tab pos="7662863" algn="l"/>
                <a:tab pos="8112125" algn="l"/>
                <a:tab pos="8561388" algn="l"/>
                <a:tab pos="9010650" algn="l"/>
                <a:tab pos="945991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76250" algn="l"/>
                <a:tab pos="923925" algn="l"/>
                <a:tab pos="1373188" algn="l"/>
                <a:tab pos="1822450" algn="l"/>
                <a:tab pos="2271713" algn="l"/>
                <a:tab pos="2720975" algn="l"/>
                <a:tab pos="3170238" algn="l"/>
                <a:tab pos="3619500" algn="l"/>
                <a:tab pos="4068763" algn="l"/>
                <a:tab pos="4518025" algn="l"/>
                <a:tab pos="4967288" algn="l"/>
                <a:tab pos="5416550" algn="l"/>
                <a:tab pos="5865813" algn="l"/>
                <a:tab pos="6315075" algn="l"/>
                <a:tab pos="6764338" algn="l"/>
                <a:tab pos="7213600" algn="l"/>
                <a:tab pos="7662863" algn="l"/>
                <a:tab pos="8112125" algn="l"/>
                <a:tab pos="8561388" algn="l"/>
                <a:tab pos="9010650" algn="l"/>
                <a:tab pos="945991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76250" algn="l"/>
                <a:tab pos="923925" algn="l"/>
                <a:tab pos="1373188" algn="l"/>
                <a:tab pos="1822450" algn="l"/>
                <a:tab pos="2271713" algn="l"/>
                <a:tab pos="2720975" algn="l"/>
                <a:tab pos="3170238" algn="l"/>
                <a:tab pos="3619500" algn="l"/>
                <a:tab pos="4068763" algn="l"/>
                <a:tab pos="4518025" algn="l"/>
                <a:tab pos="4967288" algn="l"/>
                <a:tab pos="5416550" algn="l"/>
                <a:tab pos="5865813" algn="l"/>
                <a:tab pos="6315075" algn="l"/>
                <a:tab pos="6764338" algn="l"/>
                <a:tab pos="7213600" algn="l"/>
                <a:tab pos="7662863" algn="l"/>
                <a:tab pos="8112125" algn="l"/>
                <a:tab pos="8561388" algn="l"/>
                <a:tab pos="9010650" algn="l"/>
                <a:tab pos="94599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76250" algn="l"/>
                <a:tab pos="923925" algn="l"/>
                <a:tab pos="1373188" algn="l"/>
                <a:tab pos="1822450" algn="l"/>
                <a:tab pos="2271713" algn="l"/>
                <a:tab pos="2720975" algn="l"/>
                <a:tab pos="3170238" algn="l"/>
                <a:tab pos="3619500" algn="l"/>
                <a:tab pos="4068763" algn="l"/>
                <a:tab pos="4518025" algn="l"/>
                <a:tab pos="4967288" algn="l"/>
                <a:tab pos="5416550" algn="l"/>
                <a:tab pos="5865813" algn="l"/>
                <a:tab pos="6315075" algn="l"/>
                <a:tab pos="6764338" algn="l"/>
                <a:tab pos="7213600" algn="l"/>
                <a:tab pos="7662863" algn="l"/>
                <a:tab pos="8112125" algn="l"/>
                <a:tab pos="8561388" algn="l"/>
                <a:tab pos="9010650" algn="l"/>
                <a:tab pos="94599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76250" algn="l"/>
                <a:tab pos="923925" algn="l"/>
                <a:tab pos="1373188" algn="l"/>
                <a:tab pos="1822450" algn="l"/>
                <a:tab pos="2271713" algn="l"/>
                <a:tab pos="2720975" algn="l"/>
                <a:tab pos="3170238" algn="l"/>
                <a:tab pos="3619500" algn="l"/>
                <a:tab pos="4068763" algn="l"/>
                <a:tab pos="4518025" algn="l"/>
                <a:tab pos="4967288" algn="l"/>
                <a:tab pos="5416550" algn="l"/>
                <a:tab pos="5865813" algn="l"/>
                <a:tab pos="6315075" algn="l"/>
                <a:tab pos="6764338" algn="l"/>
                <a:tab pos="7213600" algn="l"/>
                <a:tab pos="7662863" algn="l"/>
                <a:tab pos="8112125" algn="l"/>
                <a:tab pos="8561388" algn="l"/>
                <a:tab pos="9010650" algn="l"/>
                <a:tab pos="94599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76250" algn="l"/>
                <a:tab pos="923925" algn="l"/>
                <a:tab pos="1373188" algn="l"/>
                <a:tab pos="1822450" algn="l"/>
                <a:tab pos="2271713" algn="l"/>
                <a:tab pos="2720975" algn="l"/>
                <a:tab pos="3170238" algn="l"/>
                <a:tab pos="3619500" algn="l"/>
                <a:tab pos="4068763" algn="l"/>
                <a:tab pos="4518025" algn="l"/>
                <a:tab pos="4967288" algn="l"/>
                <a:tab pos="5416550" algn="l"/>
                <a:tab pos="5865813" algn="l"/>
                <a:tab pos="6315075" algn="l"/>
                <a:tab pos="6764338" algn="l"/>
                <a:tab pos="7213600" algn="l"/>
                <a:tab pos="7662863" algn="l"/>
                <a:tab pos="8112125" algn="l"/>
                <a:tab pos="8561388" algn="l"/>
                <a:tab pos="9010650" algn="l"/>
                <a:tab pos="94599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76250" algn="l"/>
                <a:tab pos="923925" algn="l"/>
                <a:tab pos="1373188" algn="l"/>
                <a:tab pos="1822450" algn="l"/>
                <a:tab pos="2271713" algn="l"/>
                <a:tab pos="2720975" algn="l"/>
                <a:tab pos="3170238" algn="l"/>
                <a:tab pos="3619500" algn="l"/>
                <a:tab pos="4068763" algn="l"/>
                <a:tab pos="4518025" algn="l"/>
                <a:tab pos="4967288" algn="l"/>
                <a:tab pos="5416550" algn="l"/>
                <a:tab pos="5865813" algn="l"/>
                <a:tab pos="6315075" algn="l"/>
                <a:tab pos="6764338" algn="l"/>
                <a:tab pos="7213600" algn="l"/>
                <a:tab pos="7662863" algn="l"/>
                <a:tab pos="8112125" algn="l"/>
                <a:tab pos="8561388" algn="l"/>
                <a:tab pos="9010650" algn="l"/>
                <a:tab pos="94599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76250" algn="l"/>
                <a:tab pos="923925" algn="l"/>
                <a:tab pos="1373188" algn="l"/>
                <a:tab pos="1822450" algn="l"/>
                <a:tab pos="2271713" algn="l"/>
                <a:tab pos="2720975" algn="l"/>
                <a:tab pos="3170238" algn="l"/>
                <a:tab pos="3619500" algn="l"/>
                <a:tab pos="4068763" algn="l"/>
                <a:tab pos="4518025" algn="l"/>
                <a:tab pos="4967288" algn="l"/>
                <a:tab pos="5416550" algn="l"/>
                <a:tab pos="5865813" algn="l"/>
                <a:tab pos="6315075" algn="l"/>
                <a:tab pos="6764338" algn="l"/>
                <a:tab pos="7213600" algn="l"/>
                <a:tab pos="7662863" algn="l"/>
                <a:tab pos="8112125" algn="l"/>
                <a:tab pos="8561388" algn="l"/>
                <a:tab pos="9010650" algn="l"/>
                <a:tab pos="94599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lnSpc>
                <a:spcPct val="115000"/>
              </a:lnSpc>
              <a:spcBef>
                <a:spcPts val="10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聖霊来たれり　聖霊来たれり</a:t>
            </a:r>
          </a:p>
          <a:p>
            <a:pPr eaLnBrk="1" hangingPunct="1">
              <a:lnSpc>
                <a:spcPct val="115000"/>
              </a:lnSpc>
              <a:spcBef>
                <a:spcPts val="10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天降</a:t>
            </a:r>
            <a:r>
              <a:rPr lang="ja-JP" altLang="ja-JP">
                <a:solidFill>
                  <a:srgbClr val="FFFFFF"/>
                </a:solidFill>
                <a:latin typeface="ＭＳ Ｐゴシック" panose="020B0600070205080204" pitchFamily="50" charset="-128"/>
              </a:rPr>
              <a:t>(あまくだ)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りし慰め主　</a:t>
            </a:r>
          </a:p>
          <a:p>
            <a:pPr eaLnBrk="1" hangingPunct="1">
              <a:lnSpc>
                <a:spcPct val="115000"/>
              </a:lnSpc>
              <a:spcBef>
                <a:spcPts val="10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地の果てまで宣べ伝えよ　</a:t>
            </a:r>
          </a:p>
          <a:p>
            <a:pPr eaLnBrk="1" hangingPunct="1">
              <a:lnSpc>
                <a:spcPct val="115000"/>
              </a:lnSpc>
              <a:spcBef>
                <a:spcPts val="10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聖霊来たれり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5106" name="Text Box 1">
            <a:extLst>
              <a:ext uri="{FF2B5EF4-FFF2-40B4-BE49-F238E27FC236}">
                <a16:creationId xmlns:a16="http://schemas.microsoft.com/office/drawing/2014/main" id="{F019B49F-C7B1-5685-9030-E388CBC129F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0"/>
            <a:ext cx="77724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聖６１０</a:t>
            </a:r>
            <a:r>
              <a:rPr lang="ja-JP" altLang="ja-JP" sz="2800" b="1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　聖霊きたれり</a:t>
            </a:r>
          </a:p>
        </p:txBody>
      </p:sp>
      <p:sp>
        <p:nvSpPr>
          <p:cNvPr id="175107" name="Text Box 2">
            <a:extLst>
              <a:ext uri="{FF2B5EF4-FFF2-40B4-BE49-F238E27FC236}">
                <a16:creationId xmlns:a16="http://schemas.microsoft.com/office/drawing/2014/main" id="{6899C4C4-CEF6-312D-580F-827DFEA7201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0"/>
            <a:ext cx="8001000" cy="5867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738000" tIns="730800"/>
          <a:lstStyle>
            <a:lvl1pPr marL="476250" indent="-452438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76250" algn="l"/>
                <a:tab pos="923925" algn="l"/>
                <a:tab pos="1373188" algn="l"/>
                <a:tab pos="1822450" algn="l"/>
                <a:tab pos="2271713" algn="l"/>
                <a:tab pos="2720975" algn="l"/>
                <a:tab pos="3170238" algn="l"/>
                <a:tab pos="3619500" algn="l"/>
                <a:tab pos="4068763" algn="l"/>
                <a:tab pos="4518025" algn="l"/>
                <a:tab pos="4967288" algn="l"/>
                <a:tab pos="5416550" algn="l"/>
                <a:tab pos="5865813" algn="l"/>
                <a:tab pos="6315075" algn="l"/>
                <a:tab pos="6764338" algn="l"/>
                <a:tab pos="7213600" algn="l"/>
                <a:tab pos="7662863" algn="l"/>
                <a:tab pos="8112125" algn="l"/>
                <a:tab pos="8561388" algn="l"/>
                <a:tab pos="9010650" algn="l"/>
                <a:tab pos="945991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76250" algn="l"/>
                <a:tab pos="923925" algn="l"/>
                <a:tab pos="1373188" algn="l"/>
                <a:tab pos="1822450" algn="l"/>
                <a:tab pos="2271713" algn="l"/>
                <a:tab pos="2720975" algn="l"/>
                <a:tab pos="3170238" algn="l"/>
                <a:tab pos="3619500" algn="l"/>
                <a:tab pos="4068763" algn="l"/>
                <a:tab pos="4518025" algn="l"/>
                <a:tab pos="4967288" algn="l"/>
                <a:tab pos="5416550" algn="l"/>
                <a:tab pos="5865813" algn="l"/>
                <a:tab pos="6315075" algn="l"/>
                <a:tab pos="6764338" algn="l"/>
                <a:tab pos="7213600" algn="l"/>
                <a:tab pos="7662863" algn="l"/>
                <a:tab pos="8112125" algn="l"/>
                <a:tab pos="8561388" algn="l"/>
                <a:tab pos="9010650" algn="l"/>
                <a:tab pos="945991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76250" algn="l"/>
                <a:tab pos="923925" algn="l"/>
                <a:tab pos="1373188" algn="l"/>
                <a:tab pos="1822450" algn="l"/>
                <a:tab pos="2271713" algn="l"/>
                <a:tab pos="2720975" algn="l"/>
                <a:tab pos="3170238" algn="l"/>
                <a:tab pos="3619500" algn="l"/>
                <a:tab pos="4068763" algn="l"/>
                <a:tab pos="4518025" algn="l"/>
                <a:tab pos="4967288" algn="l"/>
                <a:tab pos="5416550" algn="l"/>
                <a:tab pos="5865813" algn="l"/>
                <a:tab pos="6315075" algn="l"/>
                <a:tab pos="6764338" algn="l"/>
                <a:tab pos="7213600" algn="l"/>
                <a:tab pos="7662863" algn="l"/>
                <a:tab pos="8112125" algn="l"/>
                <a:tab pos="8561388" algn="l"/>
                <a:tab pos="9010650" algn="l"/>
                <a:tab pos="945991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76250" algn="l"/>
                <a:tab pos="923925" algn="l"/>
                <a:tab pos="1373188" algn="l"/>
                <a:tab pos="1822450" algn="l"/>
                <a:tab pos="2271713" algn="l"/>
                <a:tab pos="2720975" algn="l"/>
                <a:tab pos="3170238" algn="l"/>
                <a:tab pos="3619500" algn="l"/>
                <a:tab pos="4068763" algn="l"/>
                <a:tab pos="4518025" algn="l"/>
                <a:tab pos="4967288" algn="l"/>
                <a:tab pos="5416550" algn="l"/>
                <a:tab pos="5865813" algn="l"/>
                <a:tab pos="6315075" algn="l"/>
                <a:tab pos="6764338" algn="l"/>
                <a:tab pos="7213600" algn="l"/>
                <a:tab pos="7662863" algn="l"/>
                <a:tab pos="8112125" algn="l"/>
                <a:tab pos="8561388" algn="l"/>
                <a:tab pos="9010650" algn="l"/>
                <a:tab pos="94599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76250" algn="l"/>
                <a:tab pos="923925" algn="l"/>
                <a:tab pos="1373188" algn="l"/>
                <a:tab pos="1822450" algn="l"/>
                <a:tab pos="2271713" algn="l"/>
                <a:tab pos="2720975" algn="l"/>
                <a:tab pos="3170238" algn="l"/>
                <a:tab pos="3619500" algn="l"/>
                <a:tab pos="4068763" algn="l"/>
                <a:tab pos="4518025" algn="l"/>
                <a:tab pos="4967288" algn="l"/>
                <a:tab pos="5416550" algn="l"/>
                <a:tab pos="5865813" algn="l"/>
                <a:tab pos="6315075" algn="l"/>
                <a:tab pos="6764338" algn="l"/>
                <a:tab pos="7213600" algn="l"/>
                <a:tab pos="7662863" algn="l"/>
                <a:tab pos="8112125" algn="l"/>
                <a:tab pos="8561388" algn="l"/>
                <a:tab pos="9010650" algn="l"/>
                <a:tab pos="94599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76250" algn="l"/>
                <a:tab pos="923925" algn="l"/>
                <a:tab pos="1373188" algn="l"/>
                <a:tab pos="1822450" algn="l"/>
                <a:tab pos="2271713" algn="l"/>
                <a:tab pos="2720975" algn="l"/>
                <a:tab pos="3170238" algn="l"/>
                <a:tab pos="3619500" algn="l"/>
                <a:tab pos="4068763" algn="l"/>
                <a:tab pos="4518025" algn="l"/>
                <a:tab pos="4967288" algn="l"/>
                <a:tab pos="5416550" algn="l"/>
                <a:tab pos="5865813" algn="l"/>
                <a:tab pos="6315075" algn="l"/>
                <a:tab pos="6764338" algn="l"/>
                <a:tab pos="7213600" algn="l"/>
                <a:tab pos="7662863" algn="l"/>
                <a:tab pos="8112125" algn="l"/>
                <a:tab pos="8561388" algn="l"/>
                <a:tab pos="9010650" algn="l"/>
                <a:tab pos="94599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76250" algn="l"/>
                <a:tab pos="923925" algn="l"/>
                <a:tab pos="1373188" algn="l"/>
                <a:tab pos="1822450" algn="l"/>
                <a:tab pos="2271713" algn="l"/>
                <a:tab pos="2720975" algn="l"/>
                <a:tab pos="3170238" algn="l"/>
                <a:tab pos="3619500" algn="l"/>
                <a:tab pos="4068763" algn="l"/>
                <a:tab pos="4518025" algn="l"/>
                <a:tab pos="4967288" algn="l"/>
                <a:tab pos="5416550" algn="l"/>
                <a:tab pos="5865813" algn="l"/>
                <a:tab pos="6315075" algn="l"/>
                <a:tab pos="6764338" algn="l"/>
                <a:tab pos="7213600" algn="l"/>
                <a:tab pos="7662863" algn="l"/>
                <a:tab pos="8112125" algn="l"/>
                <a:tab pos="8561388" algn="l"/>
                <a:tab pos="9010650" algn="l"/>
                <a:tab pos="94599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76250" algn="l"/>
                <a:tab pos="923925" algn="l"/>
                <a:tab pos="1373188" algn="l"/>
                <a:tab pos="1822450" algn="l"/>
                <a:tab pos="2271713" algn="l"/>
                <a:tab pos="2720975" algn="l"/>
                <a:tab pos="3170238" algn="l"/>
                <a:tab pos="3619500" algn="l"/>
                <a:tab pos="4068763" algn="l"/>
                <a:tab pos="4518025" algn="l"/>
                <a:tab pos="4967288" algn="l"/>
                <a:tab pos="5416550" algn="l"/>
                <a:tab pos="5865813" algn="l"/>
                <a:tab pos="6315075" algn="l"/>
                <a:tab pos="6764338" algn="l"/>
                <a:tab pos="7213600" algn="l"/>
                <a:tab pos="7662863" algn="l"/>
                <a:tab pos="8112125" algn="l"/>
                <a:tab pos="8561388" algn="l"/>
                <a:tab pos="9010650" algn="l"/>
                <a:tab pos="94599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76250" algn="l"/>
                <a:tab pos="923925" algn="l"/>
                <a:tab pos="1373188" algn="l"/>
                <a:tab pos="1822450" algn="l"/>
                <a:tab pos="2271713" algn="l"/>
                <a:tab pos="2720975" algn="l"/>
                <a:tab pos="3170238" algn="l"/>
                <a:tab pos="3619500" algn="l"/>
                <a:tab pos="4068763" algn="l"/>
                <a:tab pos="4518025" algn="l"/>
                <a:tab pos="4967288" algn="l"/>
                <a:tab pos="5416550" algn="l"/>
                <a:tab pos="5865813" algn="l"/>
                <a:tab pos="6315075" algn="l"/>
                <a:tab pos="6764338" algn="l"/>
                <a:tab pos="7213600" algn="l"/>
                <a:tab pos="7662863" algn="l"/>
                <a:tab pos="8112125" algn="l"/>
                <a:tab pos="8561388" algn="l"/>
                <a:tab pos="9010650" algn="l"/>
                <a:tab pos="94599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lnSpc>
                <a:spcPct val="115000"/>
              </a:lnSpc>
              <a:spcBef>
                <a:spcPts val="100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③君の君に解き放たれ　</a:t>
            </a:r>
          </a:p>
          <a:p>
            <a:pPr eaLnBrk="1" hangingPunct="1">
              <a:lnSpc>
                <a:spcPct val="115000"/>
              </a:lnSpc>
              <a:spcBef>
                <a:spcPts val="100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自由なる身とせられし者</a:t>
            </a:r>
          </a:p>
          <a:p>
            <a:pPr eaLnBrk="1" hangingPunct="1">
              <a:lnSpc>
                <a:spcPct val="115000"/>
              </a:lnSpc>
              <a:spcBef>
                <a:spcPts val="100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勝利</a:t>
            </a:r>
            <a:r>
              <a:rPr lang="en-US" altLang="ja-JP" sz="2400">
                <a:solidFill>
                  <a:srgbClr val="FFFFFF"/>
                </a:solidFill>
                <a:latin typeface="ＭＳ Ｐゴシック" panose="020B0600070205080204" pitchFamily="50" charset="-128"/>
              </a:rPr>
              <a:t>(かち)</a:t>
            </a: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の歌を高く上げよ　  聖霊来たれ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り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7154" name="Text Box 1">
            <a:extLst>
              <a:ext uri="{FF2B5EF4-FFF2-40B4-BE49-F238E27FC236}">
                <a16:creationId xmlns:a16="http://schemas.microsoft.com/office/drawing/2014/main" id="{20331B6D-EB8E-C15B-5756-D53D68FBC4F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0"/>
            <a:ext cx="77724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聖６１０</a:t>
            </a:r>
            <a:r>
              <a:rPr lang="ja-JP" altLang="ja-JP" sz="2800" b="1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　聖霊きたれり</a:t>
            </a:r>
          </a:p>
        </p:txBody>
      </p:sp>
      <p:sp>
        <p:nvSpPr>
          <p:cNvPr id="177155" name="Text Box 2">
            <a:extLst>
              <a:ext uri="{FF2B5EF4-FFF2-40B4-BE49-F238E27FC236}">
                <a16:creationId xmlns:a16="http://schemas.microsoft.com/office/drawing/2014/main" id="{4E04852A-4055-2102-BB86-D3846A3BF77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0"/>
            <a:ext cx="8001000" cy="5867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738000" tIns="730800"/>
          <a:lstStyle>
            <a:lvl1pPr marL="476250" indent="-452438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76250" algn="l"/>
                <a:tab pos="923925" algn="l"/>
                <a:tab pos="1373188" algn="l"/>
                <a:tab pos="1822450" algn="l"/>
                <a:tab pos="2271713" algn="l"/>
                <a:tab pos="2720975" algn="l"/>
                <a:tab pos="3170238" algn="l"/>
                <a:tab pos="3619500" algn="l"/>
                <a:tab pos="4068763" algn="l"/>
                <a:tab pos="4518025" algn="l"/>
                <a:tab pos="4967288" algn="l"/>
                <a:tab pos="5416550" algn="l"/>
                <a:tab pos="5865813" algn="l"/>
                <a:tab pos="6315075" algn="l"/>
                <a:tab pos="6764338" algn="l"/>
                <a:tab pos="7213600" algn="l"/>
                <a:tab pos="7662863" algn="l"/>
                <a:tab pos="8112125" algn="l"/>
                <a:tab pos="8561388" algn="l"/>
                <a:tab pos="9010650" algn="l"/>
                <a:tab pos="945991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76250" algn="l"/>
                <a:tab pos="923925" algn="l"/>
                <a:tab pos="1373188" algn="l"/>
                <a:tab pos="1822450" algn="l"/>
                <a:tab pos="2271713" algn="l"/>
                <a:tab pos="2720975" algn="l"/>
                <a:tab pos="3170238" algn="l"/>
                <a:tab pos="3619500" algn="l"/>
                <a:tab pos="4068763" algn="l"/>
                <a:tab pos="4518025" algn="l"/>
                <a:tab pos="4967288" algn="l"/>
                <a:tab pos="5416550" algn="l"/>
                <a:tab pos="5865813" algn="l"/>
                <a:tab pos="6315075" algn="l"/>
                <a:tab pos="6764338" algn="l"/>
                <a:tab pos="7213600" algn="l"/>
                <a:tab pos="7662863" algn="l"/>
                <a:tab pos="8112125" algn="l"/>
                <a:tab pos="8561388" algn="l"/>
                <a:tab pos="9010650" algn="l"/>
                <a:tab pos="945991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76250" algn="l"/>
                <a:tab pos="923925" algn="l"/>
                <a:tab pos="1373188" algn="l"/>
                <a:tab pos="1822450" algn="l"/>
                <a:tab pos="2271713" algn="l"/>
                <a:tab pos="2720975" algn="l"/>
                <a:tab pos="3170238" algn="l"/>
                <a:tab pos="3619500" algn="l"/>
                <a:tab pos="4068763" algn="l"/>
                <a:tab pos="4518025" algn="l"/>
                <a:tab pos="4967288" algn="l"/>
                <a:tab pos="5416550" algn="l"/>
                <a:tab pos="5865813" algn="l"/>
                <a:tab pos="6315075" algn="l"/>
                <a:tab pos="6764338" algn="l"/>
                <a:tab pos="7213600" algn="l"/>
                <a:tab pos="7662863" algn="l"/>
                <a:tab pos="8112125" algn="l"/>
                <a:tab pos="8561388" algn="l"/>
                <a:tab pos="9010650" algn="l"/>
                <a:tab pos="945991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76250" algn="l"/>
                <a:tab pos="923925" algn="l"/>
                <a:tab pos="1373188" algn="l"/>
                <a:tab pos="1822450" algn="l"/>
                <a:tab pos="2271713" algn="l"/>
                <a:tab pos="2720975" algn="l"/>
                <a:tab pos="3170238" algn="l"/>
                <a:tab pos="3619500" algn="l"/>
                <a:tab pos="4068763" algn="l"/>
                <a:tab pos="4518025" algn="l"/>
                <a:tab pos="4967288" algn="l"/>
                <a:tab pos="5416550" algn="l"/>
                <a:tab pos="5865813" algn="l"/>
                <a:tab pos="6315075" algn="l"/>
                <a:tab pos="6764338" algn="l"/>
                <a:tab pos="7213600" algn="l"/>
                <a:tab pos="7662863" algn="l"/>
                <a:tab pos="8112125" algn="l"/>
                <a:tab pos="8561388" algn="l"/>
                <a:tab pos="9010650" algn="l"/>
                <a:tab pos="94599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76250" algn="l"/>
                <a:tab pos="923925" algn="l"/>
                <a:tab pos="1373188" algn="l"/>
                <a:tab pos="1822450" algn="l"/>
                <a:tab pos="2271713" algn="l"/>
                <a:tab pos="2720975" algn="l"/>
                <a:tab pos="3170238" algn="l"/>
                <a:tab pos="3619500" algn="l"/>
                <a:tab pos="4068763" algn="l"/>
                <a:tab pos="4518025" algn="l"/>
                <a:tab pos="4967288" algn="l"/>
                <a:tab pos="5416550" algn="l"/>
                <a:tab pos="5865813" algn="l"/>
                <a:tab pos="6315075" algn="l"/>
                <a:tab pos="6764338" algn="l"/>
                <a:tab pos="7213600" algn="l"/>
                <a:tab pos="7662863" algn="l"/>
                <a:tab pos="8112125" algn="l"/>
                <a:tab pos="8561388" algn="l"/>
                <a:tab pos="9010650" algn="l"/>
                <a:tab pos="94599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76250" algn="l"/>
                <a:tab pos="923925" algn="l"/>
                <a:tab pos="1373188" algn="l"/>
                <a:tab pos="1822450" algn="l"/>
                <a:tab pos="2271713" algn="l"/>
                <a:tab pos="2720975" algn="l"/>
                <a:tab pos="3170238" algn="l"/>
                <a:tab pos="3619500" algn="l"/>
                <a:tab pos="4068763" algn="l"/>
                <a:tab pos="4518025" algn="l"/>
                <a:tab pos="4967288" algn="l"/>
                <a:tab pos="5416550" algn="l"/>
                <a:tab pos="5865813" algn="l"/>
                <a:tab pos="6315075" algn="l"/>
                <a:tab pos="6764338" algn="l"/>
                <a:tab pos="7213600" algn="l"/>
                <a:tab pos="7662863" algn="l"/>
                <a:tab pos="8112125" algn="l"/>
                <a:tab pos="8561388" algn="l"/>
                <a:tab pos="9010650" algn="l"/>
                <a:tab pos="94599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76250" algn="l"/>
                <a:tab pos="923925" algn="l"/>
                <a:tab pos="1373188" algn="l"/>
                <a:tab pos="1822450" algn="l"/>
                <a:tab pos="2271713" algn="l"/>
                <a:tab pos="2720975" algn="l"/>
                <a:tab pos="3170238" algn="l"/>
                <a:tab pos="3619500" algn="l"/>
                <a:tab pos="4068763" algn="l"/>
                <a:tab pos="4518025" algn="l"/>
                <a:tab pos="4967288" algn="l"/>
                <a:tab pos="5416550" algn="l"/>
                <a:tab pos="5865813" algn="l"/>
                <a:tab pos="6315075" algn="l"/>
                <a:tab pos="6764338" algn="l"/>
                <a:tab pos="7213600" algn="l"/>
                <a:tab pos="7662863" algn="l"/>
                <a:tab pos="8112125" algn="l"/>
                <a:tab pos="8561388" algn="l"/>
                <a:tab pos="9010650" algn="l"/>
                <a:tab pos="94599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76250" algn="l"/>
                <a:tab pos="923925" algn="l"/>
                <a:tab pos="1373188" algn="l"/>
                <a:tab pos="1822450" algn="l"/>
                <a:tab pos="2271713" algn="l"/>
                <a:tab pos="2720975" algn="l"/>
                <a:tab pos="3170238" algn="l"/>
                <a:tab pos="3619500" algn="l"/>
                <a:tab pos="4068763" algn="l"/>
                <a:tab pos="4518025" algn="l"/>
                <a:tab pos="4967288" algn="l"/>
                <a:tab pos="5416550" algn="l"/>
                <a:tab pos="5865813" algn="l"/>
                <a:tab pos="6315075" algn="l"/>
                <a:tab pos="6764338" algn="l"/>
                <a:tab pos="7213600" algn="l"/>
                <a:tab pos="7662863" algn="l"/>
                <a:tab pos="8112125" algn="l"/>
                <a:tab pos="8561388" algn="l"/>
                <a:tab pos="9010650" algn="l"/>
                <a:tab pos="94599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76250" algn="l"/>
                <a:tab pos="923925" algn="l"/>
                <a:tab pos="1373188" algn="l"/>
                <a:tab pos="1822450" algn="l"/>
                <a:tab pos="2271713" algn="l"/>
                <a:tab pos="2720975" algn="l"/>
                <a:tab pos="3170238" algn="l"/>
                <a:tab pos="3619500" algn="l"/>
                <a:tab pos="4068763" algn="l"/>
                <a:tab pos="4518025" algn="l"/>
                <a:tab pos="4967288" algn="l"/>
                <a:tab pos="5416550" algn="l"/>
                <a:tab pos="5865813" algn="l"/>
                <a:tab pos="6315075" algn="l"/>
                <a:tab pos="6764338" algn="l"/>
                <a:tab pos="7213600" algn="l"/>
                <a:tab pos="7662863" algn="l"/>
                <a:tab pos="8112125" algn="l"/>
                <a:tab pos="8561388" algn="l"/>
                <a:tab pos="9010650" algn="l"/>
                <a:tab pos="94599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lnSpc>
                <a:spcPct val="115000"/>
              </a:lnSpc>
              <a:spcBef>
                <a:spcPts val="10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聖霊来たれり　聖霊来たれり</a:t>
            </a:r>
          </a:p>
          <a:p>
            <a:pPr eaLnBrk="1" hangingPunct="1">
              <a:lnSpc>
                <a:spcPct val="115000"/>
              </a:lnSpc>
              <a:spcBef>
                <a:spcPts val="10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天降</a:t>
            </a:r>
            <a:r>
              <a:rPr lang="ja-JP" altLang="ja-JP">
                <a:solidFill>
                  <a:srgbClr val="FFFFFF"/>
                </a:solidFill>
                <a:latin typeface="ＭＳ Ｐゴシック" panose="020B0600070205080204" pitchFamily="50" charset="-128"/>
              </a:rPr>
              <a:t>(あまくだ)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りし慰め主　</a:t>
            </a:r>
          </a:p>
          <a:p>
            <a:pPr eaLnBrk="1" hangingPunct="1">
              <a:lnSpc>
                <a:spcPct val="115000"/>
              </a:lnSpc>
              <a:spcBef>
                <a:spcPts val="10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地の果てまで宣べ伝えよ　</a:t>
            </a:r>
          </a:p>
          <a:p>
            <a:pPr eaLnBrk="1" hangingPunct="1">
              <a:lnSpc>
                <a:spcPct val="115000"/>
              </a:lnSpc>
              <a:spcBef>
                <a:spcPts val="10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聖霊来たれり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9202" name="Text Box 1">
            <a:extLst>
              <a:ext uri="{FF2B5EF4-FFF2-40B4-BE49-F238E27FC236}">
                <a16:creationId xmlns:a16="http://schemas.microsoft.com/office/drawing/2014/main" id="{64FB7D73-51F0-C0A4-D718-F204123C7A3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0"/>
            <a:ext cx="77724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聖６１０</a:t>
            </a:r>
            <a:r>
              <a:rPr lang="ja-JP" altLang="ja-JP" sz="2800" b="1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　聖霊きたれり</a:t>
            </a:r>
          </a:p>
        </p:txBody>
      </p:sp>
      <p:sp>
        <p:nvSpPr>
          <p:cNvPr id="179203" name="Text Box 2">
            <a:extLst>
              <a:ext uri="{FF2B5EF4-FFF2-40B4-BE49-F238E27FC236}">
                <a16:creationId xmlns:a16="http://schemas.microsoft.com/office/drawing/2014/main" id="{BB6D2F3F-FFCE-28FE-BCA5-CB4DB72171D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0"/>
            <a:ext cx="8001000" cy="5867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738000" tIns="730800"/>
          <a:lstStyle>
            <a:lvl1pPr marL="476250" indent="-452438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76250" algn="l"/>
                <a:tab pos="923925" algn="l"/>
                <a:tab pos="1373188" algn="l"/>
                <a:tab pos="1822450" algn="l"/>
                <a:tab pos="2271713" algn="l"/>
                <a:tab pos="2720975" algn="l"/>
                <a:tab pos="3170238" algn="l"/>
                <a:tab pos="3619500" algn="l"/>
                <a:tab pos="4068763" algn="l"/>
                <a:tab pos="4518025" algn="l"/>
                <a:tab pos="4967288" algn="l"/>
                <a:tab pos="5416550" algn="l"/>
                <a:tab pos="5865813" algn="l"/>
                <a:tab pos="6315075" algn="l"/>
                <a:tab pos="6764338" algn="l"/>
                <a:tab pos="7213600" algn="l"/>
                <a:tab pos="7662863" algn="l"/>
                <a:tab pos="8112125" algn="l"/>
                <a:tab pos="8561388" algn="l"/>
                <a:tab pos="9010650" algn="l"/>
                <a:tab pos="945991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76250" algn="l"/>
                <a:tab pos="923925" algn="l"/>
                <a:tab pos="1373188" algn="l"/>
                <a:tab pos="1822450" algn="l"/>
                <a:tab pos="2271713" algn="l"/>
                <a:tab pos="2720975" algn="l"/>
                <a:tab pos="3170238" algn="l"/>
                <a:tab pos="3619500" algn="l"/>
                <a:tab pos="4068763" algn="l"/>
                <a:tab pos="4518025" algn="l"/>
                <a:tab pos="4967288" algn="l"/>
                <a:tab pos="5416550" algn="l"/>
                <a:tab pos="5865813" algn="l"/>
                <a:tab pos="6315075" algn="l"/>
                <a:tab pos="6764338" algn="l"/>
                <a:tab pos="7213600" algn="l"/>
                <a:tab pos="7662863" algn="l"/>
                <a:tab pos="8112125" algn="l"/>
                <a:tab pos="8561388" algn="l"/>
                <a:tab pos="9010650" algn="l"/>
                <a:tab pos="945991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76250" algn="l"/>
                <a:tab pos="923925" algn="l"/>
                <a:tab pos="1373188" algn="l"/>
                <a:tab pos="1822450" algn="l"/>
                <a:tab pos="2271713" algn="l"/>
                <a:tab pos="2720975" algn="l"/>
                <a:tab pos="3170238" algn="l"/>
                <a:tab pos="3619500" algn="l"/>
                <a:tab pos="4068763" algn="l"/>
                <a:tab pos="4518025" algn="l"/>
                <a:tab pos="4967288" algn="l"/>
                <a:tab pos="5416550" algn="l"/>
                <a:tab pos="5865813" algn="l"/>
                <a:tab pos="6315075" algn="l"/>
                <a:tab pos="6764338" algn="l"/>
                <a:tab pos="7213600" algn="l"/>
                <a:tab pos="7662863" algn="l"/>
                <a:tab pos="8112125" algn="l"/>
                <a:tab pos="8561388" algn="l"/>
                <a:tab pos="9010650" algn="l"/>
                <a:tab pos="945991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76250" algn="l"/>
                <a:tab pos="923925" algn="l"/>
                <a:tab pos="1373188" algn="l"/>
                <a:tab pos="1822450" algn="l"/>
                <a:tab pos="2271713" algn="l"/>
                <a:tab pos="2720975" algn="l"/>
                <a:tab pos="3170238" algn="l"/>
                <a:tab pos="3619500" algn="l"/>
                <a:tab pos="4068763" algn="l"/>
                <a:tab pos="4518025" algn="l"/>
                <a:tab pos="4967288" algn="l"/>
                <a:tab pos="5416550" algn="l"/>
                <a:tab pos="5865813" algn="l"/>
                <a:tab pos="6315075" algn="l"/>
                <a:tab pos="6764338" algn="l"/>
                <a:tab pos="7213600" algn="l"/>
                <a:tab pos="7662863" algn="l"/>
                <a:tab pos="8112125" algn="l"/>
                <a:tab pos="8561388" algn="l"/>
                <a:tab pos="9010650" algn="l"/>
                <a:tab pos="94599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76250" algn="l"/>
                <a:tab pos="923925" algn="l"/>
                <a:tab pos="1373188" algn="l"/>
                <a:tab pos="1822450" algn="l"/>
                <a:tab pos="2271713" algn="l"/>
                <a:tab pos="2720975" algn="l"/>
                <a:tab pos="3170238" algn="l"/>
                <a:tab pos="3619500" algn="l"/>
                <a:tab pos="4068763" algn="l"/>
                <a:tab pos="4518025" algn="l"/>
                <a:tab pos="4967288" algn="l"/>
                <a:tab pos="5416550" algn="l"/>
                <a:tab pos="5865813" algn="l"/>
                <a:tab pos="6315075" algn="l"/>
                <a:tab pos="6764338" algn="l"/>
                <a:tab pos="7213600" algn="l"/>
                <a:tab pos="7662863" algn="l"/>
                <a:tab pos="8112125" algn="l"/>
                <a:tab pos="8561388" algn="l"/>
                <a:tab pos="9010650" algn="l"/>
                <a:tab pos="94599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76250" algn="l"/>
                <a:tab pos="923925" algn="l"/>
                <a:tab pos="1373188" algn="l"/>
                <a:tab pos="1822450" algn="l"/>
                <a:tab pos="2271713" algn="l"/>
                <a:tab pos="2720975" algn="l"/>
                <a:tab pos="3170238" algn="l"/>
                <a:tab pos="3619500" algn="l"/>
                <a:tab pos="4068763" algn="l"/>
                <a:tab pos="4518025" algn="l"/>
                <a:tab pos="4967288" algn="l"/>
                <a:tab pos="5416550" algn="l"/>
                <a:tab pos="5865813" algn="l"/>
                <a:tab pos="6315075" algn="l"/>
                <a:tab pos="6764338" algn="l"/>
                <a:tab pos="7213600" algn="l"/>
                <a:tab pos="7662863" algn="l"/>
                <a:tab pos="8112125" algn="l"/>
                <a:tab pos="8561388" algn="l"/>
                <a:tab pos="9010650" algn="l"/>
                <a:tab pos="94599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76250" algn="l"/>
                <a:tab pos="923925" algn="l"/>
                <a:tab pos="1373188" algn="l"/>
                <a:tab pos="1822450" algn="l"/>
                <a:tab pos="2271713" algn="l"/>
                <a:tab pos="2720975" algn="l"/>
                <a:tab pos="3170238" algn="l"/>
                <a:tab pos="3619500" algn="l"/>
                <a:tab pos="4068763" algn="l"/>
                <a:tab pos="4518025" algn="l"/>
                <a:tab pos="4967288" algn="l"/>
                <a:tab pos="5416550" algn="l"/>
                <a:tab pos="5865813" algn="l"/>
                <a:tab pos="6315075" algn="l"/>
                <a:tab pos="6764338" algn="l"/>
                <a:tab pos="7213600" algn="l"/>
                <a:tab pos="7662863" algn="l"/>
                <a:tab pos="8112125" algn="l"/>
                <a:tab pos="8561388" algn="l"/>
                <a:tab pos="9010650" algn="l"/>
                <a:tab pos="94599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76250" algn="l"/>
                <a:tab pos="923925" algn="l"/>
                <a:tab pos="1373188" algn="l"/>
                <a:tab pos="1822450" algn="l"/>
                <a:tab pos="2271713" algn="l"/>
                <a:tab pos="2720975" algn="l"/>
                <a:tab pos="3170238" algn="l"/>
                <a:tab pos="3619500" algn="l"/>
                <a:tab pos="4068763" algn="l"/>
                <a:tab pos="4518025" algn="l"/>
                <a:tab pos="4967288" algn="l"/>
                <a:tab pos="5416550" algn="l"/>
                <a:tab pos="5865813" algn="l"/>
                <a:tab pos="6315075" algn="l"/>
                <a:tab pos="6764338" algn="l"/>
                <a:tab pos="7213600" algn="l"/>
                <a:tab pos="7662863" algn="l"/>
                <a:tab pos="8112125" algn="l"/>
                <a:tab pos="8561388" algn="l"/>
                <a:tab pos="9010650" algn="l"/>
                <a:tab pos="94599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76250" algn="l"/>
                <a:tab pos="923925" algn="l"/>
                <a:tab pos="1373188" algn="l"/>
                <a:tab pos="1822450" algn="l"/>
                <a:tab pos="2271713" algn="l"/>
                <a:tab pos="2720975" algn="l"/>
                <a:tab pos="3170238" algn="l"/>
                <a:tab pos="3619500" algn="l"/>
                <a:tab pos="4068763" algn="l"/>
                <a:tab pos="4518025" algn="l"/>
                <a:tab pos="4967288" algn="l"/>
                <a:tab pos="5416550" algn="l"/>
                <a:tab pos="5865813" algn="l"/>
                <a:tab pos="6315075" algn="l"/>
                <a:tab pos="6764338" algn="l"/>
                <a:tab pos="7213600" algn="l"/>
                <a:tab pos="7662863" algn="l"/>
                <a:tab pos="8112125" algn="l"/>
                <a:tab pos="8561388" algn="l"/>
                <a:tab pos="9010650" algn="l"/>
                <a:tab pos="94599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lnSpc>
                <a:spcPct val="115000"/>
              </a:lnSpc>
              <a:spcBef>
                <a:spcPts val="100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④いとも深き愛と恵み　</a:t>
            </a:r>
          </a:p>
          <a:p>
            <a:pPr eaLnBrk="1" hangingPunct="1">
              <a:lnSpc>
                <a:spcPct val="115000"/>
              </a:lnSpc>
              <a:spcBef>
                <a:spcPts val="100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いざ迷える罪人らに</a:t>
            </a:r>
          </a:p>
          <a:p>
            <a:pPr eaLnBrk="1" hangingPunct="1">
              <a:lnSpc>
                <a:spcPct val="115000"/>
              </a:lnSpc>
              <a:spcBef>
                <a:spcPts val="100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語り告げて神の子とせん</a:t>
            </a:r>
            <a:b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</a:b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聖霊きたれり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1250" name="Text Box 1">
            <a:extLst>
              <a:ext uri="{FF2B5EF4-FFF2-40B4-BE49-F238E27FC236}">
                <a16:creationId xmlns:a16="http://schemas.microsoft.com/office/drawing/2014/main" id="{39BEB5F9-BFCC-9B51-1F91-AD8B2F45479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0"/>
            <a:ext cx="77724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聖６１０</a:t>
            </a:r>
            <a:r>
              <a:rPr lang="ja-JP" altLang="ja-JP" sz="2800" b="1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　聖霊きたれり</a:t>
            </a:r>
          </a:p>
        </p:txBody>
      </p:sp>
      <p:sp>
        <p:nvSpPr>
          <p:cNvPr id="181251" name="Text Box 2">
            <a:extLst>
              <a:ext uri="{FF2B5EF4-FFF2-40B4-BE49-F238E27FC236}">
                <a16:creationId xmlns:a16="http://schemas.microsoft.com/office/drawing/2014/main" id="{4C1FEEE8-CC47-0E27-2524-9DA13F93C69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0"/>
            <a:ext cx="8001000" cy="5867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738000" tIns="730800"/>
          <a:lstStyle>
            <a:lvl1pPr marL="476250" indent="-452438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76250" algn="l"/>
                <a:tab pos="923925" algn="l"/>
                <a:tab pos="1373188" algn="l"/>
                <a:tab pos="1822450" algn="l"/>
                <a:tab pos="2271713" algn="l"/>
                <a:tab pos="2720975" algn="l"/>
                <a:tab pos="3170238" algn="l"/>
                <a:tab pos="3619500" algn="l"/>
                <a:tab pos="4068763" algn="l"/>
                <a:tab pos="4518025" algn="l"/>
                <a:tab pos="4967288" algn="l"/>
                <a:tab pos="5416550" algn="l"/>
                <a:tab pos="5865813" algn="l"/>
                <a:tab pos="6315075" algn="l"/>
                <a:tab pos="6764338" algn="l"/>
                <a:tab pos="7213600" algn="l"/>
                <a:tab pos="7662863" algn="l"/>
                <a:tab pos="8112125" algn="l"/>
                <a:tab pos="8561388" algn="l"/>
                <a:tab pos="9010650" algn="l"/>
                <a:tab pos="945991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76250" algn="l"/>
                <a:tab pos="923925" algn="l"/>
                <a:tab pos="1373188" algn="l"/>
                <a:tab pos="1822450" algn="l"/>
                <a:tab pos="2271713" algn="l"/>
                <a:tab pos="2720975" algn="l"/>
                <a:tab pos="3170238" algn="l"/>
                <a:tab pos="3619500" algn="l"/>
                <a:tab pos="4068763" algn="l"/>
                <a:tab pos="4518025" algn="l"/>
                <a:tab pos="4967288" algn="l"/>
                <a:tab pos="5416550" algn="l"/>
                <a:tab pos="5865813" algn="l"/>
                <a:tab pos="6315075" algn="l"/>
                <a:tab pos="6764338" algn="l"/>
                <a:tab pos="7213600" algn="l"/>
                <a:tab pos="7662863" algn="l"/>
                <a:tab pos="8112125" algn="l"/>
                <a:tab pos="8561388" algn="l"/>
                <a:tab pos="9010650" algn="l"/>
                <a:tab pos="945991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76250" algn="l"/>
                <a:tab pos="923925" algn="l"/>
                <a:tab pos="1373188" algn="l"/>
                <a:tab pos="1822450" algn="l"/>
                <a:tab pos="2271713" algn="l"/>
                <a:tab pos="2720975" algn="l"/>
                <a:tab pos="3170238" algn="l"/>
                <a:tab pos="3619500" algn="l"/>
                <a:tab pos="4068763" algn="l"/>
                <a:tab pos="4518025" algn="l"/>
                <a:tab pos="4967288" algn="l"/>
                <a:tab pos="5416550" algn="l"/>
                <a:tab pos="5865813" algn="l"/>
                <a:tab pos="6315075" algn="l"/>
                <a:tab pos="6764338" algn="l"/>
                <a:tab pos="7213600" algn="l"/>
                <a:tab pos="7662863" algn="l"/>
                <a:tab pos="8112125" algn="l"/>
                <a:tab pos="8561388" algn="l"/>
                <a:tab pos="9010650" algn="l"/>
                <a:tab pos="945991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76250" algn="l"/>
                <a:tab pos="923925" algn="l"/>
                <a:tab pos="1373188" algn="l"/>
                <a:tab pos="1822450" algn="l"/>
                <a:tab pos="2271713" algn="l"/>
                <a:tab pos="2720975" algn="l"/>
                <a:tab pos="3170238" algn="l"/>
                <a:tab pos="3619500" algn="l"/>
                <a:tab pos="4068763" algn="l"/>
                <a:tab pos="4518025" algn="l"/>
                <a:tab pos="4967288" algn="l"/>
                <a:tab pos="5416550" algn="l"/>
                <a:tab pos="5865813" algn="l"/>
                <a:tab pos="6315075" algn="l"/>
                <a:tab pos="6764338" algn="l"/>
                <a:tab pos="7213600" algn="l"/>
                <a:tab pos="7662863" algn="l"/>
                <a:tab pos="8112125" algn="l"/>
                <a:tab pos="8561388" algn="l"/>
                <a:tab pos="9010650" algn="l"/>
                <a:tab pos="94599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76250" algn="l"/>
                <a:tab pos="923925" algn="l"/>
                <a:tab pos="1373188" algn="l"/>
                <a:tab pos="1822450" algn="l"/>
                <a:tab pos="2271713" algn="l"/>
                <a:tab pos="2720975" algn="l"/>
                <a:tab pos="3170238" algn="l"/>
                <a:tab pos="3619500" algn="l"/>
                <a:tab pos="4068763" algn="l"/>
                <a:tab pos="4518025" algn="l"/>
                <a:tab pos="4967288" algn="l"/>
                <a:tab pos="5416550" algn="l"/>
                <a:tab pos="5865813" algn="l"/>
                <a:tab pos="6315075" algn="l"/>
                <a:tab pos="6764338" algn="l"/>
                <a:tab pos="7213600" algn="l"/>
                <a:tab pos="7662863" algn="l"/>
                <a:tab pos="8112125" algn="l"/>
                <a:tab pos="8561388" algn="l"/>
                <a:tab pos="9010650" algn="l"/>
                <a:tab pos="94599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76250" algn="l"/>
                <a:tab pos="923925" algn="l"/>
                <a:tab pos="1373188" algn="l"/>
                <a:tab pos="1822450" algn="l"/>
                <a:tab pos="2271713" algn="l"/>
                <a:tab pos="2720975" algn="l"/>
                <a:tab pos="3170238" algn="l"/>
                <a:tab pos="3619500" algn="l"/>
                <a:tab pos="4068763" algn="l"/>
                <a:tab pos="4518025" algn="l"/>
                <a:tab pos="4967288" algn="l"/>
                <a:tab pos="5416550" algn="l"/>
                <a:tab pos="5865813" algn="l"/>
                <a:tab pos="6315075" algn="l"/>
                <a:tab pos="6764338" algn="l"/>
                <a:tab pos="7213600" algn="l"/>
                <a:tab pos="7662863" algn="l"/>
                <a:tab pos="8112125" algn="l"/>
                <a:tab pos="8561388" algn="l"/>
                <a:tab pos="9010650" algn="l"/>
                <a:tab pos="94599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76250" algn="l"/>
                <a:tab pos="923925" algn="l"/>
                <a:tab pos="1373188" algn="l"/>
                <a:tab pos="1822450" algn="l"/>
                <a:tab pos="2271713" algn="l"/>
                <a:tab pos="2720975" algn="l"/>
                <a:tab pos="3170238" algn="l"/>
                <a:tab pos="3619500" algn="l"/>
                <a:tab pos="4068763" algn="l"/>
                <a:tab pos="4518025" algn="l"/>
                <a:tab pos="4967288" algn="l"/>
                <a:tab pos="5416550" algn="l"/>
                <a:tab pos="5865813" algn="l"/>
                <a:tab pos="6315075" algn="l"/>
                <a:tab pos="6764338" algn="l"/>
                <a:tab pos="7213600" algn="l"/>
                <a:tab pos="7662863" algn="l"/>
                <a:tab pos="8112125" algn="l"/>
                <a:tab pos="8561388" algn="l"/>
                <a:tab pos="9010650" algn="l"/>
                <a:tab pos="94599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76250" algn="l"/>
                <a:tab pos="923925" algn="l"/>
                <a:tab pos="1373188" algn="l"/>
                <a:tab pos="1822450" algn="l"/>
                <a:tab pos="2271713" algn="l"/>
                <a:tab pos="2720975" algn="l"/>
                <a:tab pos="3170238" algn="l"/>
                <a:tab pos="3619500" algn="l"/>
                <a:tab pos="4068763" algn="l"/>
                <a:tab pos="4518025" algn="l"/>
                <a:tab pos="4967288" algn="l"/>
                <a:tab pos="5416550" algn="l"/>
                <a:tab pos="5865813" algn="l"/>
                <a:tab pos="6315075" algn="l"/>
                <a:tab pos="6764338" algn="l"/>
                <a:tab pos="7213600" algn="l"/>
                <a:tab pos="7662863" algn="l"/>
                <a:tab pos="8112125" algn="l"/>
                <a:tab pos="8561388" algn="l"/>
                <a:tab pos="9010650" algn="l"/>
                <a:tab pos="94599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76250" algn="l"/>
                <a:tab pos="923925" algn="l"/>
                <a:tab pos="1373188" algn="l"/>
                <a:tab pos="1822450" algn="l"/>
                <a:tab pos="2271713" algn="l"/>
                <a:tab pos="2720975" algn="l"/>
                <a:tab pos="3170238" algn="l"/>
                <a:tab pos="3619500" algn="l"/>
                <a:tab pos="4068763" algn="l"/>
                <a:tab pos="4518025" algn="l"/>
                <a:tab pos="4967288" algn="l"/>
                <a:tab pos="5416550" algn="l"/>
                <a:tab pos="5865813" algn="l"/>
                <a:tab pos="6315075" algn="l"/>
                <a:tab pos="6764338" algn="l"/>
                <a:tab pos="7213600" algn="l"/>
                <a:tab pos="7662863" algn="l"/>
                <a:tab pos="8112125" algn="l"/>
                <a:tab pos="8561388" algn="l"/>
                <a:tab pos="9010650" algn="l"/>
                <a:tab pos="94599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lnSpc>
                <a:spcPct val="115000"/>
              </a:lnSpc>
              <a:spcBef>
                <a:spcPts val="10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聖霊来たれり　聖霊来たれり</a:t>
            </a:r>
          </a:p>
          <a:p>
            <a:pPr eaLnBrk="1" hangingPunct="1">
              <a:lnSpc>
                <a:spcPct val="115000"/>
              </a:lnSpc>
              <a:spcBef>
                <a:spcPts val="10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天降</a:t>
            </a:r>
            <a:r>
              <a:rPr lang="ja-JP" altLang="ja-JP">
                <a:solidFill>
                  <a:srgbClr val="FFFFFF"/>
                </a:solidFill>
                <a:latin typeface="ＭＳ Ｐゴシック" panose="020B0600070205080204" pitchFamily="50" charset="-128"/>
              </a:rPr>
              <a:t>(あまくだ)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りし慰め主　</a:t>
            </a:r>
          </a:p>
          <a:p>
            <a:pPr eaLnBrk="1" hangingPunct="1">
              <a:lnSpc>
                <a:spcPct val="115000"/>
              </a:lnSpc>
              <a:spcBef>
                <a:spcPts val="10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地の果てまで宣べ伝えよ　</a:t>
            </a:r>
          </a:p>
          <a:p>
            <a:pPr eaLnBrk="1" hangingPunct="1">
              <a:lnSpc>
                <a:spcPct val="115000"/>
              </a:lnSpc>
              <a:spcBef>
                <a:spcPts val="10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聖霊来たれり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3298" name="Text Box 1">
            <a:extLst>
              <a:ext uri="{FF2B5EF4-FFF2-40B4-BE49-F238E27FC236}">
                <a16:creationId xmlns:a16="http://schemas.microsoft.com/office/drawing/2014/main" id="{9A68D9B8-5C48-4F53-A2AB-7C7A7C55CF9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0"/>
            <a:ext cx="77724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聖６１０</a:t>
            </a:r>
            <a:r>
              <a:rPr lang="ja-JP" altLang="ja-JP" sz="2800" b="1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　聖霊きたれり</a:t>
            </a:r>
          </a:p>
        </p:txBody>
      </p:sp>
      <p:sp>
        <p:nvSpPr>
          <p:cNvPr id="183299" name="Text Box 2">
            <a:extLst>
              <a:ext uri="{FF2B5EF4-FFF2-40B4-BE49-F238E27FC236}">
                <a16:creationId xmlns:a16="http://schemas.microsoft.com/office/drawing/2014/main" id="{ED0316DB-910F-E666-8B5E-F92532AE103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0"/>
            <a:ext cx="8001000" cy="5867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738000" tIns="730800"/>
          <a:lstStyle>
            <a:lvl1pPr marL="476250" indent="-452438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76250" algn="l"/>
                <a:tab pos="923925" algn="l"/>
                <a:tab pos="1373188" algn="l"/>
                <a:tab pos="1822450" algn="l"/>
                <a:tab pos="2271713" algn="l"/>
                <a:tab pos="2720975" algn="l"/>
                <a:tab pos="3170238" algn="l"/>
                <a:tab pos="3619500" algn="l"/>
                <a:tab pos="4068763" algn="l"/>
                <a:tab pos="4518025" algn="l"/>
                <a:tab pos="4967288" algn="l"/>
                <a:tab pos="5416550" algn="l"/>
                <a:tab pos="5865813" algn="l"/>
                <a:tab pos="6315075" algn="l"/>
                <a:tab pos="6764338" algn="l"/>
                <a:tab pos="7213600" algn="l"/>
                <a:tab pos="7662863" algn="l"/>
                <a:tab pos="8112125" algn="l"/>
                <a:tab pos="8561388" algn="l"/>
                <a:tab pos="9010650" algn="l"/>
                <a:tab pos="945991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76250" algn="l"/>
                <a:tab pos="923925" algn="l"/>
                <a:tab pos="1373188" algn="l"/>
                <a:tab pos="1822450" algn="l"/>
                <a:tab pos="2271713" algn="l"/>
                <a:tab pos="2720975" algn="l"/>
                <a:tab pos="3170238" algn="l"/>
                <a:tab pos="3619500" algn="l"/>
                <a:tab pos="4068763" algn="l"/>
                <a:tab pos="4518025" algn="l"/>
                <a:tab pos="4967288" algn="l"/>
                <a:tab pos="5416550" algn="l"/>
                <a:tab pos="5865813" algn="l"/>
                <a:tab pos="6315075" algn="l"/>
                <a:tab pos="6764338" algn="l"/>
                <a:tab pos="7213600" algn="l"/>
                <a:tab pos="7662863" algn="l"/>
                <a:tab pos="8112125" algn="l"/>
                <a:tab pos="8561388" algn="l"/>
                <a:tab pos="9010650" algn="l"/>
                <a:tab pos="945991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76250" algn="l"/>
                <a:tab pos="923925" algn="l"/>
                <a:tab pos="1373188" algn="l"/>
                <a:tab pos="1822450" algn="l"/>
                <a:tab pos="2271713" algn="l"/>
                <a:tab pos="2720975" algn="l"/>
                <a:tab pos="3170238" algn="l"/>
                <a:tab pos="3619500" algn="l"/>
                <a:tab pos="4068763" algn="l"/>
                <a:tab pos="4518025" algn="l"/>
                <a:tab pos="4967288" algn="l"/>
                <a:tab pos="5416550" algn="l"/>
                <a:tab pos="5865813" algn="l"/>
                <a:tab pos="6315075" algn="l"/>
                <a:tab pos="6764338" algn="l"/>
                <a:tab pos="7213600" algn="l"/>
                <a:tab pos="7662863" algn="l"/>
                <a:tab pos="8112125" algn="l"/>
                <a:tab pos="8561388" algn="l"/>
                <a:tab pos="9010650" algn="l"/>
                <a:tab pos="945991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76250" algn="l"/>
                <a:tab pos="923925" algn="l"/>
                <a:tab pos="1373188" algn="l"/>
                <a:tab pos="1822450" algn="l"/>
                <a:tab pos="2271713" algn="l"/>
                <a:tab pos="2720975" algn="l"/>
                <a:tab pos="3170238" algn="l"/>
                <a:tab pos="3619500" algn="l"/>
                <a:tab pos="4068763" algn="l"/>
                <a:tab pos="4518025" algn="l"/>
                <a:tab pos="4967288" algn="l"/>
                <a:tab pos="5416550" algn="l"/>
                <a:tab pos="5865813" algn="l"/>
                <a:tab pos="6315075" algn="l"/>
                <a:tab pos="6764338" algn="l"/>
                <a:tab pos="7213600" algn="l"/>
                <a:tab pos="7662863" algn="l"/>
                <a:tab pos="8112125" algn="l"/>
                <a:tab pos="8561388" algn="l"/>
                <a:tab pos="9010650" algn="l"/>
                <a:tab pos="94599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76250" algn="l"/>
                <a:tab pos="923925" algn="l"/>
                <a:tab pos="1373188" algn="l"/>
                <a:tab pos="1822450" algn="l"/>
                <a:tab pos="2271713" algn="l"/>
                <a:tab pos="2720975" algn="l"/>
                <a:tab pos="3170238" algn="l"/>
                <a:tab pos="3619500" algn="l"/>
                <a:tab pos="4068763" algn="l"/>
                <a:tab pos="4518025" algn="l"/>
                <a:tab pos="4967288" algn="l"/>
                <a:tab pos="5416550" algn="l"/>
                <a:tab pos="5865813" algn="l"/>
                <a:tab pos="6315075" algn="l"/>
                <a:tab pos="6764338" algn="l"/>
                <a:tab pos="7213600" algn="l"/>
                <a:tab pos="7662863" algn="l"/>
                <a:tab pos="8112125" algn="l"/>
                <a:tab pos="8561388" algn="l"/>
                <a:tab pos="9010650" algn="l"/>
                <a:tab pos="94599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76250" algn="l"/>
                <a:tab pos="923925" algn="l"/>
                <a:tab pos="1373188" algn="l"/>
                <a:tab pos="1822450" algn="l"/>
                <a:tab pos="2271713" algn="l"/>
                <a:tab pos="2720975" algn="l"/>
                <a:tab pos="3170238" algn="l"/>
                <a:tab pos="3619500" algn="l"/>
                <a:tab pos="4068763" algn="l"/>
                <a:tab pos="4518025" algn="l"/>
                <a:tab pos="4967288" algn="l"/>
                <a:tab pos="5416550" algn="l"/>
                <a:tab pos="5865813" algn="l"/>
                <a:tab pos="6315075" algn="l"/>
                <a:tab pos="6764338" algn="l"/>
                <a:tab pos="7213600" algn="l"/>
                <a:tab pos="7662863" algn="l"/>
                <a:tab pos="8112125" algn="l"/>
                <a:tab pos="8561388" algn="l"/>
                <a:tab pos="9010650" algn="l"/>
                <a:tab pos="94599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76250" algn="l"/>
                <a:tab pos="923925" algn="l"/>
                <a:tab pos="1373188" algn="l"/>
                <a:tab pos="1822450" algn="l"/>
                <a:tab pos="2271713" algn="l"/>
                <a:tab pos="2720975" algn="l"/>
                <a:tab pos="3170238" algn="l"/>
                <a:tab pos="3619500" algn="l"/>
                <a:tab pos="4068763" algn="l"/>
                <a:tab pos="4518025" algn="l"/>
                <a:tab pos="4967288" algn="l"/>
                <a:tab pos="5416550" algn="l"/>
                <a:tab pos="5865813" algn="l"/>
                <a:tab pos="6315075" algn="l"/>
                <a:tab pos="6764338" algn="l"/>
                <a:tab pos="7213600" algn="l"/>
                <a:tab pos="7662863" algn="l"/>
                <a:tab pos="8112125" algn="l"/>
                <a:tab pos="8561388" algn="l"/>
                <a:tab pos="9010650" algn="l"/>
                <a:tab pos="94599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76250" algn="l"/>
                <a:tab pos="923925" algn="l"/>
                <a:tab pos="1373188" algn="l"/>
                <a:tab pos="1822450" algn="l"/>
                <a:tab pos="2271713" algn="l"/>
                <a:tab pos="2720975" algn="l"/>
                <a:tab pos="3170238" algn="l"/>
                <a:tab pos="3619500" algn="l"/>
                <a:tab pos="4068763" algn="l"/>
                <a:tab pos="4518025" algn="l"/>
                <a:tab pos="4967288" algn="l"/>
                <a:tab pos="5416550" algn="l"/>
                <a:tab pos="5865813" algn="l"/>
                <a:tab pos="6315075" algn="l"/>
                <a:tab pos="6764338" algn="l"/>
                <a:tab pos="7213600" algn="l"/>
                <a:tab pos="7662863" algn="l"/>
                <a:tab pos="8112125" algn="l"/>
                <a:tab pos="8561388" algn="l"/>
                <a:tab pos="9010650" algn="l"/>
                <a:tab pos="94599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76250" algn="l"/>
                <a:tab pos="923925" algn="l"/>
                <a:tab pos="1373188" algn="l"/>
                <a:tab pos="1822450" algn="l"/>
                <a:tab pos="2271713" algn="l"/>
                <a:tab pos="2720975" algn="l"/>
                <a:tab pos="3170238" algn="l"/>
                <a:tab pos="3619500" algn="l"/>
                <a:tab pos="4068763" algn="l"/>
                <a:tab pos="4518025" algn="l"/>
                <a:tab pos="4967288" algn="l"/>
                <a:tab pos="5416550" algn="l"/>
                <a:tab pos="5865813" algn="l"/>
                <a:tab pos="6315075" algn="l"/>
                <a:tab pos="6764338" algn="l"/>
                <a:tab pos="7213600" algn="l"/>
                <a:tab pos="7662863" algn="l"/>
                <a:tab pos="8112125" algn="l"/>
                <a:tab pos="8561388" algn="l"/>
                <a:tab pos="9010650" algn="l"/>
                <a:tab pos="94599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lnSpc>
                <a:spcPct val="115000"/>
              </a:lnSpc>
              <a:spcBef>
                <a:spcPts val="100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⑤御使いらも神の民も　</a:t>
            </a:r>
          </a:p>
          <a:p>
            <a:pPr eaLnBrk="1" hangingPunct="1">
              <a:lnSpc>
                <a:spcPct val="115000"/>
              </a:lnSpc>
              <a:spcBef>
                <a:spcPts val="100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無限の愛をほめたたえて</a:t>
            </a:r>
          </a:p>
          <a:p>
            <a:pPr eaLnBrk="1" hangingPunct="1">
              <a:lnSpc>
                <a:spcPct val="115000"/>
              </a:lnSpc>
              <a:spcBef>
                <a:spcPts val="100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天に響かせ地に満たせよ</a:t>
            </a:r>
            <a:b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</a:b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聖霊きたれり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5346" name="Text Box 1">
            <a:extLst>
              <a:ext uri="{FF2B5EF4-FFF2-40B4-BE49-F238E27FC236}">
                <a16:creationId xmlns:a16="http://schemas.microsoft.com/office/drawing/2014/main" id="{11D830A2-BB45-19B9-A209-C679B54892A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0"/>
            <a:ext cx="77724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聖６１０</a:t>
            </a:r>
            <a:r>
              <a:rPr lang="ja-JP" altLang="ja-JP" sz="2800" b="1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　聖霊きたれり</a:t>
            </a:r>
          </a:p>
        </p:txBody>
      </p:sp>
      <p:sp>
        <p:nvSpPr>
          <p:cNvPr id="185347" name="Text Box 2">
            <a:extLst>
              <a:ext uri="{FF2B5EF4-FFF2-40B4-BE49-F238E27FC236}">
                <a16:creationId xmlns:a16="http://schemas.microsoft.com/office/drawing/2014/main" id="{79D6284F-C5A3-0560-6F88-EEDAE3CD441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0"/>
            <a:ext cx="8001000" cy="5867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738000" tIns="730800"/>
          <a:lstStyle>
            <a:lvl1pPr marL="476250" indent="-452438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76250" algn="l"/>
                <a:tab pos="923925" algn="l"/>
                <a:tab pos="1373188" algn="l"/>
                <a:tab pos="1822450" algn="l"/>
                <a:tab pos="2271713" algn="l"/>
                <a:tab pos="2720975" algn="l"/>
                <a:tab pos="3170238" algn="l"/>
                <a:tab pos="3619500" algn="l"/>
                <a:tab pos="4068763" algn="l"/>
                <a:tab pos="4518025" algn="l"/>
                <a:tab pos="4967288" algn="l"/>
                <a:tab pos="5416550" algn="l"/>
                <a:tab pos="5865813" algn="l"/>
                <a:tab pos="6315075" algn="l"/>
                <a:tab pos="6764338" algn="l"/>
                <a:tab pos="7213600" algn="l"/>
                <a:tab pos="7662863" algn="l"/>
                <a:tab pos="8112125" algn="l"/>
                <a:tab pos="8561388" algn="l"/>
                <a:tab pos="9010650" algn="l"/>
                <a:tab pos="945991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76250" algn="l"/>
                <a:tab pos="923925" algn="l"/>
                <a:tab pos="1373188" algn="l"/>
                <a:tab pos="1822450" algn="l"/>
                <a:tab pos="2271713" algn="l"/>
                <a:tab pos="2720975" algn="l"/>
                <a:tab pos="3170238" algn="l"/>
                <a:tab pos="3619500" algn="l"/>
                <a:tab pos="4068763" algn="l"/>
                <a:tab pos="4518025" algn="l"/>
                <a:tab pos="4967288" algn="l"/>
                <a:tab pos="5416550" algn="l"/>
                <a:tab pos="5865813" algn="l"/>
                <a:tab pos="6315075" algn="l"/>
                <a:tab pos="6764338" algn="l"/>
                <a:tab pos="7213600" algn="l"/>
                <a:tab pos="7662863" algn="l"/>
                <a:tab pos="8112125" algn="l"/>
                <a:tab pos="8561388" algn="l"/>
                <a:tab pos="9010650" algn="l"/>
                <a:tab pos="945991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76250" algn="l"/>
                <a:tab pos="923925" algn="l"/>
                <a:tab pos="1373188" algn="l"/>
                <a:tab pos="1822450" algn="l"/>
                <a:tab pos="2271713" algn="l"/>
                <a:tab pos="2720975" algn="l"/>
                <a:tab pos="3170238" algn="l"/>
                <a:tab pos="3619500" algn="l"/>
                <a:tab pos="4068763" algn="l"/>
                <a:tab pos="4518025" algn="l"/>
                <a:tab pos="4967288" algn="l"/>
                <a:tab pos="5416550" algn="l"/>
                <a:tab pos="5865813" algn="l"/>
                <a:tab pos="6315075" algn="l"/>
                <a:tab pos="6764338" algn="l"/>
                <a:tab pos="7213600" algn="l"/>
                <a:tab pos="7662863" algn="l"/>
                <a:tab pos="8112125" algn="l"/>
                <a:tab pos="8561388" algn="l"/>
                <a:tab pos="9010650" algn="l"/>
                <a:tab pos="945991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76250" algn="l"/>
                <a:tab pos="923925" algn="l"/>
                <a:tab pos="1373188" algn="l"/>
                <a:tab pos="1822450" algn="l"/>
                <a:tab pos="2271713" algn="l"/>
                <a:tab pos="2720975" algn="l"/>
                <a:tab pos="3170238" algn="l"/>
                <a:tab pos="3619500" algn="l"/>
                <a:tab pos="4068763" algn="l"/>
                <a:tab pos="4518025" algn="l"/>
                <a:tab pos="4967288" algn="l"/>
                <a:tab pos="5416550" algn="l"/>
                <a:tab pos="5865813" algn="l"/>
                <a:tab pos="6315075" algn="l"/>
                <a:tab pos="6764338" algn="l"/>
                <a:tab pos="7213600" algn="l"/>
                <a:tab pos="7662863" algn="l"/>
                <a:tab pos="8112125" algn="l"/>
                <a:tab pos="8561388" algn="l"/>
                <a:tab pos="9010650" algn="l"/>
                <a:tab pos="94599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76250" algn="l"/>
                <a:tab pos="923925" algn="l"/>
                <a:tab pos="1373188" algn="l"/>
                <a:tab pos="1822450" algn="l"/>
                <a:tab pos="2271713" algn="l"/>
                <a:tab pos="2720975" algn="l"/>
                <a:tab pos="3170238" algn="l"/>
                <a:tab pos="3619500" algn="l"/>
                <a:tab pos="4068763" algn="l"/>
                <a:tab pos="4518025" algn="l"/>
                <a:tab pos="4967288" algn="l"/>
                <a:tab pos="5416550" algn="l"/>
                <a:tab pos="5865813" algn="l"/>
                <a:tab pos="6315075" algn="l"/>
                <a:tab pos="6764338" algn="l"/>
                <a:tab pos="7213600" algn="l"/>
                <a:tab pos="7662863" algn="l"/>
                <a:tab pos="8112125" algn="l"/>
                <a:tab pos="8561388" algn="l"/>
                <a:tab pos="9010650" algn="l"/>
                <a:tab pos="94599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76250" algn="l"/>
                <a:tab pos="923925" algn="l"/>
                <a:tab pos="1373188" algn="l"/>
                <a:tab pos="1822450" algn="l"/>
                <a:tab pos="2271713" algn="l"/>
                <a:tab pos="2720975" algn="l"/>
                <a:tab pos="3170238" algn="l"/>
                <a:tab pos="3619500" algn="l"/>
                <a:tab pos="4068763" algn="l"/>
                <a:tab pos="4518025" algn="l"/>
                <a:tab pos="4967288" algn="l"/>
                <a:tab pos="5416550" algn="l"/>
                <a:tab pos="5865813" algn="l"/>
                <a:tab pos="6315075" algn="l"/>
                <a:tab pos="6764338" algn="l"/>
                <a:tab pos="7213600" algn="l"/>
                <a:tab pos="7662863" algn="l"/>
                <a:tab pos="8112125" algn="l"/>
                <a:tab pos="8561388" algn="l"/>
                <a:tab pos="9010650" algn="l"/>
                <a:tab pos="94599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76250" algn="l"/>
                <a:tab pos="923925" algn="l"/>
                <a:tab pos="1373188" algn="l"/>
                <a:tab pos="1822450" algn="l"/>
                <a:tab pos="2271713" algn="l"/>
                <a:tab pos="2720975" algn="l"/>
                <a:tab pos="3170238" algn="l"/>
                <a:tab pos="3619500" algn="l"/>
                <a:tab pos="4068763" algn="l"/>
                <a:tab pos="4518025" algn="l"/>
                <a:tab pos="4967288" algn="l"/>
                <a:tab pos="5416550" algn="l"/>
                <a:tab pos="5865813" algn="l"/>
                <a:tab pos="6315075" algn="l"/>
                <a:tab pos="6764338" algn="l"/>
                <a:tab pos="7213600" algn="l"/>
                <a:tab pos="7662863" algn="l"/>
                <a:tab pos="8112125" algn="l"/>
                <a:tab pos="8561388" algn="l"/>
                <a:tab pos="9010650" algn="l"/>
                <a:tab pos="94599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76250" algn="l"/>
                <a:tab pos="923925" algn="l"/>
                <a:tab pos="1373188" algn="l"/>
                <a:tab pos="1822450" algn="l"/>
                <a:tab pos="2271713" algn="l"/>
                <a:tab pos="2720975" algn="l"/>
                <a:tab pos="3170238" algn="l"/>
                <a:tab pos="3619500" algn="l"/>
                <a:tab pos="4068763" algn="l"/>
                <a:tab pos="4518025" algn="l"/>
                <a:tab pos="4967288" algn="l"/>
                <a:tab pos="5416550" algn="l"/>
                <a:tab pos="5865813" algn="l"/>
                <a:tab pos="6315075" algn="l"/>
                <a:tab pos="6764338" algn="l"/>
                <a:tab pos="7213600" algn="l"/>
                <a:tab pos="7662863" algn="l"/>
                <a:tab pos="8112125" algn="l"/>
                <a:tab pos="8561388" algn="l"/>
                <a:tab pos="9010650" algn="l"/>
                <a:tab pos="94599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76250" algn="l"/>
                <a:tab pos="923925" algn="l"/>
                <a:tab pos="1373188" algn="l"/>
                <a:tab pos="1822450" algn="l"/>
                <a:tab pos="2271713" algn="l"/>
                <a:tab pos="2720975" algn="l"/>
                <a:tab pos="3170238" algn="l"/>
                <a:tab pos="3619500" algn="l"/>
                <a:tab pos="4068763" algn="l"/>
                <a:tab pos="4518025" algn="l"/>
                <a:tab pos="4967288" algn="l"/>
                <a:tab pos="5416550" algn="l"/>
                <a:tab pos="5865813" algn="l"/>
                <a:tab pos="6315075" algn="l"/>
                <a:tab pos="6764338" algn="l"/>
                <a:tab pos="7213600" algn="l"/>
                <a:tab pos="7662863" algn="l"/>
                <a:tab pos="8112125" algn="l"/>
                <a:tab pos="8561388" algn="l"/>
                <a:tab pos="9010650" algn="l"/>
                <a:tab pos="94599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lnSpc>
                <a:spcPct val="115000"/>
              </a:lnSpc>
              <a:spcBef>
                <a:spcPts val="10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聖霊来たれり　聖霊来たれり</a:t>
            </a:r>
          </a:p>
          <a:p>
            <a:pPr eaLnBrk="1" hangingPunct="1">
              <a:lnSpc>
                <a:spcPct val="115000"/>
              </a:lnSpc>
              <a:spcBef>
                <a:spcPts val="10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天降</a:t>
            </a:r>
            <a:r>
              <a:rPr lang="ja-JP" altLang="ja-JP">
                <a:solidFill>
                  <a:srgbClr val="FFFFFF"/>
                </a:solidFill>
                <a:latin typeface="ＭＳ Ｐゴシック" panose="020B0600070205080204" pitchFamily="50" charset="-128"/>
              </a:rPr>
              <a:t>(あまくだ)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りし慰め主　</a:t>
            </a:r>
          </a:p>
          <a:p>
            <a:pPr eaLnBrk="1" hangingPunct="1">
              <a:lnSpc>
                <a:spcPct val="115000"/>
              </a:lnSpc>
              <a:spcBef>
                <a:spcPts val="10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地の果てまで宣べ伝えよ　</a:t>
            </a:r>
          </a:p>
          <a:p>
            <a:pPr eaLnBrk="1" hangingPunct="1">
              <a:lnSpc>
                <a:spcPct val="115000"/>
              </a:lnSpc>
              <a:spcBef>
                <a:spcPts val="10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聖霊来たれり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370" name="Text Box 1">
            <a:extLst>
              <a:ext uri="{FF2B5EF4-FFF2-40B4-BE49-F238E27FC236}">
                <a16:creationId xmlns:a16="http://schemas.microsoft.com/office/drawing/2014/main" id="{AA45F0C2-C1BE-B737-84C3-E777A32D288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67200" y="0"/>
            <a:ext cx="48768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4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聖６００　み神のほのおよ </a:t>
            </a:r>
          </a:p>
        </p:txBody>
      </p:sp>
      <p:sp>
        <p:nvSpPr>
          <p:cNvPr id="58371" name="Text Box 2">
            <a:extLst>
              <a:ext uri="{FF2B5EF4-FFF2-40B4-BE49-F238E27FC236}">
                <a16:creationId xmlns:a16="http://schemas.microsoft.com/office/drawing/2014/main" id="{F6A8A581-D348-2A46-974A-4B250FA7FF4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360363" y="0"/>
            <a:ext cx="9504363" cy="3676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738000" tIns="730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/>
              <a:t>④</a:t>
            </a:r>
            <a:r>
              <a:rPr lang="ja-JP" altLang="ja-JP" sz="4400"/>
              <a:t>燃ゆる火の如き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/>
              <a:t>　 艱難に遭うとも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/>
              <a:t>　 心は揺るがじ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/>
              <a:t>   鍛えられし今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7394" name="Text Box 1">
            <a:extLst>
              <a:ext uri="{FF2B5EF4-FFF2-40B4-BE49-F238E27FC236}">
                <a16:creationId xmlns:a16="http://schemas.microsoft.com/office/drawing/2014/main" id="{D0C16678-9BEA-B179-9810-19F06A1E495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0"/>
            <a:ext cx="77724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聖６１１</a:t>
            </a:r>
            <a:r>
              <a:rPr lang="ja-JP" altLang="ja-JP" sz="2800" b="1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　主よなが誓いの</a:t>
            </a:r>
          </a:p>
        </p:txBody>
      </p:sp>
      <p:sp>
        <p:nvSpPr>
          <p:cNvPr id="187395" name="Text Box 2">
            <a:extLst>
              <a:ext uri="{FF2B5EF4-FFF2-40B4-BE49-F238E27FC236}">
                <a16:creationId xmlns:a16="http://schemas.microsoft.com/office/drawing/2014/main" id="{FED0A500-C436-3536-431A-9891CA8E379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360363" y="0"/>
            <a:ext cx="9504363" cy="5867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738000" tIns="730800"/>
          <a:lstStyle>
            <a:lvl1pPr marL="476250" indent="-452438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76250" algn="l"/>
                <a:tab pos="923925" algn="l"/>
                <a:tab pos="1373188" algn="l"/>
                <a:tab pos="1822450" algn="l"/>
                <a:tab pos="2271713" algn="l"/>
                <a:tab pos="2720975" algn="l"/>
                <a:tab pos="3170238" algn="l"/>
                <a:tab pos="3619500" algn="l"/>
                <a:tab pos="4068763" algn="l"/>
                <a:tab pos="4518025" algn="l"/>
                <a:tab pos="4967288" algn="l"/>
                <a:tab pos="5416550" algn="l"/>
                <a:tab pos="5865813" algn="l"/>
                <a:tab pos="6315075" algn="l"/>
                <a:tab pos="6764338" algn="l"/>
                <a:tab pos="7213600" algn="l"/>
                <a:tab pos="7662863" algn="l"/>
                <a:tab pos="8112125" algn="l"/>
                <a:tab pos="8561388" algn="l"/>
                <a:tab pos="9010650" algn="l"/>
                <a:tab pos="945991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76250" algn="l"/>
                <a:tab pos="923925" algn="l"/>
                <a:tab pos="1373188" algn="l"/>
                <a:tab pos="1822450" algn="l"/>
                <a:tab pos="2271713" algn="l"/>
                <a:tab pos="2720975" algn="l"/>
                <a:tab pos="3170238" algn="l"/>
                <a:tab pos="3619500" algn="l"/>
                <a:tab pos="4068763" algn="l"/>
                <a:tab pos="4518025" algn="l"/>
                <a:tab pos="4967288" algn="l"/>
                <a:tab pos="5416550" algn="l"/>
                <a:tab pos="5865813" algn="l"/>
                <a:tab pos="6315075" algn="l"/>
                <a:tab pos="6764338" algn="l"/>
                <a:tab pos="7213600" algn="l"/>
                <a:tab pos="7662863" algn="l"/>
                <a:tab pos="8112125" algn="l"/>
                <a:tab pos="8561388" algn="l"/>
                <a:tab pos="9010650" algn="l"/>
                <a:tab pos="945991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76250" algn="l"/>
                <a:tab pos="923925" algn="l"/>
                <a:tab pos="1373188" algn="l"/>
                <a:tab pos="1822450" algn="l"/>
                <a:tab pos="2271713" algn="l"/>
                <a:tab pos="2720975" algn="l"/>
                <a:tab pos="3170238" algn="l"/>
                <a:tab pos="3619500" algn="l"/>
                <a:tab pos="4068763" algn="l"/>
                <a:tab pos="4518025" algn="l"/>
                <a:tab pos="4967288" algn="l"/>
                <a:tab pos="5416550" algn="l"/>
                <a:tab pos="5865813" algn="l"/>
                <a:tab pos="6315075" algn="l"/>
                <a:tab pos="6764338" algn="l"/>
                <a:tab pos="7213600" algn="l"/>
                <a:tab pos="7662863" algn="l"/>
                <a:tab pos="8112125" algn="l"/>
                <a:tab pos="8561388" algn="l"/>
                <a:tab pos="9010650" algn="l"/>
                <a:tab pos="945991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76250" algn="l"/>
                <a:tab pos="923925" algn="l"/>
                <a:tab pos="1373188" algn="l"/>
                <a:tab pos="1822450" algn="l"/>
                <a:tab pos="2271713" algn="l"/>
                <a:tab pos="2720975" algn="l"/>
                <a:tab pos="3170238" algn="l"/>
                <a:tab pos="3619500" algn="l"/>
                <a:tab pos="4068763" algn="l"/>
                <a:tab pos="4518025" algn="l"/>
                <a:tab pos="4967288" algn="l"/>
                <a:tab pos="5416550" algn="l"/>
                <a:tab pos="5865813" algn="l"/>
                <a:tab pos="6315075" algn="l"/>
                <a:tab pos="6764338" algn="l"/>
                <a:tab pos="7213600" algn="l"/>
                <a:tab pos="7662863" algn="l"/>
                <a:tab pos="8112125" algn="l"/>
                <a:tab pos="8561388" algn="l"/>
                <a:tab pos="9010650" algn="l"/>
                <a:tab pos="94599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76250" algn="l"/>
                <a:tab pos="923925" algn="l"/>
                <a:tab pos="1373188" algn="l"/>
                <a:tab pos="1822450" algn="l"/>
                <a:tab pos="2271713" algn="l"/>
                <a:tab pos="2720975" algn="l"/>
                <a:tab pos="3170238" algn="l"/>
                <a:tab pos="3619500" algn="l"/>
                <a:tab pos="4068763" algn="l"/>
                <a:tab pos="4518025" algn="l"/>
                <a:tab pos="4967288" algn="l"/>
                <a:tab pos="5416550" algn="l"/>
                <a:tab pos="5865813" algn="l"/>
                <a:tab pos="6315075" algn="l"/>
                <a:tab pos="6764338" algn="l"/>
                <a:tab pos="7213600" algn="l"/>
                <a:tab pos="7662863" algn="l"/>
                <a:tab pos="8112125" algn="l"/>
                <a:tab pos="8561388" algn="l"/>
                <a:tab pos="9010650" algn="l"/>
                <a:tab pos="94599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76250" algn="l"/>
                <a:tab pos="923925" algn="l"/>
                <a:tab pos="1373188" algn="l"/>
                <a:tab pos="1822450" algn="l"/>
                <a:tab pos="2271713" algn="l"/>
                <a:tab pos="2720975" algn="l"/>
                <a:tab pos="3170238" algn="l"/>
                <a:tab pos="3619500" algn="l"/>
                <a:tab pos="4068763" algn="l"/>
                <a:tab pos="4518025" algn="l"/>
                <a:tab pos="4967288" algn="l"/>
                <a:tab pos="5416550" algn="l"/>
                <a:tab pos="5865813" algn="l"/>
                <a:tab pos="6315075" algn="l"/>
                <a:tab pos="6764338" algn="l"/>
                <a:tab pos="7213600" algn="l"/>
                <a:tab pos="7662863" algn="l"/>
                <a:tab pos="8112125" algn="l"/>
                <a:tab pos="8561388" algn="l"/>
                <a:tab pos="9010650" algn="l"/>
                <a:tab pos="94599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76250" algn="l"/>
                <a:tab pos="923925" algn="l"/>
                <a:tab pos="1373188" algn="l"/>
                <a:tab pos="1822450" algn="l"/>
                <a:tab pos="2271713" algn="l"/>
                <a:tab pos="2720975" algn="l"/>
                <a:tab pos="3170238" algn="l"/>
                <a:tab pos="3619500" algn="l"/>
                <a:tab pos="4068763" algn="l"/>
                <a:tab pos="4518025" algn="l"/>
                <a:tab pos="4967288" algn="l"/>
                <a:tab pos="5416550" algn="l"/>
                <a:tab pos="5865813" algn="l"/>
                <a:tab pos="6315075" algn="l"/>
                <a:tab pos="6764338" algn="l"/>
                <a:tab pos="7213600" algn="l"/>
                <a:tab pos="7662863" algn="l"/>
                <a:tab pos="8112125" algn="l"/>
                <a:tab pos="8561388" algn="l"/>
                <a:tab pos="9010650" algn="l"/>
                <a:tab pos="94599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76250" algn="l"/>
                <a:tab pos="923925" algn="l"/>
                <a:tab pos="1373188" algn="l"/>
                <a:tab pos="1822450" algn="l"/>
                <a:tab pos="2271713" algn="l"/>
                <a:tab pos="2720975" algn="l"/>
                <a:tab pos="3170238" algn="l"/>
                <a:tab pos="3619500" algn="l"/>
                <a:tab pos="4068763" algn="l"/>
                <a:tab pos="4518025" algn="l"/>
                <a:tab pos="4967288" algn="l"/>
                <a:tab pos="5416550" algn="l"/>
                <a:tab pos="5865813" algn="l"/>
                <a:tab pos="6315075" algn="l"/>
                <a:tab pos="6764338" algn="l"/>
                <a:tab pos="7213600" algn="l"/>
                <a:tab pos="7662863" algn="l"/>
                <a:tab pos="8112125" algn="l"/>
                <a:tab pos="8561388" algn="l"/>
                <a:tab pos="9010650" algn="l"/>
                <a:tab pos="94599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76250" algn="l"/>
                <a:tab pos="923925" algn="l"/>
                <a:tab pos="1373188" algn="l"/>
                <a:tab pos="1822450" algn="l"/>
                <a:tab pos="2271713" algn="l"/>
                <a:tab pos="2720975" algn="l"/>
                <a:tab pos="3170238" algn="l"/>
                <a:tab pos="3619500" algn="l"/>
                <a:tab pos="4068763" algn="l"/>
                <a:tab pos="4518025" algn="l"/>
                <a:tab pos="4967288" algn="l"/>
                <a:tab pos="5416550" algn="l"/>
                <a:tab pos="5865813" algn="l"/>
                <a:tab pos="6315075" algn="l"/>
                <a:tab pos="6764338" algn="l"/>
                <a:tab pos="7213600" algn="l"/>
                <a:tab pos="7662863" algn="l"/>
                <a:tab pos="8112125" algn="l"/>
                <a:tab pos="8561388" algn="l"/>
                <a:tab pos="9010650" algn="l"/>
                <a:tab pos="94599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lnSpc>
                <a:spcPct val="115000"/>
              </a:lnSpc>
              <a:spcBef>
                <a:spcPts val="10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①主よ汝</a:t>
            </a:r>
            <a:r>
              <a:rPr lang="ja-JP" altLang="ja-JP">
                <a:solidFill>
                  <a:srgbClr val="FFFFFF"/>
                </a:solidFill>
                <a:latin typeface="ＭＳ Ｐゴシック" panose="020B0600070205080204" pitchFamily="50" charset="-128"/>
              </a:rPr>
              <a:t>(な)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が誓いの　御霊の神を</a:t>
            </a:r>
          </a:p>
          <a:p>
            <a:pPr eaLnBrk="1" hangingPunct="1">
              <a:lnSpc>
                <a:spcPct val="115000"/>
              </a:lnSpc>
              <a:spcBef>
                <a:spcPts val="10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　待ち望む我に　遣わし給え</a:t>
            </a:r>
          </a:p>
          <a:p>
            <a:pPr eaLnBrk="1" hangingPunct="1">
              <a:lnSpc>
                <a:spcPct val="115000"/>
              </a:lnSpc>
              <a:spcBef>
                <a:spcPts val="10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　満たし給え　天つ御霊を</a:t>
            </a:r>
          </a:p>
          <a:p>
            <a:pPr eaLnBrk="1" hangingPunct="1">
              <a:lnSpc>
                <a:spcPct val="115000"/>
              </a:lnSpc>
              <a:spcBef>
                <a:spcPts val="10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　主よ今求むる　この魂に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442" name="Text Box 1">
            <a:extLst>
              <a:ext uri="{FF2B5EF4-FFF2-40B4-BE49-F238E27FC236}">
                <a16:creationId xmlns:a16="http://schemas.microsoft.com/office/drawing/2014/main" id="{8C3CC03E-CA24-DD6D-83DA-208A4D705AC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0"/>
            <a:ext cx="77724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聖６１１</a:t>
            </a:r>
            <a:r>
              <a:rPr lang="ja-JP" altLang="ja-JP" sz="2800" b="1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　主よなが誓いの</a:t>
            </a:r>
          </a:p>
        </p:txBody>
      </p:sp>
      <p:sp>
        <p:nvSpPr>
          <p:cNvPr id="189443" name="Text Box 2">
            <a:extLst>
              <a:ext uri="{FF2B5EF4-FFF2-40B4-BE49-F238E27FC236}">
                <a16:creationId xmlns:a16="http://schemas.microsoft.com/office/drawing/2014/main" id="{4D5054DB-022E-4243-CE4D-39752E39EC5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360363" y="0"/>
            <a:ext cx="9504363" cy="5867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738000" tIns="730800"/>
          <a:lstStyle>
            <a:lvl1pPr marL="476250" indent="-452438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76250" algn="l"/>
                <a:tab pos="923925" algn="l"/>
                <a:tab pos="1373188" algn="l"/>
                <a:tab pos="1822450" algn="l"/>
                <a:tab pos="2271713" algn="l"/>
                <a:tab pos="2720975" algn="l"/>
                <a:tab pos="3170238" algn="l"/>
                <a:tab pos="3619500" algn="l"/>
                <a:tab pos="4068763" algn="l"/>
                <a:tab pos="4518025" algn="l"/>
                <a:tab pos="4967288" algn="l"/>
                <a:tab pos="5416550" algn="l"/>
                <a:tab pos="5865813" algn="l"/>
                <a:tab pos="6315075" algn="l"/>
                <a:tab pos="6764338" algn="l"/>
                <a:tab pos="7213600" algn="l"/>
                <a:tab pos="7662863" algn="l"/>
                <a:tab pos="8112125" algn="l"/>
                <a:tab pos="8561388" algn="l"/>
                <a:tab pos="9010650" algn="l"/>
                <a:tab pos="945991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76250" algn="l"/>
                <a:tab pos="923925" algn="l"/>
                <a:tab pos="1373188" algn="l"/>
                <a:tab pos="1822450" algn="l"/>
                <a:tab pos="2271713" algn="l"/>
                <a:tab pos="2720975" algn="l"/>
                <a:tab pos="3170238" algn="l"/>
                <a:tab pos="3619500" algn="l"/>
                <a:tab pos="4068763" algn="l"/>
                <a:tab pos="4518025" algn="l"/>
                <a:tab pos="4967288" algn="l"/>
                <a:tab pos="5416550" algn="l"/>
                <a:tab pos="5865813" algn="l"/>
                <a:tab pos="6315075" algn="l"/>
                <a:tab pos="6764338" algn="l"/>
                <a:tab pos="7213600" algn="l"/>
                <a:tab pos="7662863" algn="l"/>
                <a:tab pos="8112125" algn="l"/>
                <a:tab pos="8561388" algn="l"/>
                <a:tab pos="9010650" algn="l"/>
                <a:tab pos="945991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76250" algn="l"/>
                <a:tab pos="923925" algn="l"/>
                <a:tab pos="1373188" algn="l"/>
                <a:tab pos="1822450" algn="l"/>
                <a:tab pos="2271713" algn="l"/>
                <a:tab pos="2720975" algn="l"/>
                <a:tab pos="3170238" algn="l"/>
                <a:tab pos="3619500" algn="l"/>
                <a:tab pos="4068763" algn="l"/>
                <a:tab pos="4518025" algn="l"/>
                <a:tab pos="4967288" algn="l"/>
                <a:tab pos="5416550" algn="l"/>
                <a:tab pos="5865813" algn="l"/>
                <a:tab pos="6315075" algn="l"/>
                <a:tab pos="6764338" algn="l"/>
                <a:tab pos="7213600" algn="l"/>
                <a:tab pos="7662863" algn="l"/>
                <a:tab pos="8112125" algn="l"/>
                <a:tab pos="8561388" algn="l"/>
                <a:tab pos="9010650" algn="l"/>
                <a:tab pos="945991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76250" algn="l"/>
                <a:tab pos="923925" algn="l"/>
                <a:tab pos="1373188" algn="l"/>
                <a:tab pos="1822450" algn="l"/>
                <a:tab pos="2271713" algn="l"/>
                <a:tab pos="2720975" algn="l"/>
                <a:tab pos="3170238" algn="l"/>
                <a:tab pos="3619500" algn="l"/>
                <a:tab pos="4068763" algn="l"/>
                <a:tab pos="4518025" algn="l"/>
                <a:tab pos="4967288" algn="l"/>
                <a:tab pos="5416550" algn="l"/>
                <a:tab pos="5865813" algn="l"/>
                <a:tab pos="6315075" algn="l"/>
                <a:tab pos="6764338" algn="l"/>
                <a:tab pos="7213600" algn="l"/>
                <a:tab pos="7662863" algn="l"/>
                <a:tab pos="8112125" algn="l"/>
                <a:tab pos="8561388" algn="l"/>
                <a:tab pos="9010650" algn="l"/>
                <a:tab pos="94599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76250" algn="l"/>
                <a:tab pos="923925" algn="l"/>
                <a:tab pos="1373188" algn="l"/>
                <a:tab pos="1822450" algn="l"/>
                <a:tab pos="2271713" algn="l"/>
                <a:tab pos="2720975" algn="l"/>
                <a:tab pos="3170238" algn="l"/>
                <a:tab pos="3619500" algn="l"/>
                <a:tab pos="4068763" algn="l"/>
                <a:tab pos="4518025" algn="l"/>
                <a:tab pos="4967288" algn="l"/>
                <a:tab pos="5416550" algn="l"/>
                <a:tab pos="5865813" algn="l"/>
                <a:tab pos="6315075" algn="l"/>
                <a:tab pos="6764338" algn="l"/>
                <a:tab pos="7213600" algn="l"/>
                <a:tab pos="7662863" algn="l"/>
                <a:tab pos="8112125" algn="l"/>
                <a:tab pos="8561388" algn="l"/>
                <a:tab pos="9010650" algn="l"/>
                <a:tab pos="94599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76250" algn="l"/>
                <a:tab pos="923925" algn="l"/>
                <a:tab pos="1373188" algn="l"/>
                <a:tab pos="1822450" algn="l"/>
                <a:tab pos="2271713" algn="l"/>
                <a:tab pos="2720975" algn="l"/>
                <a:tab pos="3170238" algn="l"/>
                <a:tab pos="3619500" algn="l"/>
                <a:tab pos="4068763" algn="l"/>
                <a:tab pos="4518025" algn="l"/>
                <a:tab pos="4967288" algn="l"/>
                <a:tab pos="5416550" algn="l"/>
                <a:tab pos="5865813" algn="l"/>
                <a:tab pos="6315075" algn="l"/>
                <a:tab pos="6764338" algn="l"/>
                <a:tab pos="7213600" algn="l"/>
                <a:tab pos="7662863" algn="l"/>
                <a:tab pos="8112125" algn="l"/>
                <a:tab pos="8561388" algn="l"/>
                <a:tab pos="9010650" algn="l"/>
                <a:tab pos="94599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76250" algn="l"/>
                <a:tab pos="923925" algn="l"/>
                <a:tab pos="1373188" algn="l"/>
                <a:tab pos="1822450" algn="l"/>
                <a:tab pos="2271713" algn="l"/>
                <a:tab pos="2720975" algn="l"/>
                <a:tab pos="3170238" algn="l"/>
                <a:tab pos="3619500" algn="l"/>
                <a:tab pos="4068763" algn="l"/>
                <a:tab pos="4518025" algn="l"/>
                <a:tab pos="4967288" algn="l"/>
                <a:tab pos="5416550" algn="l"/>
                <a:tab pos="5865813" algn="l"/>
                <a:tab pos="6315075" algn="l"/>
                <a:tab pos="6764338" algn="l"/>
                <a:tab pos="7213600" algn="l"/>
                <a:tab pos="7662863" algn="l"/>
                <a:tab pos="8112125" algn="l"/>
                <a:tab pos="8561388" algn="l"/>
                <a:tab pos="9010650" algn="l"/>
                <a:tab pos="94599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76250" algn="l"/>
                <a:tab pos="923925" algn="l"/>
                <a:tab pos="1373188" algn="l"/>
                <a:tab pos="1822450" algn="l"/>
                <a:tab pos="2271713" algn="l"/>
                <a:tab pos="2720975" algn="l"/>
                <a:tab pos="3170238" algn="l"/>
                <a:tab pos="3619500" algn="l"/>
                <a:tab pos="4068763" algn="l"/>
                <a:tab pos="4518025" algn="l"/>
                <a:tab pos="4967288" algn="l"/>
                <a:tab pos="5416550" algn="l"/>
                <a:tab pos="5865813" algn="l"/>
                <a:tab pos="6315075" algn="l"/>
                <a:tab pos="6764338" algn="l"/>
                <a:tab pos="7213600" algn="l"/>
                <a:tab pos="7662863" algn="l"/>
                <a:tab pos="8112125" algn="l"/>
                <a:tab pos="8561388" algn="l"/>
                <a:tab pos="9010650" algn="l"/>
                <a:tab pos="94599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76250" algn="l"/>
                <a:tab pos="923925" algn="l"/>
                <a:tab pos="1373188" algn="l"/>
                <a:tab pos="1822450" algn="l"/>
                <a:tab pos="2271713" algn="l"/>
                <a:tab pos="2720975" algn="l"/>
                <a:tab pos="3170238" algn="l"/>
                <a:tab pos="3619500" algn="l"/>
                <a:tab pos="4068763" algn="l"/>
                <a:tab pos="4518025" algn="l"/>
                <a:tab pos="4967288" algn="l"/>
                <a:tab pos="5416550" algn="l"/>
                <a:tab pos="5865813" algn="l"/>
                <a:tab pos="6315075" algn="l"/>
                <a:tab pos="6764338" algn="l"/>
                <a:tab pos="7213600" algn="l"/>
                <a:tab pos="7662863" algn="l"/>
                <a:tab pos="8112125" algn="l"/>
                <a:tab pos="8561388" algn="l"/>
                <a:tab pos="9010650" algn="l"/>
                <a:tab pos="94599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lnSpc>
                <a:spcPct val="115000"/>
              </a:lnSpc>
              <a:spcBef>
                <a:spcPts val="10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②恵みの泉よ　渇ける我を</a:t>
            </a:r>
          </a:p>
          <a:p>
            <a:pPr eaLnBrk="1" hangingPunct="1">
              <a:lnSpc>
                <a:spcPct val="115000"/>
              </a:lnSpc>
              <a:spcBef>
                <a:spcPts val="10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 御霊の流れに　浴させ給え</a:t>
            </a:r>
          </a:p>
          <a:p>
            <a:pPr eaLnBrk="1" hangingPunct="1">
              <a:lnSpc>
                <a:spcPct val="115000"/>
              </a:lnSpc>
              <a:spcBef>
                <a:spcPts val="10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　満たし給え　天つ御霊を</a:t>
            </a:r>
          </a:p>
          <a:p>
            <a:pPr eaLnBrk="1" hangingPunct="1">
              <a:lnSpc>
                <a:spcPct val="115000"/>
              </a:lnSpc>
              <a:spcBef>
                <a:spcPts val="10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　主よ今求むる　この魂に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1490" name="Text Box 1">
            <a:extLst>
              <a:ext uri="{FF2B5EF4-FFF2-40B4-BE49-F238E27FC236}">
                <a16:creationId xmlns:a16="http://schemas.microsoft.com/office/drawing/2014/main" id="{2A7D04FA-6EB1-7CDF-32DB-29249E70862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0"/>
            <a:ext cx="77724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聖６１１</a:t>
            </a:r>
            <a:r>
              <a:rPr lang="ja-JP" altLang="ja-JP" sz="2800" b="1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　主よなが誓いの</a:t>
            </a:r>
          </a:p>
        </p:txBody>
      </p:sp>
      <p:sp>
        <p:nvSpPr>
          <p:cNvPr id="191491" name="Text Box 2">
            <a:extLst>
              <a:ext uri="{FF2B5EF4-FFF2-40B4-BE49-F238E27FC236}">
                <a16:creationId xmlns:a16="http://schemas.microsoft.com/office/drawing/2014/main" id="{6423737B-D282-C754-EF1C-348EF2B92A6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360363" y="0"/>
            <a:ext cx="9504363" cy="5867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738000" tIns="730800"/>
          <a:lstStyle>
            <a:lvl1pPr marL="476250" indent="-452438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76250" algn="l"/>
                <a:tab pos="923925" algn="l"/>
                <a:tab pos="1373188" algn="l"/>
                <a:tab pos="1822450" algn="l"/>
                <a:tab pos="2271713" algn="l"/>
                <a:tab pos="2720975" algn="l"/>
                <a:tab pos="3170238" algn="l"/>
                <a:tab pos="3619500" algn="l"/>
                <a:tab pos="4068763" algn="l"/>
                <a:tab pos="4518025" algn="l"/>
                <a:tab pos="4967288" algn="l"/>
                <a:tab pos="5416550" algn="l"/>
                <a:tab pos="5865813" algn="l"/>
                <a:tab pos="6315075" algn="l"/>
                <a:tab pos="6764338" algn="l"/>
                <a:tab pos="7213600" algn="l"/>
                <a:tab pos="7662863" algn="l"/>
                <a:tab pos="8112125" algn="l"/>
                <a:tab pos="8561388" algn="l"/>
                <a:tab pos="9010650" algn="l"/>
                <a:tab pos="945991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76250" algn="l"/>
                <a:tab pos="923925" algn="l"/>
                <a:tab pos="1373188" algn="l"/>
                <a:tab pos="1822450" algn="l"/>
                <a:tab pos="2271713" algn="l"/>
                <a:tab pos="2720975" algn="l"/>
                <a:tab pos="3170238" algn="l"/>
                <a:tab pos="3619500" algn="l"/>
                <a:tab pos="4068763" algn="l"/>
                <a:tab pos="4518025" algn="l"/>
                <a:tab pos="4967288" algn="l"/>
                <a:tab pos="5416550" algn="l"/>
                <a:tab pos="5865813" algn="l"/>
                <a:tab pos="6315075" algn="l"/>
                <a:tab pos="6764338" algn="l"/>
                <a:tab pos="7213600" algn="l"/>
                <a:tab pos="7662863" algn="l"/>
                <a:tab pos="8112125" algn="l"/>
                <a:tab pos="8561388" algn="l"/>
                <a:tab pos="9010650" algn="l"/>
                <a:tab pos="945991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76250" algn="l"/>
                <a:tab pos="923925" algn="l"/>
                <a:tab pos="1373188" algn="l"/>
                <a:tab pos="1822450" algn="l"/>
                <a:tab pos="2271713" algn="l"/>
                <a:tab pos="2720975" algn="l"/>
                <a:tab pos="3170238" algn="l"/>
                <a:tab pos="3619500" algn="l"/>
                <a:tab pos="4068763" algn="l"/>
                <a:tab pos="4518025" algn="l"/>
                <a:tab pos="4967288" algn="l"/>
                <a:tab pos="5416550" algn="l"/>
                <a:tab pos="5865813" algn="l"/>
                <a:tab pos="6315075" algn="l"/>
                <a:tab pos="6764338" algn="l"/>
                <a:tab pos="7213600" algn="l"/>
                <a:tab pos="7662863" algn="l"/>
                <a:tab pos="8112125" algn="l"/>
                <a:tab pos="8561388" algn="l"/>
                <a:tab pos="9010650" algn="l"/>
                <a:tab pos="945991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76250" algn="l"/>
                <a:tab pos="923925" algn="l"/>
                <a:tab pos="1373188" algn="l"/>
                <a:tab pos="1822450" algn="l"/>
                <a:tab pos="2271713" algn="l"/>
                <a:tab pos="2720975" algn="l"/>
                <a:tab pos="3170238" algn="l"/>
                <a:tab pos="3619500" algn="l"/>
                <a:tab pos="4068763" algn="l"/>
                <a:tab pos="4518025" algn="l"/>
                <a:tab pos="4967288" algn="l"/>
                <a:tab pos="5416550" algn="l"/>
                <a:tab pos="5865813" algn="l"/>
                <a:tab pos="6315075" algn="l"/>
                <a:tab pos="6764338" algn="l"/>
                <a:tab pos="7213600" algn="l"/>
                <a:tab pos="7662863" algn="l"/>
                <a:tab pos="8112125" algn="l"/>
                <a:tab pos="8561388" algn="l"/>
                <a:tab pos="9010650" algn="l"/>
                <a:tab pos="94599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76250" algn="l"/>
                <a:tab pos="923925" algn="l"/>
                <a:tab pos="1373188" algn="l"/>
                <a:tab pos="1822450" algn="l"/>
                <a:tab pos="2271713" algn="l"/>
                <a:tab pos="2720975" algn="l"/>
                <a:tab pos="3170238" algn="l"/>
                <a:tab pos="3619500" algn="l"/>
                <a:tab pos="4068763" algn="l"/>
                <a:tab pos="4518025" algn="l"/>
                <a:tab pos="4967288" algn="l"/>
                <a:tab pos="5416550" algn="l"/>
                <a:tab pos="5865813" algn="l"/>
                <a:tab pos="6315075" algn="l"/>
                <a:tab pos="6764338" algn="l"/>
                <a:tab pos="7213600" algn="l"/>
                <a:tab pos="7662863" algn="l"/>
                <a:tab pos="8112125" algn="l"/>
                <a:tab pos="8561388" algn="l"/>
                <a:tab pos="9010650" algn="l"/>
                <a:tab pos="94599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76250" algn="l"/>
                <a:tab pos="923925" algn="l"/>
                <a:tab pos="1373188" algn="l"/>
                <a:tab pos="1822450" algn="l"/>
                <a:tab pos="2271713" algn="l"/>
                <a:tab pos="2720975" algn="l"/>
                <a:tab pos="3170238" algn="l"/>
                <a:tab pos="3619500" algn="l"/>
                <a:tab pos="4068763" algn="l"/>
                <a:tab pos="4518025" algn="l"/>
                <a:tab pos="4967288" algn="l"/>
                <a:tab pos="5416550" algn="l"/>
                <a:tab pos="5865813" algn="l"/>
                <a:tab pos="6315075" algn="l"/>
                <a:tab pos="6764338" algn="l"/>
                <a:tab pos="7213600" algn="l"/>
                <a:tab pos="7662863" algn="l"/>
                <a:tab pos="8112125" algn="l"/>
                <a:tab pos="8561388" algn="l"/>
                <a:tab pos="9010650" algn="l"/>
                <a:tab pos="94599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76250" algn="l"/>
                <a:tab pos="923925" algn="l"/>
                <a:tab pos="1373188" algn="l"/>
                <a:tab pos="1822450" algn="l"/>
                <a:tab pos="2271713" algn="l"/>
                <a:tab pos="2720975" algn="l"/>
                <a:tab pos="3170238" algn="l"/>
                <a:tab pos="3619500" algn="l"/>
                <a:tab pos="4068763" algn="l"/>
                <a:tab pos="4518025" algn="l"/>
                <a:tab pos="4967288" algn="l"/>
                <a:tab pos="5416550" algn="l"/>
                <a:tab pos="5865813" algn="l"/>
                <a:tab pos="6315075" algn="l"/>
                <a:tab pos="6764338" algn="l"/>
                <a:tab pos="7213600" algn="l"/>
                <a:tab pos="7662863" algn="l"/>
                <a:tab pos="8112125" algn="l"/>
                <a:tab pos="8561388" algn="l"/>
                <a:tab pos="9010650" algn="l"/>
                <a:tab pos="94599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76250" algn="l"/>
                <a:tab pos="923925" algn="l"/>
                <a:tab pos="1373188" algn="l"/>
                <a:tab pos="1822450" algn="l"/>
                <a:tab pos="2271713" algn="l"/>
                <a:tab pos="2720975" algn="l"/>
                <a:tab pos="3170238" algn="l"/>
                <a:tab pos="3619500" algn="l"/>
                <a:tab pos="4068763" algn="l"/>
                <a:tab pos="4518025" algn="l"/>
                <a:tab pos="4967288" algn="l"/>
                <a:tab pos="5416550" algn="l"/>
                <a:tab pos="5865813" algn="l"/>
                <a:tab pos="6315075" algn="l"/>
                <a:tab pos="6764338" algn="l"/>
                <a:tab pos="7213600" algn="l"/>
                <a:tab pos="7662863" algn="l"/>
                <a:tab pos="8112125" algn="l"/>
                <a:tab pos="8561388" algn="l"/>
                <a:tab pos="9010650" algn="l"/>
                <a:tab pos="94599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76250" algn="l"/>
                <a:tab pos="923925" algn="l"/>
                <a:tab pos="1373188" algn="l"/>
                <a:tab pos="1822450" algn="l"/>
                <a:tab pos="2271713" algn="l"/>
                <a:tab pos="2720975" algn="l"/>
                <a:tab pos="3170238" algn="l"/>
                <a:tab pos="3619500" algn="l"/>
                <a:tab pos="4068763" algn="l"/>
                <a:tab pos="4518025" algn="l"/>
                <a:tab pos="4967288" algn="l"/>
                <a:tab pos="5416550" algn="l"/>
                <a:tab pos="5865813" algn="l"/>
                <a:tab pos="6315075" algn="l"/>
                <a:tab pos="6764338" algn="l"/>
                <a:tab pos="7213600" algn="l"/>
                <a:tab pos="7662863" algn="l"/>
                <a:tab pos="8112125" algn="l"/>
                <a:tab pos="8561388" algn="l"/>
                <a:tab pos="9010650" algn="l"/>
                <a:tab pos="94599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lnSpc>
                <a:spcPct val="115000"/>
              </a:lnSpc>
              <a:spcBef>
                <a:spcPts val="10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③力の源</a:t>
            </a:r>
            <a:r>
              <a:rPr lang="ja-JP" altLang="ja-JP">
                <a:solidFill>
                  <a:srgbClr val="FFFFFF"/>
                </a:solidFill>
                <a:latin typeface="ＭＳ Ｐゴシック" panose="020B0600070205080204" pitchFamily="50" charset="-128"/>
              </a:rPr>
              <a:t>(もと)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なる　御霊によりて</a:t>
            </a:r>
          </a:p>
          <a:p>
            <a:pPr eaLnBrk="1" hangingPunct="1">
              <a:lnSpc>
                <a:spcPct val="115000"/>
              </a:lnSpc>
              <a:spcBef>
                <a:spcPts val="10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 か弱きこの身を　強くし給え</a:t>
            </a:r>
          </a:p>
          <a:p>
            <a:pPr eaLnBrk="1" hangingPunct="1">
              <a:lnSpc>
                <a:spcPct val="115000"/>
              </a:lnSpc>
              <a:spcBef>
                <a:spcPts val="10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　満たし給え　天つ御霊を</a:t>
            </a:r>
          </a:p>
          <a:p>
            <a:pPr eaLnBrk="1" hangingPunct="1">
              <a:lnSpc>
                <a:spcPct val="115000"/>
              </a:lnSpc>
              <a:spcBef>
                <a:spcPts val="10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　主よ今求むる　この魂に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3538" name="Text Box 1">
            <a:extLst>
              <a:ext uri="{FF2B5EF4-FFF2-40B4-BE49-F238E27FC236}">
                <a16:creationId xmlns:a16="http://schemas.microsoft.com/office/drawing/2014/main" id="{E539C946-47E6-519F-83D1-FC610A70872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0"/>
            <a:ext cx="77724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聖６１１</a:t>
            </a:r>
            <a:r>
              <a:rPr lang="ja-JP" altLang="ja-JP" sz="2800" b="1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　主よなが誓いの</a:t>
            </a:r>
          </a:p>
        </p:txBody>
      </p:sp>
      <p:sp>
        <p:nvSpPr>
          <p:cNvPr id="193539" name="Text Box 2">
            <a:extLst>
              <a:ext uri="{FF2B5EF4-FFF2-40B4-BE49-F238E27FC236}">
                <a16:creationId xmlns:a16="http://schemas.microsoft.com/office/drawing/2014/main" id="{1CBEDBF9-3BBA-6A84-9DF7-4502ACF449D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360363" y="0"/>
            <a:ext cx="9504363" cy="5867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738000" tIns="730800"/>
          <a:lstStyle>
            <a:lvl1pPr marL="476250" indent="-452438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76250" algn="l"/>
                <a:tab pos="923925" algn="l"/>
                <a:tab pos="1373188" algn="l"/>
                <a:tab pos="1822450" algn="l"/>
                <a:tab pos="2271713" algn="l"/>
                <a:tab pos="2720975" algn="l"/>
                <a:tab pos="3170238" algn="l"/>
                <a:tab pos="3619500" algn="l"/>
                <a:tab pos="4068763" algn="l"/>
                <a:tab pos="4518025" algn="l"/>
                <a:tab pos="4967288" algn="l"/>
                <a:tab pos="5416550" algn="l"/>
                <a:tab pos="5865813" algn="l"/>
                <a:tab pos="6315075" algn="l"/>
                <a:tab pos="6764338" algn="l"/>
                <a:tab pos="7213600" algn="l"/>
                <a:tab pos="7662863" algn="l"/>
                <a:tab pos="8112125" algn="l"/>
                <a:tab pos="8561388" algn="l"/>
                <a:tab pos="9010650" algn="l"/>
                <a:tab pos="945991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76250" algn="l"/>
                <a:tab pos="923925" algn="l"/>
                <a:tab pos="1373188" algn="l"/>
                <a:tab pos="1822450" algn="l"/>
                <a:tab pos="2271713" algn="l"/>
                <a:tab pos="2720975" algn="l"/>
                <a:tab pos="3170238" algn="l"/>
                <a:tab pos="3619500" algn="l"/>
                <a:tab pos="4068763" algn="l"/>
                <a:tab pos="4518025" algn="l"/>
                <a:tab pos="4967288" algn="l"/>
                <a:tab pos="5416550" algn="l"/>
                <a:tab pos="5865813" algn="l"/>
                <a:tab pos="6315075" algn="l"/>
                <a:tab pos="6764338" algn="l"/>
                <a:tab pos="7213600" algn="l"/>
                <a:tab pos="7662863" algn="l"/>
                <a:tab pos="8112125" algn="l"/>
                <a:tab pos="8561388" algn="l"/>
                <a:tab pos="9010650" algn="l"/>
                <a:tab pos="945991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76250" algn="l"/>
                <a:tab pos="923925" algn="l"/>
                <a:tab pos="1373188" algn="l"/>
                <a:tab pos="1822450" algn="l"/>
                <a:tab pos="2271713" algn="l"/>
                <a:tab pos="2720975" algn="l"/>
                <a:tab pos="3170238" algn="l"/>
                <a:tab pos="3619500" algn="l"/>
                <a:tab pos="4068763" algn="l"/>
                <a:tab pos="4518025" algn="l"/>
                <a:tab pos="4967288" algn="l"/>
                <a:tab pos="5416550" algn="l"/>
                <a:tab pos="5865813" algn="l"/>
                <a:tab pos="6315075" algn="l"/>
                <a:tab pos="6764338" algn="l"/>
                <a:tab pos="7213600" algn="l"/>
                <a:tab pos="7662863" algn="l"/>
                <a:tab pos="8112125" algn="l"/>
                <a:tab pos="8561388" algn="l"/>
                <a:tab pos="9010650" algn="l"/>
                <a:tab pos="945991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76250" algn="l"/>
                <a:tab pos="923925" algn="l"/>
                <a:tab pos="1373188" algn="l"/>
                <a:tab pos="1822450" algn="l"/>
                <a:tab pos="2271713" algn="l"/>
                <a:tab pos="2720975" algn="l"/>
                <a:tab pos="3170238" algn="l"/>
                <a:tab pos="3619500" algn="l"/>
                <a:tab pos="4068763" algn="l"/>
                <a:tab pos="4518025" algn="l"/>
                <a:tab pos="4967288" algn="l"/>
                <a:tab pos="5416550" algn="l"/>
                <a:tab pos="5865813" algn="l"/>
                <a:tab pos="6315075" algn="l"/>
                <a:tab pos="6764338" algn="l"/>
                <a:tab pos="7213600" algn="l"/>
                <a:tab pos="7662863" algn="l"/>
                <a:tab pos="8112125" algn="l"/>
                <a:tab pos="8561388" algn="l"/>
                <a:tab pos="9010650" algn="l"/>
                <a:tab pos="94599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76250" algn="l"/>
                <a:tab pos="923925" algn="l"/>
                <a:tab pos="1373188" algn="l"/>
                <a:tab pos="1822450" algn="l"/>
                <a:tab pos="2271713" algn="l"/>
                <a:tab pos="2720975" algn="l"/>
                <a:tab pos="3170238" algn="l"/>
                <a:tab pos="3619500" algn="l"/>
                <a:tab pos="4068763" algn="l"/>
                <a:tab pos="4518025" algn="l"/>
                <a:tab pos="4967288" algn="l"/>
                <a:tab pos="5416550" algn="l"/>
                <a:tab pos="5865813" algn="l"/>
                <a:tab pos="6315075" algn="l"/>
                <a:tab pos="6764338" algn="l"/>
                <a:tab pos="7213600" algn="l"/>
                <a:tab pos="7662863" algn="l"/>
                <a:tab pos="8112125" algn="l"/>
                <a:tab pos="8561388" algn="l"/>
                <a:tab pos="9010650" algn="l"/>
                <a:tab pos="94599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76250" algn="l"/>
                <a:tab pos="923925" algn="l"/>
                <a:tab pos="1373188" algn="l"/>
                <a:tab pos="1822450" algn="l"/>
                <a:tab pos="2271713" algn="l"/>
                <a:tab pos="2720975" algn="l"/>
                <a:tab pos="3170238" algn="l"/>
                <a:tab pos="3619500" algn="l"/>
                <a:tab pos="4068763" algn="l"/>
                <a:tab pos="4518025" algn="l"/>
                <a:tab pos="4967288" algn="l"/>
                <a:tab pos="5416550" algn="l"/>
                <a:tab pos="5865813" algn="l"/>
                <a:tab pos="6315075" algn="l"/>
                <a:tab pos="6764338" algn="l"/>
                <a:tab pos="7213600" algn="l"/>
                <a:tab pos="7662863" algn="l"/>
                <a:tab pos="8112125" algn="l"/>
                <a:tab pos="8561388" algn="l"/>
                <a:tab pos="9010650" algn="l"/>
                <a:tab pos="94599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76250" algn="l"/>
                <a:tab pos="923925" algn="l"/>
                <a:tab pos="1373188" algn="l"/>
                <a:tab pos="1822450" algn="l"/>
                <a:tab pos="2271713" algn="l"/>
                <a:tab pos="2720975" algn="l"/>
                <a:tab pos="3170238" algn="l"/>
                <a:tab pos="3619500" algn="l"/>
                <a:tab pos="4068763" algn="l"/>
                <a:tab pos="4518025" algn="l"/>
                <a:tab pos="4967288" algn="l"/>
                <a:tab pos="5416550" algn="l"/>
                <a:tab pos="5865813" algn="l"/>
                <a:tab pos="6315075" algn="l"/>
                <a:tab pos="6764338" algn="l"/>
                <a:tab pos="7213600" algn="l"/>
                <a:tab pos="7662863" algn="l"/>
                <a:tab pos="8112125" algn="l"/>
                <a:tab pos="8561388" algn="l"/>
                <a:tab pos="9010650" algn="l"/>
                <a:tab pos="94599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76250" algn="l"/>
                <a:tab pos="923925" algn="l"/>
                <a:tab pos="1373188" algn="l"/>
                <a:tab pos="1822450" algn="l"/>
                <a:tab pos="2271713" algn="l"/>
                <a:tab pos="2720975" algn="l"/>
                <a:tab pos="3170238" algn="l"/>
                <a:tab pos="3619500" algn="l"/>
                <a:tab pos="4068763" algn="l"/>
                <a:tab pos="4518025" algn="l"/>
                <a:tab pos="4967288" algn="l"/>
                <a:tab pos="5416550" algn="l"/>
                <a:tab pos="5865813" algn="l"/>
                <a:tab pos="6315075" algn="l"/>
                <a:tab pos="6764338" algn="l"/>
                <a:tab pos="7213600" algn="l"/>
                <a:tab pos="7662863" algn="l"/>
                <a:tab pos="8112125" algn="l"/>
                <a:tab pos="8561388" algn="l"/>
                <a:tab pos="9010650" algn="l"/>
                <a:tab pos="94599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76250" algn="l"/>
                <a:tab pos="923925" algn="l"/>
                <a:tab pos="1373188" algn="l"/>
                <a:tab pos="1822450" algn="l"/>
                <a:tab pos="2271713" algn="l"/>
                <a:tab pos="2720975" algn="l"/>
                <a:tab pos="3170238" algn="l"/>
                <a:tab pos="3619500" algn="l"/>
                <a:tab pos="4068763" algn="l"/>
                <a:tab pos="4518025" algn="l"/>
                <a:tab pos="4967288" algn="l"/>
                <a:tab pos="5416550" algn="l"/>
                <a:tab pos="5865813" algn="l"/>
                <a:tab pos="6315075" algn="l"/>
                <a:tab pos="6764338" algn="l"/>
                <a:tab pos="7213600" algn="l"/>
                <a:tab pos="7662863" algn="l"/>
                <a:tab pos="8112125" algn="l"/>
                <a:tab pos="8561388" algn="l"/>
                <a:tab pos="9010650" algn="l"/>
                <a:tab pos="94599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lnSpc>
                <a:spcPct val="115000"/>
              </a:lnSpc>
              <a:spcBef>
                <a:spcPts val="10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④冷えたる心を　燃え上がらする</a:t>
            </a:r>
          </a:p>
          <a:p>
            <a:pPr eaLnBrk="1" hangingPunct="1">
              <a:lnSpc>
                <a:spcPct val="115000"/>
              </a:lnSpc>
              <a:spcBef>
                <a:spcPts val="10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 天</a:t>
            </a:r>
            <a:r>
              <a:rPr lang="ja-JP" altLang="ja-JP">
                <a:solidFill>
                  <a:srgbClr val="FFFFFF"/>
                </a:solidFill>
                <a:latin typeface="ＭＳ Ｐゴシック" panose="020B0600070205080204" pitchFamily="50" charset="-128"/>
              </a:rPr>
              <a:t>(あめ)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なる炎を　臨ませ給え</a:t>
            </a:r>
          </a:p>
          <a:p>
            <a:pPr eaLnBrk="1" hangingPunct="1">
              <a:lnSpc>
                <a:spcPct val="115000"/>
              </a:lnSpc>
              <a:spcBef>
                <a:spcPts val="10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　満たし給え　天つ御霊を</a:t>
            </a:r>
          </a:p>
          <a:p>
            <a:pPr eaLnBrk="1" hangingPunct="1">
              <a:lnSpc>
                <a:spcPct val="115000"/>
              </a:lnSpc>
              <a:spcBef>
                <a:spcPts val="10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　主よ今求むる　この魂に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5586" name="Text Box 1">
            <a:extLst>
              <a:ext uri="{FF2B5EF4-FFF2-40B4-BE49-F238E27FC236}">
                <a16:creationId xmlns:a16="http://schemas.microsoft.com/office/drawing/2014/main" id="{F3A6BD16-1C17-BC82-C69C-7C03258B254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0"/>
            <a:ext cx="77724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聖６１１</a:t>
            </a:r>
            <a:r>
              <a:rPr lang="ja-JP" altLang="ja-JP" sz="2800" b="1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　主よなが誓いの</a:t>
            </a:r>
          </a:p>
        </p:txBody>
      </p:sp>
      <p:sp>
        <p:nvSpPr>
          <p:cNvPr id="195587" name="Text Box 2">
            <a:extLst>
              <a:ext uri="{FF2B5EF4-FFF2-40B4-BE49-F238E27FC236}">
                <a16:creationId xmlns:a16="http://schemas.microsoft.com/office/drawing/2014/main" id="{B384D083-9D7F-AC6F-BF42-419F4979B72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647700" y="-601663"/>
            <a:ext cx="9791700" cy="64690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738000" tIns="730800"/>
          <a:lstStyle>
            <a:lvl1pPr marL="476250" indent="-452438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76250" algn="l"/>
                <a:tab pos="923925" algn="l"/>
                <a:tab pos="1373188" algn="l"/>
                <a:tab pos="1822450" algn="l"/>
                <a:tab pos="2271713" algn="l"/>
                <a:tab pos="2720975" algn="l"/>
                <a:tab pos="3170238" algn="l"/>
                <a:tab pos="3619500" algn="l"/>
                <a:tab pos="4068763" algn="l"/>
                <a:tab pos="4518025" algn="l"/>
                <a:tab pos="4967288" algn="l"/>
                <a:tab pos="5416550" algn="l"/>
                <a:tab pos="5865813" algn="l"/>
                <a:tab pos="6315075" algn="l"/>
                <a:tab pos="6764338" algn="l"/>
                <a:tab pos="7213600" algn="l"/>
                <a:tab pos="7662863" algn="l"/>
                <a:tab pos="8112125" algn="l"/>
                <a:tab pos="8561388" algn="l"/>
                <a:tab pos="9010650" algn="l"/>
                <a:tab pos="945991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76250" algn="l"/>
                <a:tab pos="923925" algn="l"/>
                <a:tab pos="1373188" algn="l"/>
                <a:tab pos="1822450" algn="l"/>
                <a:tab pos="2271713" algn="l"/>
                <a:tab pos="2720975" algn="l"/>
                <a:tab pos="3170238" algn="l"/>
                <a:tab pos="3619500" algn="l"/>
                <a:tab pos="4068763" algn="l"/>
                <a:tab pos="4518025" algn="l"/>
                <a:tab pos="4967288" algn="l"/>
                <a:tab pos="5416550" algn="l"/>
                <a:tab pos="5865813" algn="l"/>
                <a:tab pos="6315075" algn="l"/>
                <a:tab pos="6764338" algn="l"/>
                <a:tab pos="7213600" algn="l"/>
                <a:tab pos="7662863" algn="l"/>
                <a:tab pos="8112125" algn="l"/>
                <a:tab pos="8561388" algn="l"/>
                <a:tab pos="9010650" algn="l"/>
                <a:tab pos="945991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76250" algn="l"/>
                <a:tab pos="923925" algn="l"/>
                <a:tab pos="1373188" algn="l"/>
                <a:tab pos="1822450" algn="l"/>
                <a:tab pos="2271713" algn="l"/>
                <a:tab pos="2720975" algn="l"/>
                <a:tab pos="3170238" algn="l"/>
                <a:tab pos="3619500" algn="l"/>
                <a:tab pos="4068763" algn="l"/>
                <a:tab pos="4518025" algn="l"/>
                <a:tab pos="4967288" algn="l"/>
                <a:tab pos="5416550" algn="l"/>
                <a:tab pos="5865813" algn="l"/>
                <a:tab pos="6315075" algn="l"/>
                <a:tab pos="6764338" algn="l"/>
                <a:tab pos="7213600" algn="l"/>
                <a:tab pos="7662863" algn="l"/>
                <a:tab pos="8112125" algn="l"/>
                <a:tab pos="8561388" algn="l"/>
                <a:tab pos="9010650" algn="l"/>
                <a:tab pos="945991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76250" algn="l"/>
                <a:tab pos="923925" algn="l"/>
                <a:tab pos="1373188" algn="l"/>
                <a:tab pos="1822450" algn="l"/>
                <a:tab pos="2271713" algn="l"/>
                <a:tab pos="2720975" algn="l"/>
                <a:tab pos="3170238" algn="l"/>
                <a:tab pos="3619500" algn="l"/>
                <a:tab pos="4068763" algn="l"/>
                <a:tab pos="4518025" algn="l"/>
                <a:tab pos="4967288" algn="l"/>
                <a:tab pos="5416550" algn="l"/>
                <a:tab pos="5865813" algn="l"/>
                <a:tab pos="6315075" algn="l"/>
                <a:tab pos="6764338" algn="l"/>
                <a:tab pos="7213600" algn="l"/>
                <a:tab pos="7662863" algn="l"/>
                <a:tab pos="8112125" algn="l"/>
                <a:tab pos="8561388" algn="l"/>
                <a:tab pos="9010650" algn="l"/>
                <a:tab pos="94599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76250" algn="l"/>
                <a:tab pos="923925" algn="l"/>
                <a:tab pos="1373188" algn="l"/>
                <a:tab pos="1822450" algn="l"/>
                <a:tab pos="2271713" algn="l"/>
                <a:tab pos="2720975" algn="l"/>
                <a:tab pos="3170238" algn="l"/>
                <a:tab pos="3619500" algn="l"/>
                <a:tab pos="4068763" algn="l"/>
                <a:tab pos="4518025" algn="l"/>
                <a:tab pos="4967288" algn="l"/>
                <a:tab pos="5416550" algn="l"/>
                <a:tab pos="5865813" algn="l"/>
                <a:tab pos="6315075" algn="l"/>
                <a:tab pos="6764338" algn="l"/>
                <a:tab pos="7213600" algn="l"/>
                <a:tab pos="7662863" algn="l"/>
                <a:tab pos="8112125" algn="l"/>
                <a:tab pos="8561388" algn="l"/>
                <a:tab pos="9010650" algn="l"/>
                <a:tab pos="94599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76250" algn="l"/>
                <a:tab pos="923925" algn="l"/>
                <a:tab pos="1373188" algn="l"/>
                <a:tab pos="1822450" algn="l"/>
                <a:tab pos="2271713" algn="l"/>
                <a:tab pos="2720975" algn="l"/>
                <a:tab pos="3170238" algn="l"/>
                <a:tab pos="3619500" algn="l"/>
                <a:tab pos="4068763" algn="l"/>
                <a:tab pos="4518025" algn="l"/>
                <a:tab pos="4967288" algn="l"/>
                <a:tab pos="5416550" algn="l"/>
                <a:tab pos="5865813" algn="l"/>
                <a:tab pos="6315075" algn="l"/>
                <a:tab pos="6764338" algn="l"/>
                <a:tab pos="7213600" algn="l"/>
                <a:tab pos="7662863" algn="l"/>
                <a:tab pos="8112125" algn="l"/>
                <a:tab pos="8561388" algn="l"/>
                <a:tab pos="9010650" algn="l"/>
                <a:tab pos="94599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76250" algn="l"/>
                <a:tab pos="923925" algn="l"/>
                <a:tab pos="1373188" algn="l"/>
                <a:tab pos="1822450" algn="l"/>
                <a:tab pos="2271713" algn="l"/>
                <a:tab pos="2720975" algn="l"/>
                <a:tab pos="3170238" algn="l"/>
                <a:tab pos="3619500" algn="l"/>
                <a:tab pos="4068763" algn="l"/>
                <a:tab pos="4518025" algn="l"/>
                <a:tab pos="4967288" algn="l"/>
                <a:tab pos="5416550" algn="l"/>
                <a:tab pos="5865813" algn="l"/>
                <a:tab pos="6315075" algn="l"/>
                <a:tab pos="6764338" algn="l"/>
                <a:tab pos="7213600" algn="l"/>
                <a:tab pos="7662863" algn="l"/>
                <a:tab pos="8112125" algn="l"/>
                <a:tab pos="8561388" algn="l"/>
                <a:tab pos="9010650" algn="l"/>
                <a:tab pos="94599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76250" algn="l"/>
                <a:tab pos="923925" algn="l"/>
                <a:tab pos="1373188" algn="l"/>
                <a:tab pos="1822450" algn="l"/>
                <a:tab pos="2271713" algn="l"/>
                <a:tab pos="2720975" algn="l"/>
                <a:tab pos="3170238" algn="l"/>
                <a:tab pos="3619500" algn="l"/>
                <a:tab pos="4068763" algn="l"/>
                <a:tab pos="4518025" algn="l"/>
                <a:tab pos="4967288" algn="l"/>
                <a:tab pos="5416550" algn="l"/>
                <a:tab pos="5865813" algn="l"/>
                <a:tab pos="6315075" algn="l"/>
                <a:tab pos="6764338" algn="l"/>
                <a:tab pos="7213600" algn="l"/>
                <a:tab pos="7662863" algn="l"/>
                <a:tab pos="8112125" algn="l"/>
                <a:tab pos="8561388" algn="l"/>
                <a:tab pos="9010650" algn="l"/>
                <a:tab pos="94599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76250" algn="l"/>
                <a:tab pos="923925" algn="l"/>
                <a:tab pos="1373188" algn="l"/>
                <a:tab pos="1822450" algn="l"/>
                <a:tab pos="2271713" algn="l"/>
                <a:tab pos="2720975" algn="l"/>
                <a:tab pos="3170238" algn="l"/>
                <a:tab pos="3619500" algn="l"/>
                <a:tab pos="4068763" algn="l"/>
                <a:tab pos="4518025" algn="l"/>
                <a:tab pos="4967288" algn="l"/>
                <a:tab pos="5416550" algn="l"/>
                <a:tab pos="5865813" algn="l"/>
                <a:tab pos="6315075" algn="l"/>
                <a:tab pos="6764338" algn="l"/>
                <a:tab pos="7213600" algn="l"/>
                <a:tab pos="7662863" algn="l"/>
                <a:tab pos="8112125" algn="l"/>
                <a:tab pos="8561388" algn="l"/>
                <a:tab pos="9010650" algn="l"/>
                <a:tab pos="94599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lnSpc>
                <a:spcPct val="115000"/>
              </a:lnSpc>
              <a:spcBef>
                <a:spcPct val="0"/>
              </a:spcBef>
            </a:pPr>
            <a:r>
              <a:rPr lang="ja-JP" altLang="ja-JP" sz="2800">
                <a:solidFill>
                  <a:srgbClr val="FFFFFF"/>
                </a:solidFill>
                <a:latin typeface="ＭＳ Ｐゴシック" panose="020B0600070205080204" pitchFamily="50" charset="-128"/>
              </a:rPr>
              <a:t>　　　　　　 いさお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      </a:t>
            </a:r>
            <a:r>
              <a:rPr lang="ja-JP" altLang="ja-JP" sz="2800">
                <a:solidFill>
                  <a:srgbClr val="FFFFFF"/>
                </a:solidFill>
                <a:latin typeface="ＭＳ Ｐゴシック" panose="020B0600070205080204" pitchFamily="50" charset="-128"/>
              </a:rPr>
              <a:t>くだ </a:t>
            </a:r>
          </a:p>
          <a:p>
            <a:pPr eaLnBrk="1" hangingPunct="1">
              <a:lnSpc>
                <a:spcPct val="115000"/>
              </a:lnSpc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⑤主の功により　降る御霊は</a:t>
            </a:r>
          </a:p>
          <a:p>
            <a:pPr eaLnBrk="1" hangingPunct="1">
              <a:lnSpc>
                <a:spcPct val="115000"/>
              </a:lnSpc>
              <a:spcBef>
                <a:spcPts val="10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 我をも満たすと　今こそ信ぜめ</a:t>
            </a:r>
          </a:p>
          <a:p>
            <a:pPr eaLnBrk="1" hangingPunct="1">
              <a:lnSpc>
                <a:spcPct val="115000"/>
              </a:lnSpc>
              <a:spcBef>
                <a:spcPts val="10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　満たし給え　天つ御霊を</a:t>
            </a:r>
          </a:p>
          <a:p>
            <a:pPr eaLnBrk="1" hangingPunct="1">
              <a:lnSpc>
                <a:spcPct val="115000"/>
              </a:lnSpc>
              <a:spcBef>
                <a:spcPts val="10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　主よ今求むる　この魂に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7634" name="Text Box 1">
            <a:extLst>
              <a:ext uri="{FF2B5EF4-FFF2-40B4-BE49-F238E27FC236}">
                <a16:creationId xmlns:a16="http://schemas.microsoft.com/office/drawing/2014/main" id="{2723F59F-2BF6-A6B8-BB4D-82A8667E701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0"/>
            <a:ext cx="77724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聖６１２</a:t>
            </a:r>
            <a:r>
              <a:rPr lang="ja-JP" altLang="ja-JP" sz="2800" b="1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　みたまよほろぶる世人のため</a:t>
            </a:r>
          </a:p>
        </p:txBody>
      </p:sp>
      <p:sp>
        <p:nvSpPr>
          <p:cNvPr id="197635" name="Text Box 2">
            <a:extLst>
              <a:ext uri="{FF2B5EF4-FFF2-40B4-BE49-F238E27FC236}">
                <a16:creationId xmlns:a16="http://schemas.microsoft.com/office/drawing/2014/main" id="{C24853ED-1AFD-B5B9-E356-779DCC9898F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360363" y="0"/>
            <a:ext cx="9504363" cy="5867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738000" tIns="730800"/>
          <a:lstStyle>
            <a:lvl1pPr marL="476250" indent="-452438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76250" algn="l"/>
                <a:tab pos="923925" algn="l"/>
                <a:tab pos="1373188" algn="l"/>
                <a:tab pos="1822450" algn="l"/>
                <a:tab pos="2271713" algn="l"/>
                <a:tab pos="2720975" algn="l"/>
                <a:tab pos="3170238" algn="l"/>
                <a:tab pos="3619500" algn="l"/>
                <a:tab pos="4068763" algn="l"/>
                <a:tab pos="4518025" algn="l"/>
                <a:tab pos="4967288" algn="l"/>
                <a:tab pos="5416550" algn="l"/>
                <a:tab pos="5865813" algn="l"/>
                <a:tab pos="6315075" algn="l"/>
                <a:tab pos="6764338" algn="l"/>
                <a:tab pos="7213600" algn="l"/>
                <a:tab pos="7662863" algn="l"/>
                <a:tab pos="8112125" algn="l"/>
                <a:tab pos="8561388" algn="l"/>
                <a:tab pos="9010650" algn="l"/>
                <a:tab pos="945991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76250" algn="l"/>
                <a:tab pos="923925" algn="l"/>
                <a:tab pos="1373188" algn="l"/>
                <a:tab pos="1822450" algn="l"/>
                <a:tab pos="2271713" algn="l"/>
                <a:tab pos="2720975" algn="l"/>
                <a:tab pos="3170238" algn="l"/>
                <a:tab pos="3619500" algn="l"/>
                <a:tab pos="4068763" algn="l"/>
                <a:tab pos="4518025" algn="l"/>
                <a:tab pos="4967288" algn="l"/>
                <a:tab pos="5416550" algn="l"/>
                <a:tab pos="5865813" algn="l"/>
                <a:tab pos="6315075" algn="l"/>
                <a:tab pos="6764338" algn="l"/>
                <a:tab pos="7213600" algn="l"/>
                <a:tab pos="7662863" algn="l"/>
                <a:tab pos="8112125" algn="l"/>
                <a:tab pos="8561388" algn="l"/>
                <a:tab pos="9010650" algn="l"/>
                <a:tab pos="945991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76250" algn="l"/>
                <a:tab pos="923925" algn="l"/>
                <a:tab pos="1373188" algn="l"/>
                <a:tab pos="1822450" algn="l"/>
                <a:tab pos="2271713" algn="l"/>
                <a:tab pos="2720975" algn="l"/>
                <a:tab pos="3170238" algn="l"/>
                <a:tab pos="3619500" algn="l"/>
                <a:tab pos="4068763" algn="l"/>
                <a:tab pos="4518025" algn="l"/>
                <a:tab pos="4967288" algn="l"/>
                <a:tab pos="5416550" algn="l"/>
                <a:tab pos="5865813" algn="l"/>
                <a:tab pos="6315075" algn="l"/>
                <a:tab pos="6764338" algn="l"/>
                <a:tab pos="7213600" algn="l"/>
                <a:tab pos="7662863" algn="l"/>
                <a:tab pos="8112125" algn="l"/>
                <a:tab pos="8561388" algn="l"/>
                <a:tab pos="9010650" algn="l"/>
                <a:tab pos="945991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76250" algn="l"/>
                <a:tab pos="923925" algn="l"/>
                <a:tab pos="1373188" algn="l"/>
                <a:tab pos="1822450" algn="l"/>
                <a:tab pos="2271713" algn="l"/>
                <a:tab pos="2720975" algn="l"/>
                <a:tab pos="3170238" algn="l"/>
                <a:tab pos="3619500" algn="l"/>
                <a:tab pos="4068763" algn="l"/>
                <a:tab pos="4518025" algn="l"/>
                <a:tab pos="4967288" algn="l"/>
                <a:tab pos="5416550" algn="l"/>
                <a:tab pos="5865813" algn="l"/>
                <a:tab pos="6315075" algn="l"/>
                <a:tab pos="6764338" algn="l"/>
                <a:tab pos="7213600" algn="l"/>
                <a:tab pos="7662863" algn="l"/>
                <a:tab pos="8112125" algn="l"/>
                <a:tab pos="8561388" algn="l"/>
                <a:tab pos="9010650" algn="l"/>
                <a:tab pos="94599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76250" algn="l"/>
                <a:tab pos="923925" algn="l"/>
                <a:tab pos="1373188" algn="l"/>
                <a:tab pos="1822450" algn="l"/>
                <a:tab pos="2271713" algn="l"/>
                <a:tab pos="2720975" algn="l"/>
                <a:tab pos="3170238" algn="l"/>
                <a:tab pos="3619500" algn="l"/>
                <a:tab pos="4068763" algn="l"/>
                <a:tab pos="4518025" algn="l"/>
                <a:tab pos="4967288" algn="l"/>
                <a:tab pos="5416550" algn="l"/>
                <a:tab pos="5865813" algn="l"/>
                <a:tab pos="6315075" algn="l"/>
                <a:tab pos="6764338" algn="l"/>
                <a:tab pos="7213600" algn="l"/>
                <a:tab pos="7662863" algn="l"/>
                <a:tab pos="8112125" algn="l"/>
                <a:tab pos="8561388" algn="l"/>
                <a:tab pos="9010650" algn="l"/>
                <a:tab pos="94599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76250" algn="l"/>
                <a:tab pos="923925" algn="l"/>
                <a:tab pos="1373188" algn="l"/>
                <a:tab pos="1822450" algn="l"/>
                <a:tab pos="2271713" algn="l"/>
                <a:tab pos="2720975" algn="l"/>
                <a:tab pos="3170238" algn="l"/>
                <a:tab pos="3619500" algn="l"/>
                <a:tab pos="4068763" algn="l"/>
                <a:tab pos="4518025" algn="l"/>
                <a:tab pos="4967288" algn="l"/>
                <a:tab pos="5416550" algn="l"/>
                <a:tab pos="5865813" algn="l"/>
                <a:tab pos="6315075" algn="l"/>
                <a:tab pos="6764338" algn="l"/>
                <a:tab pos="7213600" algn="l"/>
                <a:tab pos="7662863" algn="l"/>
                <a:tab pos="8112125" algn="l"/>
                <a:tab pos="8561388" algn="l"/>
                <a:tab pos="9010650" algn="l"/>
                <a:tab pos="94599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76250" algn="l"/>
                <a:tab pos="923925" algn="l"/>
                <a:tab pos="1373188" algn="l"/>
                <a:tab pos="1822450" algn="l"/>
                <a:tab pos="2271713" algn="l"/>
                <a:tab pos="2720975" algn="l"/>
                <a:tab pos="3170238" algn="l"/>
                <a:tab pos="3619500" algn="l"/>
                <a:tab pos="4068763" algn="l"/>
                <a:tab pos="4518025" algn="l"/>
                <a:tab pos="4967288" algn="l"/>
                <a:tab pos="5416550" algn="l"/>
                <a:tab pos="5865813" algn="l"/>
                <a:tab pos="6315075" algn="l"/>
                <a:tab pos="6764338" algn="l"/>
                <a:tab pos="7213600" algn="l"/>
                <a:tab pos="7662863" algn="l"/>
                <a:tab pos="8112125" algn="l"/>
                <a:tab pos="8561388" algn="l"/>
                <a:tab pos="9010650" algn="l"/>
                <a:tab pos="94599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76250" algn="l"/>
                <a:tab pos="923925" algn="l"/>
                <a:tab pos="1373188" algn="l"/>
                <a:tab pos="1822450" algn="l"/>
                <a:tab pos="2271713" algn="l"/>
                <a:tab pos="2720975" algn="l"/>
                <a:tab pos="3170238" algn="l"/>
                <a:tab pos="3619500" algn="l"/>
                <a:tab pos="4068763" algn="l"/>
                <a:tab pos="4518025" algn="l"/>
                <a:tab pos="4967288" algn="l"/>
                <a:tab pos="5416550" algn="l"/>
                <a:tab pos="5865813" algn="l"/>
                <a:tab pos="6315075" algn="l"/>
                <a:tab pos="6764338" algn="l"/>
                <a:tab pos="7213600" algn="l"/>
                <a:tab pos="7662863" algn="l"/>
                <a:tab pos="8112125" algn="l"/>
                <a:tab pos="8561388" algn="l"/>
                <a:tab pos="9010650" algn="l"/>
                <a:tab pos="94599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76250" algn="l"/>
                <a:tab pos="923925" algn="l"/>
                <a:tab pos="1373188" algn="l"/>
                <a:tab pos="1822450" algn="l"/>
                <a:tab pos="2271713" algn="l"/>
                <a:tab pos="2720975" algn="l"/>
                <a:tab pos="3170238" algn="l"/>
                <a:tab pos="3619500" algn="l"/>
                <a:tab pos="4068763" algn="l"/>
                <a:tab pos="4518025" algn="l"/>
                <a:tab pos="4967288" algn="l"/>
                <a:tab pos="5416550" algn="l"/>
                <a:tab pos="5865813" algn="l"/>
                <a:tab pos="6315075" algn="l"/>
                <a:tab pos="6764338" algn="l"/>
                <a:tab pos="7213600" algn="l"/>
                <a:tab pos="7662863" algn="l"/>
                <a:tab pos="8112125" algn="l"/>
                <a:tab pos="8561388" algn="l"/>
                <a:tab pos="9010650" algn="l"/>
                <a:tab pos="94599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lnSpc>
                <a:spcPct val="115000"/>
              </a:lnSpc>
              <a:spcBef>
                <a:spcPts val="10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①御霊よ滅ぶる　世人の為</a:t>
            </a:r>
          </a:p>
          <a:p>
            <a:pPr eaLnBrk="1" hangingPunct="1">
              <a:lnSpc>
                <a:spcPct val="115000"/>
              </a:lnSpc>
              <a:spcBef>
                <a:spcPts val="10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 我をも遣わし　叫ばしめよ</a:t>
            </a:r>
          </a:p>
          <a:p>
            <a:pPr eaLnBrk="1" hangingPunct="1">
              <a:lnSpc>
                <a:spcPct val="115000"/>
              </a:lnSpc>
              <a:spcBef>
                <a:spcPts val="10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 「御神は世人を　慈しむ」と</a:t>
            </a:r>
          </a:p>
          <a:p>
            <a:pPr eaLnBrk="1" hangingPunct="1">
              <a:lnSpc>
                <a:spcPct val="115000"/>
              </a:lnSpc>
              <a:spcBef>
                <a:spcPts val="1000"/>
              </a:spcBef>
              <a:buClrTx/>
              <a:buFontTx/>
              <a:buNone/>
            </a:pPr>
            <a:endParaRPr lang="ja-JP" altLang="ja-JP" sz="4400">
              <a:solidFill>
                <a:srgbClr val="FFFFFF"/>
              </a:solidFill>
              <a:latin typeface="ＭＳ Ｐゴシック" panose="020B0600070205080204" pitchFamily="50" charset="-128"/>
            </a:endParaRP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9682" name="Text Box 1">
            <a:extLst>
              <a:ext uri="{FF2B5EF4-FFF2-40B4-BE49-F238E27FC236}">
                <a16:creationId xmlns:a16="http://schemas.microsoft.com/office/drawing/2014/main" id="{AA980304-06F3-4087-A631-63031795CEC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0"/>
            <a:ext cx="77724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聖６１２</a:t>
            </a:r>
            <a:r>
              <a:rPr lang="ja-JP" altLang="ja-JP" sz="2800" b="1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　みたまよほろぶる世人のため</a:t>
            </a:r>
          </a:p>
        </p:txBody>
      </p:sp>
      <p:sp>
        <p:nvSpPr>
          <p:cNvPr id="199683" name="Text Box 2">
            <a:extLst>
              <a:ext uri="{FF2B5EF4-FFF2-40B4-BE49-F238E27FC236}">
                <a16:creationId xmlns:a16="http://schemas.microsoft.com/office/drawing/2014/main" id="{D58F50BD-30DF-9776-185E-FD70B994508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360363" y="0"/>
            <a:ext cx="9504363" cy="5867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738000" tIns="730800"/>
          <a:lstStyle>
            <a:lvl1pPr marL="476250" indent="-452438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76250" algn="l"/>
                <a:tab pos="923925" algn="l"/>
                <a:tab pos="1373188" algn="l"/>
                <a:tab pos="1822450" algn="l"/>
                <a:tab pos="2271713" algn="l"/>
                <a:tab pos="2720975" algn="l"/>
                <a:tab pos="3170238" algn="l"/>
                <a:tab pos="3619500" algn="l"/>
                <a:tab pos="4068763" algn="l"/>
                <a:tab pos="4518025" algn="l"/>
                <a:tab pos="4967288" algn="l"/>
                <a:tab pos="5416550" algn="l"/>
                <a:tab pos="5865813" algn="l"/>
                <a:tab pos="6315075" algn="l"/>
                <a:tab pos="6764338" algn="l"/>
                <a:tab pos="7213600" algn="l"/>
                <a:tab pos="7662863" algn="l"/>
                <a:tab pos="8112125" algn="l"/>
                <a:tab pos="8561388" algn="l"/>
                <a:tab pos="9010650" algn="l"/>
                <a:tab pos="945991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76250" algn="l"/>
                <a:tab pos="923925" algn="l"/>
                <a:tab pos="1373188" algn="l"/>
                <a:tab pos="1822450" algn="l"/>
                <a:tab pos="2271713" algn="l"/>
                <a:tab pos="2720975" algn="l"/>
                <a:tab pos="3170238" algn="l"/>
                <a:tab pos="3619500" algn="l"/>
                <a:tab pos="4068763" algn="l"/>
                <a:tab pos="4518025" algn="l"/>
                <a:tab pos="4967288" algn="l"/>
                <a:tab pos="5416550" algn="l"/>
                <a:tab pos="5865813" algn="l"/>
                <a:tab pos="6315075" algn="l"/>
                <a:tab pos="6764338" algn="l"/>
                <a:tab pos="7213600" algn="l"/>
                <a:tab pos="7662863" algn="l"/>
                <a:tab pos="8112125" algn="l"/>
                <a:tab pos="8561388" algn="l"/>
                <a:tab pos="9010650" algn="l"/>
                <a:tab pos="945991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76250" algn="l"/>
                <a:tab pos="923925" algn="l"/>
                <a:tab pos="1373188" algn="l"/>
                <a:tab pos="1822450" algn="l"/>
                <a:tab pos="2271713" algn="l"/>
                <a:tab pos="2720975" algn="l"/>
                <a:tab pos="3170238" algn="l"/>
                <a:tab pos="3619500" algn="l"/>
                <a:tab pos="4068763" algn="l"/>
                <a:tab pos="4518025" algn="l"/>
                <a:tab pos="4967288" algn="l"/>
                <a:tab pos="5416550" algn="l"/>
                <a:tab pos="5865813" algn="l"/>
                <a:tab pos="6315075" algn="l"/>
                <a:tab pos="6764338" algn="l"/>
                <a:tab pos="7213600" algn="l"/>
                <a:tab pos="7662863" algn="l"/>
                <a:tab pos="8112125" algn="l"/>
                <a:tab pos="8561388" algn="l"/>
                <a:tab pos="9010650" algn="l"/>
                <a:tab pos="945991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76250" algn="l"/>
                <a:tab pos="923925" algn="l"/>
                <a:tab pos="1373188" algn="l"/>
                <a:tab pos="1822450" algn="l"/>
                <a:tab pos="2271713" algn="l"/>
                <a:tab pos="2720975" algn="l"/>
                <a:tab pos="3170238" algn="l"/>
                <a:tab pos="3619500" algn="l"/>
                <a:tab pos="4068763" algn="l"/>
                <a:tab pos="4518025" algn="l"/>
                <a:tab pos="4967288" algn="l"/>
                <a:tab pos="5416550" algn="l"/>
                <a:tab pos="5865813" algn="l"/>
                <a:tab pos="6315075" algn="l"/>
                <a:tab pos="6764338" algn="l"/>
                <a:tab pos="7213600" algn="l"/>
                <a:tab pos="7662863" algn="l"/>
                <a:tab pos="8112125" algn="l"/>
                <a:tab pos="8561388" algn="l"/>
                <a:tab pos="9010650" algn="l"/>
                <a:tab pos="94599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76250" algn="l"/>
                <a:tab pos="923925" algn="l"/>
                <a:tab pos="1373188" algn="l"/>
                <a:tab pos="1822450" algn="l"/>
                <a:tab pos="2271713" algn="l"/>
                <a:tab pos="2720975" algn="l"/>
                <a:tab pos="3170238" algn="l"/>
                <a:tab pos="3619500" algn="l"/>
                <a:tab pos="4068763" algn="l"/>
                <a:tab pos="4518025" algn="l"/>
                <a:tab pos="4967288" algn="l"/>
                <a:tab pos="5416550" algn="l"/>
                <a:tab pos="5865813" algn="l"/>
                <a:tab pos="6315075" algn="l"/>
                <a:tab pos="6764338" algn="l"/>
                <a:tab pos="7213600" algn="l"/>
                <a:tab pos="7662863" algn="l"/>
                <a:tab pos="8112125" algn="l"/>
                <a:tab pos="8561388" algn="l"/>
                <a:tab pos="9010650" algn="l"/>
                <a:tab pos="94599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76250" algn="l"/>
                <a:tab pos="923925" algn="l"/>
                <a:tab pos="1373188" algn="l"/>
                <a:tab pos="1822450" algn="l"/>
                <a:tab pos="2271713" algn="l"/>
                <a:tab pos="2720975" algn="l"/>
                <a:tab pos="3170238" algn="l"/>
                <a:tab pos="3619500" algn="l"/>
                <a:tab pos="4068763" algn="l"/>
                <a:tab pos="4518025" algn="l"/>
                <a:tab pos="4967288" algn="l"/>
                <a:tab pos="5416550" algn="l"/>
                <a:tab pos="5865813" algn="l"/>
                <a:tab pos="6315075" algn="l"/>
                <a:tab pos="6764338" algn="l"/>
                <a:tab pos="7213600" algn="l"/>
                <a:tab pos="7662863" algn="l"/>
                <a:tab pos="8112125" algn="l"/>
                <a:tab pos="8561388" algn="l"/>
                <a:tab pos="9010650" algn="l"/>
                <a:tab pos="94599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76250" algn="l"/>
                <a:tab pos="923925" algn="l"/>
                <a:tab pos="1373188" algn="l"/>
                <a:tab pos="1822450" algn="l"/>
                <a:tab pos="2271713" algn="l"/>
                <a:tab pos="2720975" algn="l"/>
                <a:tab pos="3170238" algn="l"/>
                <a:tab pos="3619500" algn="l"/>
                <a:tab pos="4068763" algn="l"/>
                <a:tab pos="4518025" algn="l"/>
                <a:tab pos="4967288" algn="l"/>
                <a:tab pos="5416550" algn="l"/>
                <a:tab pos="5865813" algn="l"/>
                <a:tab pos="6315075" algn="l"/>
                <a:tab pos="6764338" algn="l"/>
                <a:tab pos="7213600" algn="l"/>
                <a:tab pos="7662863" algn="l"/>
                <a:tab pos="8112125" algn="l"/>
                <a:tab pos="8561388" algn="l"/>
                <a:tab pos="9010650" algn="l"/>
                <a:tab pos="94599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76250" algn="l"/>
                <a:tab pos="923925" algn="l"/>
                <a:tab pos="1373188" algn="l"/>
                <a:tab pos="1822450" algn="l"/>
                <a:tab pos="2271713" algn="l"/>
                <a:tab pos="2720975" algn="l"/>
                <a:tab pos="3170238" algn="l"/>
                <a:tab pos="3619500" algn="l"/>
                <a:tab pos="4068763" algn="l"/>
                <a:tab pos="4518025" algn="l"/>
                <a:tab pos="4967288" algn="l"/>
                <a:tab pos="5416550" algn="l"/>
                <a:tab pos="5865813" algn="l"/>
                <a:tab pos="6315075" algn="l"/>
                <a:tab pos="6764338" algn="l"/>
                <a:tab pos="7213600" algn="l"/>
                <a:tab pos="7662863" algn="l"/>
                <a:tab pos="8112125" algn="l"/>
                <a:tab pos="8561388" algn="l"/>
                <a:tab pos="9010650" algn="l"/>
                <a:tab pos="94599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76250" algn="l"/>
                <a:tab pos="923925" algn="l"/>
                <a:tab pos="1373188" algn="l"/>
                <a:tab pos="1822450" algn="l"/>
                <a:tab pos="2271713" algn="l"/>
                <a:tab pos="2720975" algn="l"/>
                <a:tab pos="3170238" algn="l"/>
                <a:tab pos="3619500" algn="l"/>
                <a:tab pos="4068763" algn="l"/>
                <a:tab pos="4518025" algn="l"/>
                <a:tab pos="4967288" algn="l"/>
                <a:tab pos="5416550" algn="l"/>
                <a:tab pos="5865813" algn="l"/>
                <a:tab pos="6315075" algn="l"/>
                <a:tab pos="6764338" algn="l"/>
                <a:tab pos="7213600" algn="l"/>
                <a:tab pos="7662863" algn="l"/>
                <a:tab pos="8112125" algn="l"/>
                <a:tab pos="8561388" algn="l"/>
                <a:tab pos="9010650" algn="l"/>
                <a:tab pos="94599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lnSpc>
                <a:spcPct val="115000"/>
              </a:lnSpc>
              <a:spcBef>
                <a:spcPts val="10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　 御霊よ言い難き　</a:t>
            </a:r>
          </a:p>
          <a:p>
            <a:pPr eaLnBrk="1" hangingPunct="1">
              <a:lnSpc>
                <a:spcPct val="115000"/>
              </a:lnSpc>
              <a:spcBef>
                <a:spcPts val="10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　汝</a:t>
            </a:r>
            <a:r>
              <a:rPr lang="ja-JP" altLang="ja-JP">
                <a:solidFill>
                  <a:srgbClr val="FFFFFF"/>
                </a:solidFill>
                <a:latin typeface="ＭＳ Ｐゴシック" panose="020B0600070205080204" pitchFamily="50" charset="-128"/>
              </a:rPr>
              <a:t>(な)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が嘆きを</a:t>
            </a:r>
          </a:p>
          <a:p>
            <a:pPr eaLnBrk="1" hangingPunct="1">
              <a:lnSpc>
                <a:spcPct val="115000"/>
              </a:lnSpc>
              <a:spcBef>
                <a:spcPts val="10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 我にも分かちて　祈らしめよ</a:t>
            </a:r>
          </a:p>
          <a:p>
            <a:pPr eaLnBrk="1" hangingPunct="1">
              <a:lnSpc>
                <a:spcPct val="115000"/>
              </a:lnSpc>
              <a:spcBef>
                <a:spcPts val="10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 かしこき御思い　我は慕う</a:t>
            </a:r>
          </a:p>
          <a:p>
            <a:pPr eaLnBrk="1" hangingPunct="1">
              <a:lnSpc>
                <a:spcPct val="115000"/>
              </a:lnSpc>
              <a:spcBef>
                <a:spcPts val="1000"/>
              </a:spcBef>
              <a:buClrTx/>
              <a:buFontTx/>
              <a:buNone/>
            </a:pPr>
            <a:endParaRPr lang="ja-JP" altLang="ja-JP" sz="4400">
              <a:solidFill>
                <a:srgbClr val="FFFFFF"/>
              </a:solidFill>
              <a:latin typeface="ＭＳ Ｐゴシック" panose="020B0600070205080204" pitchFamily="50" charset="-128"/>
            </a:endParaRPr>
          </a:p>
          <a:p>
            <a:pPr eaLnBrk="1" hangingPunct="1">
              <a:lnSpc>
                <a:spcPct val="115000"/>
              </a:lnSpc>
              <a:spcBef>
                <a:spcPts val="1000"/>
              </a:spcBef>
              <a:buClrTx/>
              <a:buFontTx/>
              <a:buNone/>
            </a:pPr>
            <a:endParaRPr lang="ja-JP" altLang="ja-JP" sz="4400">
              <a:solidFill>
                <a:srgbClr val="FFFFFF"/>
              </a:solidFill>
              <a:latin typeface="ＭＳ Ｐゴシック" panose="020B0600070205080204" pitchFamily="50" charset="-128"/>
            </a:endParaRP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1730" name="Text Box 1">
            <a:extLst>
              <a:ext uri="{FF2B5EF4-FFF2-40B4-BE49-F238E27FC236}">
                <a16:creationId xmlns:a16="http://schemas.microsoft.com/office/drawing/2014/main" id="{72C9774A-9FD2-7209-35BE-A35ED5044F2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0"/>
            <a:ext cx="77724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聖６１２</a:t>
            </a:r>
            <a:r>
              <a:rPr lang="ja-JP" altLang="ja-JP" sz="2800" b="1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　みたまよほろぶる世人のため</a:t>
            </a:r>
          </a:p>
        </p:txBody>
      </p:sp>
      <p:sp>
        <p:nvSpPr>
          <p:cNvPr id="201731" name="Text Box 2">
            <a:extLst>
              <a:ext uri="{FF2B5EF4-FFF2-40B4-BE49-F238E27FC236}">
                <a16:creationId xmlns:a16="http://schemas.microsoft.com/office/drawing/2014/main" id="{7EBB8A3B-512B-B3C0-2FB1-2CCFA4B2563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360363" y="0"/>
            <a:ext cx="9504363" cy="5867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738000" tIns="730800"/>
          <a:lstStyle>
            <a:lvl1pPr marL="476250" indent="-452438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76250" algn="l"/>
                <a:tab pos="923925" algn="l"/>
                <a:tab pos="1373188" algn="l"/>
                <a:tab pos="1822450" algn="l"/>
                <a:tab pos="2271713" algn="l"/>
                <a:tab pos="2720975" algn="l"/>
                <a:tab pos="3170238" algn="l"/>
                <a:tab pos="3619500" algn="l"/>
                <a:tab pos="4068763" algn="l"/>
                <a:tab pos="4518025" algn="l"/>
                <a:tab pos="4967288" algn="l"/>
                <a:tab pos="5416550" algn="l"/>
                <a:tab pos="5865813" algn="l"/>
                <a:tab pos="6315075" algn="l"/>
                <a:tab pos="6764338" algn="l"/>
                <a:tab pos="7213600" algn="l"/>
                <a:tab pos="7662863" algn="l"/>
                <a:tab pos="8112125" algn="l"/>
                <a:tab pos="8561388" algn="l"/>
                <a:tab pos="9010650" algn="l"/>
                <a:tab pos="945991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76250" algn="l"/>
                <a:tab pos="923925" algn="l"/>
                <a:tab pos="1373188" algn="l"/>
                <a:tab pos="1822450" algn="l"/>
                <a:tab pos="2271713" algn="l"/>
                <a:tab pos="2720975" algn="l"/>
                <a:tab pos="3170238" algn="l"/>
                <a:tab pos="3619500" algn="l"/>
                <a:tab pos="4068763" algn="l"/>
                <a:tab pos="4518025" algn="l"/>
                <a:tab pos="4967288" algn="l"/>
                <a:tab pos="5416550" algn="l"/>
                <a:tab pos="5865813" algn="l"/>
                <a:tab pos="6315075" algn="l"/>
                <a:tab pos="6764338" algn="l"/>
                <a:tab pos="7213600" algn="l"/>
                <a:tab pos="7662863" algn="l"/>
                <a:tab pos="8112125" algn="l"/>
                <a:tab pos="8561388" algn="l"/>
                <a:tab pos="9010650" algn="l"/>
                <a:tab pos="945991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76250" algn="l"/>
                <a:tab pos="923925" algn="l"/>
                <a:tab pos="1373188" algn="l"/>
                <a:tab pos="1822450" algn="l"/>
                <a:tab pos="2271713" algn="l"/>
                <a:tab pos="2720975" algn="l"/>
                <a:tab pos="3170238" algn="l"/>
                <a:tab pos="3619500" algn="l"/>
                <a:tab pos="4068763" algn="l"/>
                <a:tab pos="4518025" algn="l"/>
                <a:tab pos="4967288" algn="l"/>
                <a:tab pos="5416550" algn="l"/>
                <a:tab pos="5865813" algn="l"/>
                <a:tab pos="6315075" algn="l"/>
                <a:tab pos="6764338" algn="l"/>
                <a:tab pos="7213600" algn="l"/>
                <a:tab pos="7662863" algn="l"/>
                <a:tab pos="8112125" algn="l"/>
                <a:tab pos="8561388" algn="l"/>
                <a:tab pos="9010650" algn="l"/>
                <a:tab pos="945991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76250" algn="l"/>
                <a:tab pos="923925" algn="l"/>
                <a:tab pos="1373188" algn="l"/>
                <a:tab pos="1822450" algn="l"/>
                <a:tab pos="2271713" algn="l"/>
                <a:tab pos="2720975" algn="l"/>
                <a:tab pos="3170238" algn="l"/>
                <a:tab pos="3619500" algn="l"/>
                <a:tab pos="4068763" algn="l"/>
                <a:tab pos="4518025" algn="l"/>
                <a:tab pos="4967288" algn="l"/>
                <a:tab pos="5416550" algn="l"/>
                <a:tab pos="5865813" algn="l"/>
                <a:tab pos="6315075" algn="l"/>
                <a:tab pos="6764338" algn="l"/>
                <a:tab pos="7213600" algn="l"/>
                <a:tab pos="7662863" algn="l"/>
                <a:tab pos="8112125" algn="l"/>
                <a:tab pos="8561388" algn="l"/>
                <a:tab pos="9010650" algn="l"/>
                <a:tab pos="94599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76250" algn="l"/>
                <a:tab pos="923925" algn="l"/>
                <a:tab pos="1373188" algn="l"/>
                <a:tab pos="1822450" algn="l"/>
                <a:tab pos="2271713" algn="l"/>
                <a:tab pos="2720975" algn="l"/>
                <a:tab pos="3170238" algn="l"/>
                <a:tab pos="3619500" algn="l"/>
                <a:tab pos="4068763" algn="l"/>
                <a:tab pos="4518025" algn="l"/>
                <a:tab pos="4967288" algn="l"/>
                <a:tab pos="5416550" algn="l"/>
                <a:tab pos="5865813" algn="l"/>
                <a:tab pos="6315075" algn="l"/>
                <a:tab pos="6764338" algn="l"/>
                <a:tab pos="7213600" algn="l"/>
                <a:tab pos="7662863" algn="l"/>
                <a:tab pos="8112125" algn="l"/>
                <a:tab pos="8561388" algn="l"/>
                <a:tab pos="9010650" algn="l"/>
                <a:tab pos="94599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76250" algn="l"/>
                <a:tab pos="923925" algn="l"/>
                <a:tab pos="1373188" algn="l"/>
                <a:tab pos="1822450" algn="l"/>
                <a:tab pos="2271713" algn="l"/>
                <a:tab pos="2720975" algn="l"/>
                <a:tab pos="3170238" algn="l"/>
                <a:tab pos="3619500" algn="l"/>
                <a:tab pos="4068763" algn="l"/>
                <a:tab pos="4518025" algn="l"/>
                <a:tab pos="4967288" algn="l"/>
                <a:tab pos="5416550" algn="l"/>
                <a:tab pos="5865813" algn="l"/>
                <a:tab pos="6315075" algn="l"/>
                <a:tab pos="6764338" algn="l"/>
                <a:tab pos="7213600" algn="l"/>
                <a:tab pos="7662863" algn="l"/>
                <a:tab pos="8112125" algn="l"/>
                <a:tab pos="8561388" algn="l"/>
                <a:tab pos="9010650" algn="l"/>
                <a:tab pos="94599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76250" algn="l"/>
                <a:tab pos="923925" algn="l"/>
                <a:tab pos="1373188" algn="l"/>
                <a:tab pos="1822450" algn="l"/>
                <a:tab pos="2271713" algn="l"/>
                <a:tab pos="2720975" algn="l"/>
                <a:tab pos="3170238" algn="l"/>
                <a:tab pos="3619500" algn="l"/>
                <a:tab pos="4068763" algn="l"/>
                <a:tab pos="4518025" algn="l"/>
                <a:tab pos="4967288" algn="l"/>
                <a:tab pos="5416550" algn="l"/>
                <a:tab pos="5865813" algn="l"/>
                <a:tab pos="6315075" algn="l"/>
                <a:tab pos="6764338" algn="l"/>
                <a:tab pos="7213600" algn="l"/>
                <a:tab pos="7662863" algn="l"/>
                <a:tab pos="8112125" algn="l"/>
                <a:tab pos="8561388" algn="l"/>
                <a:tab pos="9010650" algn="l"/>
                <a:tab pos="94599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76250" algn="l"/>
                <a:tab pos="923925" algn="l"/>
                <a:tab pos="1373188" algn="l"/>
                <a:tab pos="1822450" algn="l"/>
                <a:tab pos="2271713" algn="l"/>
                <a:tab pos="2720975" algn="l"/>
                <a:tab pos="3170238" algn="l"/>
                <a:tab pos="3619500" algn="l"/>
                <a:tab pos="4068763" algn="l"/>
                <a:tab pos="4518025" algn="l"/>
                <a:tab pos="4967288" algn="l"/>
                <a:tab pos="5416550" algn="l"/>
                <a:tab pos="5865813" algn="l"/>
                <a:tab pos="6315075" algn="l"/>
                <a:tab pos="6764338" algn="l"/>
                <a:tab pos="7213600" algn="l"/>
                <a:tab pos="7662863" algn="l"/>
                <a:tab pos="8112125" algn="l"/>
                <a:tab pos="8561388" algn="l"/>
                <a:tab pos="9010650" algn="l"/>
                <a:tab pos="94599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76250" algn="l"/>
                <a:tab pos="923925" algn="l"/>
                <a:tab pos="1373188" algn="l"/>
                <a:tab pos="1822450" algn="l"/>
                <a:tab pos="2271713" algn="l"/>
                <a:tab pos="2720975" algn="l"/>
                <a:tab pos="3170238" algn="l"/>
                <a:tab pos="3619500" algn="l"/>
                <a:tab pos="4068763" algn="l"/>
                <a:tab pos="4518025" algn="l"/>
                <a:tab pos="4967288" algn="l"/>
                <a:tab pos="5416550" algn="l"/>
                <a:tab pos="5865813" algn="l"/>
                <a:tab pos="6315075" algn="l"/>
                <a:tab pos="6764338" algn="l"/>
                <a:tab pos="7213600" algn="l"/>
                <a:tab pos="7662863" algn="l"/>
                <a:tab pos="8112125" algn="l"/>
                <a:tab pos="8561388" algn="l"/>
                <a:tab pos="9010650" algn="l"/>
                <a:tab pos="94599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lnSpc>
                <a:spcPct val="115000"/>
              </a:lnSpc>
              <a:spcBef>
                <a:spcPts val="10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②御霊よ聖徒に　救い主の</a:t>
            </a:r>
          </a:p>
          <a:p>
            <a:pPr eaLnBrk="1" hangingPunct="1">
              <a:lnSpc>
                <a:spcPct val="115000"/>
              </a:lnSpc>
              <a:spcBef>
                <a:spcPts val="10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 御形</a:t>
            </a:r>
            <a:r>
              <a:rPr lang="ja-JP" altLang="ja-JP" sz="2800">
                <a:solidFill>
                  <a:srgbClr val="FFFFFF"/>
                </a:solidFill>
                <a:latin typeface="ＭＳ Ｐゴシック" panose="020B0600070205080204" pitchFamily="50" charset="-128"/>
              </a:rPr>
              <a:t>（みかたち）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成るまで　悩ましめよ</a:t>
            </a:r>
          </a:p>
          <a:p>
            <a:pPr eaLnBrk="1" hangingPunct="1">
              <a:lnSpc>
                <a:spcPct val="115000"/>
              </a:lnSpc>
              <a:spcBef>
                <a:spcPts val="10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 産みの苦しみも　我厭</a:t>
            </a:r>
            <a:r>
              <a:rPr lang="ja-JP" altLang="ja-JP">
                <a:solidFill>
                  <a:srgbClr val="FFFFFF"/>
                </a:solidFill>
                <a:latin typeface="ＭＳ Ｐゴシック" panose="020B0600070205080204" pitchFamily="50" charset="-128"/>
              </a:rPr>
              <a:t>(いと)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わじ</a:t>
            </a:r>
          </a:p>
          <a:p>
            <a:pPr eaLnBrk="1" hangingPunct="1">
              <a:lnSpc>
                <a:spcPct val="115000"/>
              </a:lnSpc>
              <a:spcBef>
                <a:spcPts val="1000"/>
              </a:spcBef>
              <a:buClrTx/>
              <a:buFontTx/>
              <a:buNone/>
            </a:pPr>
            <a:endParaRPr lang="ja-JP" altLang="ja-JP" sz="4400">
              <a:solidFill>
                <a:srgbClr val="FFFFFF"/>
              </a:solidFill>
              <a:latin typeface="ＭＳ Ｐゴシック" panose="020B0600070205080204" pitchFamily="50" charset="-128"/>
            </a:endParaRP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3778" name="Text Box 1">
            <a:extLst>
              <a:ext uri="{FF2B5EF4-FFF2-40B4-BE49-F238E27FC236}">
                <a16:creationId xmlns:a16="http://schemas.microsoft.com/office/drawing/2014/main" id="{3ADD4FA0-84E9-DF49-C211-0AE13A3FE01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0"/>
            <a:ext cx="77724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聖６１２</a:t>
            </a:r>
            <a:r>
              <a:rPr lang="ja-JP" altLang="ja-JP" sz="2800" b="1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　みたまよほろぶる世人のため</a:t>
            </a:r>
          </a:p>
        </p:txBody>
      </p:sp>
      <p:sp>
        <p:nvSpPr>
          <p:cNvPr id="203779" name="Text Box 2">
            <a:extLst>
              <a:ext uri="{FF2B5EF4-FFF2-40B4-BE49-F238E27FC236}">
                <a16:creationId xmlns:a16="http://schemas.microsoft.com/office/drawing/2014/main" id="{05E35885-97B7-EB17-7B7B-A045F6D3641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360363" y="0"/>
            <a:ext cx="9504363" cy="5867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738000" tIns="730800"/>
          <a:lstStyle>
            <a:lvl1pPr marL="476250" indent="-452438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76250" algn="l"/>
                <a:tab pos="923925" algn="l"/>
                <a:tab pos="1373188" algn="l"/>
                <a:tab pos="1822450" algn="l"/>
                <a:tab pos="2271713" algn="l"/>
                <a:tab pos="2720975" algn="l"/>
                <a:tab pos="3170238" algn="l"/>
                <a:tab pos="3619500" algn="l"/>
                <a:tab pos="4068763" algn="l"/>
                <a:tab pos="4518025" algn="l"/>
                <a:tab pos="4967288" algn="l"/>
                <a:tab pos="5416550" algn="l"/>
                <a:tab pos="5865813" algn="l"/>
                <a:tab pos="6315075" algn="l"/>
                <a:tab pos="6764338" algn="l"/>
                <a:tab pos="7213600" algn="l"/>
                <a:tab pos="7662863" algn="l"/>
                <a:tab pos="8112125" algn="l"/>
                <a:tab pos="8561388" algn="l"/>
                <a:tab pos="9010650" algn="l"/>
                <a:tab pos="945991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76250" algn="l"/>
                <a:tab pos="923925" algn="l"/>
                <a:tab pos="1373188" algn="l"/>
                <a:tab pos="1822450" algn="l"/>
                <a:tab pos="2271713" algn="l"/>
                <a:tab pos="2720975" algn="l"/>
                <a:tab pos="3170238" algn="l"/>
                <a:tab pos="3619500" algn="l"/>
                <a:tab pos="4068763" algn="l"/>
                <a:tab pos="4518025" algn="l"/>
                <a:tab pos="4967288" algn="l"/>
                <a:tab pos="5416550" algn="l"/>
                <a:tab pos="5865813" algn="l"/>
                <a:tab pos="6315075" algn="l"/>
                <a:tab pos="6764338" algn="l"/>
                <a:tab pos="7213600" algn="l"/>
                <a:tab pos="7662863" algn="l"/>
                <a:tab pos="8112125" algn="l"/>
                <a:tab pos="8561388" algn="l"/>
                <a:tab pos="9010650" algn="l"/>
                <a:tab pos="945991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76250" algn="l"/>
                <a:tab pos="923925" algn="l"/>
                <a:tab pos="1373188" algn="l"/>
                <a:tab pos="1822450" algn="l"/>
                <a:tab pos="2271713" algn="l"/>
                <a:tab pos="2720975" algn="l"/>
                <a:tab pos="3170238" algn="l"/>
                <a:tab pos="3619500" algn="l"/>
                <a:tab pos="4068763" algn="l"/>
                <a:tab pos="4518025" algn="l"/>
                <a:tab pos="4967288" algn="l"/>
                <a:tab pos="5416550" algn="l"/>
                <a:tab pos="5865813" algn="l"/>
                <a:tab pos="6315075" algn="l"/>
                <a:tab pos="6764338" algn="l"/>
                <a:tab pos="7213600" algn="l"/>
                <a:tab pos="7662863" algn="l"/>
                <a:tab pos="8112125" algn="l"/>
                <a:tab pos="8561388" algn="l"/>
                <a:tab pos="9010650" algn="l"/>
                <a:tab pos="945991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76250" algn="l"/>
                <a:tab pos="923925" algn="l"/>
                <a:tab pos="1373188" algn="l"/>
                <a:tab pos="1822450" algn="l"/>
                <a:tab pos="2271713" algn="l"/>
                <a:tab pos="2720975" algn="l"/>
                <a:tab pos="3170238" algn="l"/>
                <a:tab pos="3619500" algn="l"/>
                <a:tab pos="4068763" algn="l"/>
                <a:tab pos="4518025" algn="l"/>
                <a:tab pos="4967288" algn="l"/>
                <a:tab pos="5416550" algn="l"/>
                <a:tab pos="5865813" algn="l"/>
                <a:tab pos="6315075" algn="l"/>
                <a:tab pos="6764338" algn="l"/>
                <a:tab pos="7213600" algn="l"/>
                <a:tab pos="7662863" algn="l"/>
                <a:tab pos="8112125" algn="l"/>
                <a:tab pos="8561388" algn="l"/>
                <a:tab pos="9010650" algn="l"/>
                <a:tab pos="94599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76250" algn="l"/>
                <a:tab pos="923925" algn="l"/>
                <a:tab pos="1373188" algn="l"/>
                <a:tab pos="1822450" algn="l"/>
                <a:tab pos="2271713" algn="l"/>
                <a:tab pos="2720975" algn="l"/>
                <a:tab pos="3170238" algn="l"/>
                <a:tab pos="3619500" algn="l"/>
                <a:tab pos="4068763" algn="l"/>
                <a:tab pos="4518025" algn="l"/>
                <a:tab pos="4967288" algn="l"/>
                <a:tab pos="5416550" algn="l"/>
                <a:tab pos="5865813" algn="l"/>
                <a:tab pos="6315075" algn="l"/>
                <a:tab pos="6764338" algn="l"/>
                <a:tab pos="7213600" algn="l"/>
                <a:tab pos="7662863" algn="l"/>
                <a:tab pos="8112125" algn="l"/>
                <a:tab pos="8561388" algn="l"/>
                <a:tab pos="9010650" algn="l"/>
                <a:tab pos="94599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76250" algn="l"/>
                <a:tab pos="923925" algn="l"/>
                <a:tab pos="1373188" algn="l"/>
                <a:tab pos="1822450" algn="l"/>
                <a:tab pos="2271713" algn="l"/>
                <a:tab pos="2720975" algn="l"/>
                <a:tab pos="3170238" algn="l"/>
                <a:tab pos="3619500" algn="l"/>
                <a:tab pos="4068763" algn="l"/>
                <a:tab pos="4518025" algn="l"/>
                <a:tab pos="4967288" algn="l"/>
                <a:tab pos="5416550" algn="l"/>
                <a:tab pos="5865813" algn="l"/>
                <a:tab pos="6315075" algn="l"/>
                <a:tab pos="6764338" algn="l"/>
                <a:tab pos="7213600" algn="l"/>
                <a:tab pos="7662863" algn="l"/>
                <a:tab pos="8112125" algn="l"/>
                <a:tab pos="8561388" algn="l"/>
                <a:tab pos="9010650" algn="l"/>
                <a:tab pos="94599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76250" algn="l"/>
                <a:tab pos="923925" algn="l"/>
                <a:tab pos="1373188" algn="l"/>
                <a:tab pos="1822450" algn="l"/>
                <a:tab pos="2271713" algn="l"/>
                <a:tab pos="2720975" algn="l"/>
                <a:tab pos="3170238" algn="l"/>
                <a:tab pos="3619500" algn="l"/>
                <a:tab pos="4068763" algn="l"/>
                <a:tab pos="4518025" algn="l"/>
                <a:tab pos="4967288" algn="l"/>
                <a:tab pos="5416550" algn="l"/>
                <a:tab pos="5865813" algn="l"/>
                <a:tab pos="6315075" algn="l"/>
                <a:tab pos="6764338" algn="l"/>
                <a:tab pos="7213600" algn="l"/>
                <a:tab pos="7662863" algn="l"/>
                <a:tab pos="8112125" algn="l"/>
                <a:tab pos="8561388" algn="l"/>
                <a:tab pos="9010650" algn="l"/>
                <a:tab pos="94599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76250" algn="l"/>
                <a:tab pos="923925" algn="l"/>
                <a:tab pos="1373188" algn="l"/>
                <a:tab pos="1822450" algn="l"/>
                <a:tab pos="2271713" algn="l"/>
                <a:tab pos="2720975" algn="l"/>
                <a:tab pos="3170238" algn="l"/>
                <a:tab pos="3619500" algn="l"/>
                <a:tab pos="4068763" algn="l"/>
                <a:tab pos="4518025" algn="l"/>
                <a:tab pos="4967288" algn="l"/>
                <a:tab pos="5416550" algn="l"/>
                <a:tab pos="5865813" algn="l"/>
                <a:tab pos="6315075" algn="l"/>
                <a:tab pos="6764338" algn="l"/>
                <a:tab pos="7213600" algn="l"/>
                <a:tab pos="7662863" algn="l"/>
                <a:tab pos="8112125" algn="l"/>
                <a:tab pos="8561388" algn="l"/>
                <a:tab pos="9010650" algn="l"/>
                <a:tab pos="94599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76250" algn="l"/>
                <a:tab pos="923925" algn="l"/>
                <a:tab pos="1373188" algn="l"/>
                <a:tab pos="1822450" algn="l"/>
                <a:tab pos="2271713" algn="l"/>
                <a:tab pos="2720975" algn="l"/>
                <a:tab pos="3170238" algn="l"/>
                <a:tab pos="3619500" algn="l"/>
                <a:tab pos="4068763" algn="l"/>
                <a:tab pos="4518025" algn="l"/>
                <a:tab pos="4967288" algn="l"/>
                <a:tab pos="5416550" algn="l"/>
                <a:tab pos="5865813" algn="l"/>
                <a:tab pos="6315075" algn="l"/>
                <a:tab pos="6764338" algn="l"/>
                <a:tab pos="7213600" algn="l"/>
                <a:tab pos="7662863" algn="l"/>
                <a:tab pos="8112125" algn="l"/>
                <a:tab pos="8561388" algn="l"/>
                <a:tab pos="9010650" algn="l"/>
                <a:tab pos="94599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lnSpc>
                <a:spcPct val="115000"/>
              </a:lnSpc>
              <a:spcBef>
                <a:spcPts val="10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　 御霊よ言い難き　</a:t>
            </a:r>
          </a:p>
          <a:p>
            <a:pPr eaLnBrk="1" hangingPunct="1">
              <a:lnSpc>
                <a:spcPct val="115000"/>
              </a:lnSpc>
              <a:spcBef>
                <a:spcPts val="10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　汝</a:t>
            </a:r>
            <a:r>
              <a:rPr lang="ja-JP" altLang="ja-JP">
                <a:solidFill>
                  <a:srgbClr val="FFFFFF"/>
                </a:solidFill>
                <a:latin typeface="ＭＳ Ｐゴシック" panose="020B0600070205080204" pitchFamily="50" charset="-128"/>
              </a:rPr>
              <a:t>(な)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が嘆きを</a:t>
            </a:r>
          </a:p>
          <a:p>
            <a:pPr eaLnBrk="1" hangingPunct="1">
              <a:lnSpc>
                <a:spcPct val="115000"/>
              </a:lnSpc>
              <a:spcBef>
                <a:spcPts val="10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 我にも分かちて　祈らしめよ</a:t>
            </a:r>
          </a:p>
          <a:p>
            <a:pPr eaLnBrk="1" hangingPunct="1">
              <a:lnSpc>
                <a:spcPct val="115000"/>
              </a:lnSpc>
              <a:spcBef>
                <a:spcPts val="10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 かしこき御思い　我は慕う</a:t>
            </a:r>
          </a:p>
          <a:p>
            <a:pPr eaLnBrk="1" hangingPunct="1">
              <a:lnSpc>
                <a:spcPct val="115000"/>
              </a:lnSpc>
              <a:spcBef>
                <a:spcPts val="1000"/>
              </a:spcBef>
              <a:buClrTx/>
              <a:buFontTx/>
              <a:buNone/>
            </a:pPr>
            <a:endParaRPr lang="ja-JP" altLang="ja-JP" sz="4400">
              <a:solidFill>
                <a:srgbClr val="FFFFFF"/>
              </a:solidFill>
              <a:latin typeface="ＭＳ Ｐゴシック" panose="020B0600070205080204" pitchFamily="50" charset="-128"/>
            </a:endParaRPr>
          </a:p>
          <a:p>
            <a:pPr eaLnBrk="1" hangingPunct="1">
              <a:lnSpc>
                <a:spcPct val="115000"/>
              </a:lnSpc>
              <a:spcBef>
                <a:spcPts val="1000"/>
              </a:spcBef>
              <a:buClrTx/>
              <a:buFontTx/>
              <a:buNone/>
            </a:pPr>
            <a:endParaRPr lang="ja-JP" altLang="ja-JP" sz="4400">
              <a:solidFill>
                <a:srgbClr val="FFFFFF"/>
              </a:solidFill>
              <a:latin typeface="ＭＳ Ｐゴシック" panose="020B0600070205080204" pitchFamily="50" charset="-128"/>
            </a:endParaRP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826" name="Text Box 1">
            <a:extLst>
              <a:ext uri="{FF2B5EF4-FFF2-40B4-BE49-F238E27FC236}">
                <a16:creationId xmlns:a16="http://schemas.microsoft.com/office/drawing/2014/main" id="{16B20128-681E-5679-0C2B-5E3C575FC1C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0"/>
            <a:ext cx="77724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聖６１２</a:t>
            </a:r>
            <a:r>
              <a:rPr lang="ja-JP" altLang="ja-JP" sz="2800" b="1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　みたまよほろぶる世人のため</a:t>
            </a:r>
          </a:p>
        </p:txBody>
      </p:sp>
      <p:sp>
        <p:nvSpPr>
          <p:cNvPr id="205827" name="Text Box 2">
            <a:extLst>
              <a:ext uri="{FF2B5EF4-FFF2-40B4-BE49-F238E27FC236}">
                <a16:creationId xmlns:a16="http://schemas.microsoft.com/office/drawing/2014/main" id="{0AE56F2B-5823-1FDA-39A1-47C82B94201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360363" y="0"/>
            <a:ext cx="9504363" cy="5867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738000" tIns="730800"/>
          <a:lstStyle>
            <a:lvl1pPr marL="476250" indent="-452438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76250" algn="l"/>
                <a:tab pos="923925" algn="l"/>
                <a:tab pos="1373188" algn="l"/>
                <a:tab pos="1822450" algn="l"/>
                <a:tab pos="2271713" algn="l"/>
                <a:tab pos="2720975" algn="l"/>
                <a:tab pos="3170238" algn="l"/>
                <a:tab pos="3619500" algn="l"/>
                <a:tab pos="4068763" algn="l"/>
                <a:tab pos="4518025" algn="l"/>
                <a:tab pos="4967288" algn="l"/>
                <a:tab pos="5416550" algn="l"/>
                <a:tab pos="5865813" algn="l"/>
                <a:tab pos="6315075" algn="l"/>
                <a:tab pos="6764338" algn="l"/>
                <a:tab pos="7213600" algn="l"/>
                <a:tab pos="7662863" algn="l"/>
                <a:tab pos="8112125" algn="l"/>
                <a:tab pos="8561388" algn="l"/>
                <a:tab pos="9010650" algn="l"/>
                <a:tab pos="945991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76250" algn="l"/>
                <a:tab pos="923925" algn="l"/>
                <a:tab pos="1373188" algn="l"/>
                <a:tab pos="1822450" algn="l"/>
                <a:tab pos="2271713" algn="l"/>
                <a:tab pos="2720975" algn="l"/>
                <a:tab pos="3170238" algn="l"/>
                <a:tab pos="3619500" algn="l"/>
                <a:tab pos="4068763" algn="l"/>
                <a:tab pos="4518025" algn="l"/>
                <a:tab pos="4967288" algn="l"/>
                <a:tab pos="5416550" algn="l"/>
                <a:tab pos="5865813" algn="l"/>
                <a:tab pos="6315075" algn="l"/>
                <a:tab pos="6764338" algn="l"/>
                <a:tab pos="7213600" algn="l"/>
                <a:tab pos="7662863" algn="l"/>
                <a:tab pos="8112125" algn="l"/>
                <a:tab pos="8561388" algn="l"/>
                <a:tab pos="9010650" algn="l"/>
                <a:tab pos="945991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76250" algn="l"/>
                <a:tab pos="923925" algn="l"/>
                <a:tab pos="1373188" algn="l"/>
                <a:tab pos="1822450" algn="l"/>
                <a:tab pos="2271713" algn="l"/>
                <a:tab pos="2720975" algn="l"/>
                <a:tab pos="3170238" algn="l"/>
                <a:tab pos="3619500" algn="l"/>
                <a:tab pos="4068763" algn="l"/>
                <a:tab pos="4518025" algn="l"/>
                <a:tab pos="4967288" algn="l"/>
                <a:tab pos="5416550" algn="l"/>
                <a:tab pos="5865813" algn="l"/>
                <a:tab pos="6315075" algn="l"/>
                <a:tab pos="6764338" algn="l"/>
                <a:tab pos="7213600" algn="l"/>
                <a:tab pos="7662863" algn="l"/>
                <a:tab pos="8112125" algn="l"/>
                <a:tab pos="8561388" algn="l"/>
                <a:tab pos="9010650" algn="l"/>
                <a:tab pos="945991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76250" algn="l"/>
                <a:tab pos="923925" algn="l"/>
                <a:tab pos="1373188" algn="l"/>
                <a:tab pos="1822450" algn="l"/>
                <a:tab pos="2271713" algn="l"/>
                <a:tab pos="2720975" algn="l"/>
                <a:tab pos="3170238" algn="l"/>
                <a:tab pos="3619500" algn="l"/>
                <a:tab pos="4068763" algn="l"/>
                <a:tab pos="4518025" algn="l"/>
                <a:tab pos="4967288" algn="l"/>
                <a:tab pos="5416550" algn="l"/>
                <a:tab pos="5865813" algn="l"/>
                <a:tab pos="6315075" algn="l"/>
                <a:tab pos="6764338" algn="l"/>
                <a:tab pos="7213600" algn="l"/>
                <a:tab pos="7662863" algn="l"/>
                <a:tab pos="8112125" algn="l"/>
                <a:tab pos="8561388" algn="l"/>
                <a:tab pos="9010650" algn="l"/>
                <a:tab pos="94599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76250" algn="l"/>
                <a:tab pos="923925" algn="l"/>
                <a:tab pos="1373188" algn="l"/>
                <a:tab pos="1822450" algn="l"/>
                <a:tab pos="2271713" algn="l"/>
                <a:tab pos="2720975" algn="l"/>
                <a:tab pos="3170238" algn="l"/>
                <a:tab pos="3619500" algn="l"/>
                <a:tab pos="4068763" algn="l"/>
                <a:tab pos="4518025" algn="l"/>
                <a:tab pos="4967288" algn="l"/>
                <a:tab pos="5416550" algn="l"/>
                <a:tab pos="5865813" algn="l"/>
                <a:tab pos="6315075" algn="l"/>
                <a:tab pos="6764338" algn="l"/>
                <a:tab pos="7213600" algn="l"/>
                <a:tab pos="7662863" algn="l"/>
                <a:tab pos="8112125" algn="l"/>
                <a:tab pos="8561388" algn="l"/>
                <a:tab pos="9010650" algn="l"/>
                <a:tab pos="94599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76250" algn="l"/>
                <a:tab pos="923925" algn="l"/>
                <a:tab pos="1373188" algn="l"/>
                <a:tab pos="1822450" algn="l"/>
                <a:tab pos="2271713" algn="l"/>
                <a:tab pos="2720975" algn="l"/>
                <a:tab pos="3170238" algn="l"/>
                <a:tab pos="3619500" algn="l"/>
                <a:tab pos="4068763" algn="l"/>
                <a:tab pos="4518025" algn="l"/>
                <a:tab pos="4967288" algn="l"/>
                <a:tab pos="5416550" algn="l"/>
                <a:tab pos="5865813" algn="l"/>
                <a:tab pos="6315075" algn="l"/>
                <a:tab pos="6764338" algn="l"/>
                <a:tab pos="7213600" algn="l"/>
                <a:tab pos="7662863" algn="l"/>
                <a:tab pos="8112125" algn="l"/>
                <a:tab pos="8561388" algn="l"/>
                <a:tab pos="9010650" algn="l"/>
                <a:tab pos="94599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76250" algn="l"/>
                <a:tab pos="923925" algn="l"/>
                <a:tab pos="1373188" algn="l"/>
                <a:tab pos="1822450" algn="l"/>
                <a:tab pos="2271713" algn="l"/>
                <a:tab pos="2720975" algn="l"/>
                <a:tab pos="3170238" algn="l"/>
                <a:tab pos="3619500" algn="l"/>
                <a:tab pos="4068763" algn="l"/>
                <a:tab pos="4518025" algn="l"/>
                <a:tab pos="4967288" algn="l"/>
                <a:tab pos="5416550" algn="l"/>
                <a:tab pos="5865813" algn="l"/>
                <a:tab pos="6315075" algn="l"/>
                <a:tab pos="6764338" algn="l"/>
                <a:tab pos="7213600" algn="l"/>
                <a:tab pos="7662863" algn="l"/>
                <a:tab pos="8112125" algn="l"/>
                <a:tab pos="8561388" algn="l"/>
                <a:tab pos="9010650" algn="l"/>
                <a:tab pos="94599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76250" algn="l"/>
                <a:tab pos="923925" algn="l"/>
                <a:tab pos="1373188" algn="l"/>
                <a:tab pos="1822450" algn="l"/>
                <a:tab pos="2271713" algn="l"/>
                <a:tab pos="2720975" algn="l"/>
                <a:tab pos="3170238" algn="l"/>
                <a:tab pos="3619500" algn="l"/>
                <a:tab pos="4068763" algn="l"/>
                <a:tab pos="4518025" algn="l"/>
                <a:tab pos="4967288" algn="l"/>
                <a:tab pos="5416550" algn="l"/>
                <a:tab pos="5865813" algn="l"/>
                <a:tab pos="6315075" algn="l"/>
                <a:tab pos="6764338" algn="l"/>
                <a:tab pos="7213600" algn="l"/>
                <a:tab pos="7662863" algn="l"/>
                <a:tab pos="8112125" algn="l"/>
                <a:tab pos="8561388" algn="l"/>
                <a:tab pos="9010650" algn="l"/>
                <a:tab pos="94599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76250" algn="l"/>
                <a:tab pos="923925" algn="l"/>
                <a:tab pos="1373188" algn="l"/>
                <a:tab pos="1822450" algn="l"/>
                <a:tab pos="2271713" algn="l"/>
                <a:tab pos="2720975" algn="l"/>
                <a:tab pos="3170238" algn="l"/>
                <a:tab pos="3619500" algn="l"/>
                <a:tab pos="4068763" algn="l"/>
                <a:tab pos="4518025" algn="l"/>
                <a:tab pos="4967288" algn="l"/>
                <a:tab pos="5416550" algn="l"/>
                <a:tab pos="5865813" algn="l"/>
                <a:tab pos="6315075" algn="l"/>
                <a:tab pos="6764338" algn="l"/>
                <a:tab pos="7213600" algn="l"/>
                <a:tab pos="7662863" algn="l"/>
                <a:tab pos="8112125" algn="l"/>
                <a:tab pos="8561388" algn="l"/>
                <a:tab pos="9010650" algn="l"/>
                <a:tab pos="94599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lnSpc>
                <a:spcPct val="115000"/>
              </a:lnSpc>
              <a:spcBef>
                <a:spcPts val="10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③御霊よ主イェスの　花嫁らの</a:t>
            </a:r>
          </a:p>
          <a:p>
            <a:pPr eaLnBrk="1" hangingPunct="1">
              <a:lnSpc>
                <a:spcPct val="115000"/>
              </a:lnSpc>
              <a:spcBef>
                <a:spcPts val="10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 装い成るまで　忍ばしめよ</a:t>
            </a:r>
          </a:p>
          <a:p>
            <a:pPr eaLnBrk="1" hangingPunct="1">
              <a:lnSpc>
                <a:spcPct val="115000"/>
              </a:lnSpc>
              <a:spcBef>
                <a:spcPts val="10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 耐え難く思う　試みをも</a:t>
            </a:r>
          </a:p>
          <a:p>
            <a:pPr eaLnBrk="1" hangingPunct="1">
              <a:lnSpc>
                <a:spcPct val="115000"/>
              </a:lnSpc>
              <a:spcBef>
                <a:spcPts val="1000"/>
              </a:spcBef>
              <a:buClrTx/>
              <a:buFontTx/>
              <a:buNone/>
            </a:pPr>
            <a:endParaRPr lang="ja-JP" altLang="ja-JP" sz="4400">
              <a:solidFill>
                <a:srgbClr val="FFFFFF"/>
              </a:solidFill>
              <a:latin typeface="ＭＳ Ｐゴシック" panose="020B0600070205080204" pitchFamily="50" charset="-128"/>
            </a:endParaRP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418" name="Text Box 1">
            <a:extLst>
              <a:ext uri="{FF2B5EF4-FFF2-40B4-BE49-F238E27FC236}">
                <a16:creationId xmlns:a16="http://schemas.microsoft.com/office/drawing/2014/main" id="{0E208B88-0FEA-9A10-9279-7EB12CB1B4D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67200" y="0"/>
            <a:ext cx="48768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4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聖６００　み神のほのおよ </a:t>
            </a:r>
          </a:p>
        </p:txBody>
      </p:sp>
      <p:sp>
        <p:nvSpPr>
          <p:cNvPr id="60419" name="Text Box 2">
            <a:extLst>
              <a:ext uri="{FF2B5EF4-FFF2-40B4-BE49-F238E27FC236}">
                <a16:creationId xmlns:a16="http://schemas.microsoft.com/office/drawing/2014/main" id="{EB084DB4-1616-BBAF-A9FA-84567519DA9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360363" y="0"/>
            <a:ext cx="9504363" cy="44211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738000" tIns="730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/>
              <a:t>　 燃えよ燃えよ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/>
              <a:t>   罪汚れの  少しもなきまで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/>
              <a:t>   燃えよ燃えよ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/>
              <a:t>　 御神の炎よ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SzPct val="80000"/>
              <a:buFontTx/>
              <a:buNone/>
            </a:pPr>
            <a:r>
              <a:rPr lang="ja-JP" altLang="ja-JP" sz="4400">
                <a:latin typeface="ＤＦＧ中太丸ゴシック体"/>
                <a:ea typeface="ＤＦＧ中太丸ゴシック体"/>
                <a:cs typeface="ＤＦＧ中太丸ゴシック体"/>
              </a:rPr>
              <a:t>　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874" name="Text Box 1">
            <a:extLst>
              <a:ext uri="{FF2B5EF4-FFF2-40B4-BE49-F238E27FC236}">
                <a16:creationId xmlns:a16="http://schemas.microsoft.com/office/drawing/2014/main" id="{41C46349-AF10-82B9-0F47-9EA24769D86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0"/>
            <a:ext cx="77724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聖６１２</a:t>
            </a:r>
            <a:r>
              <a:rPr lang="ja-JP" altLang="ja-JP" sz="2800" b="1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　みたまよほろぶる世人のため</a:t>
            </a:r>
          </a:p>
        </p:txBody>
      </p:sp>
      <p:sp>
        <p:nvSpPr>
          <p:cNvPr id="207875" name="Text Box 2">
            <a:extLst>
              <a:ext uri="{FF2B5EF4-FFF2-40B4-BE49-F238E27FC236}">
                <a16:creationId xmlns:a16="http://schemas.microsoft.com/office/drawing/2014/main" id="{9F526B03-6C51-B8D1-9E01-52E0A8B3FC2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360363" y="0"/>
            <a:ext cx="9504363" cy="5867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738000" tIns="730800"/>
          <a:lstStyle>
            <a:lvl1pPr marL="476250" indent="-452438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76250" algn="l"/>
                <a:tab pos="923925" algn="l"/>
                <a:tab pos="1373188" algn="l"/>
                <a:tab pos="1822450" algn="l"/>
                <a:tab pos="2271713" algn="l"/>
                <a:tab pos="2720975" algn="l"/>
                <a:tab pos="3170238" algn="l"/>
                <a:tab pos="3619500" algn="l"/>
                <a:tab pos="4068763" algn="l"/>
                <a:tab pos="4518025" algn="l"/>
                <a:tab pos="4967288" algn="l"/>
                <a:tab pos="5416550" algn="l"/>
                <a:tab pos="5865813" algn="l"/>
                <a:tab pos="6315075" algn="l"/>
                <a:tab pos="6764338" algn="l"/>
                <a:tab pos="7213600" algn="l"/>
                <a:tab pos="7662863" algn="l"/>
                <a:tab pos="8112125" algn="l"/>
                <a:tab pos="8561388" algn="l"/>
                <a:tab pos="9010650" algn="l"/>
                <a:tab pos="945991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76250" algn="l"/>
                <a:tab pos="923925" algn="l"/>
                <a:tab pos="1373188" algn="l"/>
                <a:tab pos="1822450" algn="l"/>
                <a:tab pos="2271713" algn="l"/>
                <a:tab pos="2720975" algn="l"/>
                <a:tab pos="3170238" algn="l"/>
                <a:tab pos="3619500" algn="l"/>
                <a:tab pos="4068763" algn="l"/>
                <a:tab pos="4518025" algn="l"/>
                <a:tab pos="4967288" algn="l"/>
                <a:tab pos="5416550" algn="l"/>
                <a:tab pos="5865813" algn="l"/>
                <a:tab pos="6315075" algn="l"/>
                <a:tab pos="6764338" algn="l"/>
                <a:tab pos="7213600" algn="l"/>
                <a:tab pos="7662863" algn="l"/>
                <a:tab pos="8112125" algn="l"/>
                <a:tab pos="8561388" algn="l"/>
                <a:tab pos="9010650" algn="l"/>
                <a:tab pos="945991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76250" algn="l"/>
                <a:tab pos="923925" algn="l"/>
                <a:tab pos="1373188" algn="l"/>
                <a:tab pos="1822450" algn="l"/>
                <a:tab pos="2271713" algn="l"/>
                <a:tab pos="2720975" algn="l"/>
                <a:tab pos="3170238" algn="l"/>
                <a:tab pos="3619500" algn="l"/>
                <a:tab pos="4068763" algn="l"/>
                <a:tab pos="4518025" algn="l"/>
                <a:tab pos="4967288" algn="l"/>
                <a:tab pos="5416550" algn="l"/>
                <a:tab pos="5865813" algn="l"/>
                <a:tab pos="6315075" algn="l"/>
                <a:tab pos="6764338" algn="l"/>
                <a:tab pos="7213600" algn="l"/>
                <a:tab pos="7662863" algn="l"/>
                <a:tab pos="8112125" algn="l"/>
                <a:tab pos="8561388" algn="l"/>
                <a:tab pos="9010650" algn="l"/>
                <a:tab pos="945991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76250" algn="l"/>
                <a:tab pos="923925" algn="l"/>
                <a:tab pos="1373188" algn="l"/>
                <a:tab pos="1822450" algn="l"/>
                <a:tab pos="2271713" algn="l"/>
                <a:tab pos="2720975" algn="l"/>
                <a:tab pos="3170238" algn="l"/>
                <a:tab pos="3619500" algn="l"/>
                <a:tab pos="4068763" algn="l"/>
                <a:tab pos="4518025" algn="l"/>
                <a:tab pos="4967288" algn="l"/>
                <a:tab pos="5416550" algn="l"/>
                <a:tab pos="5865813" algn="l"/>
                <a:tab pos="6315075" algn="l"/>
                <a:tab pos="6764338" algn="l"/>
                <a:tab pos="7213600" algn="l"/>
                <a:tab pos="7662863" algn="l"/>
                <a:tab pos="8112125" algn="l"/>
                <a:tab pos="8561388" algn="l"/>
                <a:tab pos="9010650" algn="l"/>
                <a:tab pos="94599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76250" algn="l"/>
                <a:tab pos="923925" algn="l"/>
                <a:tab pos="1373188" algn="l"/>
                <a:tab pos="1822450" algn="l"/>
                <a:tab pos="2271713" algn="l"/>
                <a:tab pos="2720975" algn="l"/>
                <a:tab pos="3170238" algn="l"/>
                <a:tab pos="3619500" algn="l"/>
                <a:tab pos="4068763" algn="l"/>
                <a:tab pos="4518025" algn="l"/>
                <a:tab pos="4967288" algn="l"/>
                <a:tab pos="5416550" algn="l"/>
                <a:tab pos="5865813" algn="l"/>
                <a:tab pos="6315075" algn="l"/>
                <a:tab pos="6764338" algn="l"/>
                <a:tab pos="7213600" algn="l"/>
                <a:tab pos="7662863" algn="l"/>
                <a:tab pos="8112125" algn="l"/>
                <a:tab pos="8561388" algn="l"/>
                <a:tab pos="9010650" algn="l"/>
                <a:tab pos="94599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76250" algn="l"/>
                <a:tab pos="923925" algn="l"/>
                <a:tab pos="1373188" algn="l"/>
                <a:tab pos="1822450" algn="l"/>
                <a:tab pos="2271713" algn="l"/>
                <a:tab pos="2720975" algn="l"/>
                <a:tab pos="3170238" algn="l"/>
                <a:tab pos="3619500" algn="l"/>
                <a:tab pos="4068763" algn="l"/>
                <a:tab pos="4518025" algn="l"/>
                <a:tab pos="4967288" algn="l"/>
                <a:tab pos="5416550" algn="l"/>
                <a:tab pos="5865813" algn="l"/>
                <a:tab pos="6315075" algn="l"/>
                <a:tab pos="6764338" algn="l"/>
                <a:tab pos="7213600" algn="l"/>
                <a:tab pos="7662863" algn="l"/>
                <a:tab pos="8112125" algn="l"/>
                <a:tab pos="8561388" algn="l"/>
                <a:tab pos="9010650" algn="l"/>
                <a:tab pos="94599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76250" algn="l"/>
                <a:tab pos="923925" algn="l"/>
                <a:tab pos="1373188" algn="l"/>
                <a:tab pos="1822450" algn="l"/>
                <a:tab pos="2271713" algn="l"/>
                <a:tab pos="2720975" algn="l"/>
                <a:tab pos="3170238" algn="l"/>
                <a:tab pos="3619500" algn="l"/>
                <a:tab pos="4068763" algn="l"/>
                <a:tab pos="4518025" algn="l"/>
                <a:tab pos="4967288" algn="l"/>
                <a:tab pos="5416550" algn="l"/>
                <a:tab pos="5865813" algn="l"/>
                <a:tab pos="6315075" algn="l"/>
                <a:tab pos="6764338" algn="l"/>
                <a:tab pos="7213600" algn="l"/>
                <a:tab pos="7662863" algn="l"/>
                <a:tab pos="8112125" algn="l"/>
                <a:tab pos="8561388" algn="l"/>
                <a:tab pos="9010650" algn="l"/>
                <a:tab pos="94599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76250" algn="l"/>
                <a:tab pos="923925" algn="l"/>
                <a:tab pos="1373188" algn="l"/>
                <a:tab pos="1822450" algn="l"/>
                <a:tab pos="2271713" algn="l"/>
                <a:tab pos="2720975" algn="l"/>
                <a:tab pos="3170238" algn="l"/>
                <a:tab pos="3619500" algn="l"/>
                <a:tab pos="4068763" algn="l"/>
                <a:tab pos="4518025" algn="l"/>
                <a:tab pos="4967288" algn="l"/>
                <a:tab pos="5416550" algn="l"/>
                <a:tab pos="5865813" algn="l"/>
                <a:tab pos="6315075" algn="l"/>
                <a:tab pos="6764338" algn="l"/>
                <a:tab pos="7213600" algn="l"/>
                <a:tab pos="7662863" algn="l"/>
                <a:tab pos="8112125" algn="l"/>
                <a:tab pos="8561388" algn="l"/>
                <a:tab pos="9010650" algn="l"/>
                <a:tab pos="94599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76250" algn="l"/>
                <a:tab pos="923925" algn="l"/>
                <a:tab pos="1373188" algn="l"/>
                <a:tab pos="1822450" algn="l"/>
                <a:tab pos="2271713" algn="l"/>
                <a:tab pos="2720975" algn="l"/>
                <a:tab pos="3170238" algn="l"/>
                <a:tab pos="3619500" algn="l"/>
                <a:tab pos="4068763" algn="l"/>
                <a:tab pos="4518025" algn="l"/>
                <a:tab pos="4967288" algn="l"/>
                <a:tab pos="5416550" algn="l"/>
                <a:tab pos="5865813" algn="l"/>
                <a:tab pos="6315075" algn="l"/>
                <a:tab pos="6764338" algn="l"/>
                <a:tab pos="7213600" algn="l"/>
                <a:tab pos="7662863" algn="l"/>
                <a:tab pos="8112125" algn="l"/>
                <a:tab pos="8561388" algn="l"/>
                <a:tab pos="9010650" algn="l"/>
                <a:tab pos="94599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lnSpc>
                <a:spcPct val="115000"/>
              </a:lnSpc>
              <a:spcBef>
                <a:spcPts val="10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　 御霊よ言い難き　</a:t>
            </a:r>
          </a:p>
          <a:p>
            <a:pPr eaLnBrk="1" hangingPunct="1">
              <a:lnSpc>
                <a:spcPct val="115000"/>
              </a:lnSpc>
              <a:spcBef>
                <a:spcPts val="10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　汝</a:t>
            </a:r>
            <a:r>
              <a:rPr lang="ja-JP" altLang="ja-JP">
                <a:solidFill>
                  <a:srgbClr val="FFFFFF"/>
                </a:solidFill>
                <a:latin typeface="ＭＳ Ｐゴシック" panose="020B0600070205080204" pitchFamily="50" charset="-128"/>
              </a:rPr>
              <a:t>(な)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が嘆きを</a:t>
            </a:r>
          </a:p>
          <a:p>
            <a:pPr eaLnBrk="1" hangingPunct="1">
              <a:lnSpc>
                <a:spcPct val="115000"/>
              </a:lnSpc>
              <a:spcBef>
                <a:spcPts val="10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 我にも分かちて　祈らしめよ</a:t>
            </a:r>
          </a:p>
          <a:p>
            <a:pPr eaLnBrk="1" hangingPunct="1">
              <a:lnSpc>
                <a:spcPct val="115000"/>
              </a:lnSpc>
              <a:spcBef>
                <a:spcPts val="10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 かしこき御思い　我は慕う</a:t>
            </a:r>
          </a:p>
          <a:p>
            <a:pPr eaLnBrk="1" hangingPunct="1">
              <a:lnSpc>
                <a:spcPct val="115000"/>
              </a:lnSpc>
              <a:spcBef>
                <a:spcPts val="1000"/>
              </a:spcBef>
              <a:buClrTx/>
              <a:buFontTx/>
              <a:buNone/>
            </a:pPr>
            <a:endParaRPr lang="ja-JP" altLang="ja-JP" sz="4400">
              <a:solidFill>
                <a:srgbClr val="FFFFFF"/>
              </a:solidFill>
              <a:latin typeface="ＭＳ Ｐゴシック" panose="020B0600070205080204" pitchFamily="50" charset="-128"/>
            </a:endParaRPr>
          </a:p>
          <a:p>
            <a:pPr eaLnBrk="1" hangingPunct="1">
              <a:lnSpc>
                <a:spcPct val="115000"/>
              </a:lnSpc>
              <a:spcBef>
                <a:spcPts val="1000"/>
              </a:spcBef>
              <a:buClrTx/>
              <a:buFontTx/>
              <a:buNone/>
            </a:pPr>
            <a:endParaRPr lang="ja-JP" altLang="ja-JP" sz="4400">
              <a:solidFill>
                <a:srgbClr val="FFFFFF"/>
              </a:solidFill>
              <a:latin typeface="ＭＳ Ｐゴシック" panose="020B0600070205080204" pitchFamily="50" charset="-128"/>
            </a:endParaRP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9922" name="Text Box 1">
            <a:extLst>
              <a:ext uri="{FF2B5EF4-FFF2-40B4-BE49-F238E27FC236}">
                <a16:creationId xmlns:a16="http://schemas.microsoft.com/office/drawing/2014/main" id="{FAF06AFC-8F4E-3C0C-8EA7-5B782F28462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0"/>
            <a:ext cx="77724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聖６１２</a:t>
            </a:r>
            <a:r>
              <a:rPr lang="ja-JP" altLang="ja-JP" sz="2800" b="1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　みたまよほろぶる世人のため</a:t>
            </a:r>
          </a:p>
        </p:txBody>
      </p:sp>
      <p:sp>
        <p:nvSpPr>
          <p:cNvPr id="209923" name="Text Box 2">
            <a:extLst>
              <a:ext uri="{FF2B5EF4-FFF2-40B4-BE49-F238E27FC236}">
                <a16:creationId xmlns:a16="http://schemas.microsoft.com/office/drawing/2014/main" id="{35915A83-E0AB-445F-F017-CF53A7A2E73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360363" y="0"/>
            <a:ext cx="9504363" cy="5867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738000" tIns="730800"/>
          <a:lstStyle>
            <a:lvl1pPr marL="476250" indent="-452438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76250" algn="l"/>
                <a:tab pos="923925" algn="l"/>
                <a:tab pos="1373188" algn="l"/>
                <a:tab pos="1822450" algn="l"/>
                <a:tab pos="2271713" algn="l"/>
                <a:tab pos="2720975" algn="l"/>
                <a:tab pos="3170238" algn="l"/>
                <a:tab pos="3619500" algn="l"/>
                <a:tab pos="4068763" algn="l"/>
                <a:tab pos="4518025" algn="l"/>
                <a:tab pos="4967288" algn="l"/>
                <a:tab pos="5416550" algn="l"/>
                <a:tab pos="5865813" algn="l"/>
                <a:tab pos="6315075" algn="l"/>
                <a:tab pos="6764338" algn="l"/>
                <a:tab pos="7213600" algn="l"/>
                <a:tab pos="7662863" algn="l"/>
                <a:tab pos="8112125" algn="l"/>
                <a:tab pos="8561388" algn="l"/>
                <a:tab pos="9010650" algn="l"/>
                <a:tab pos="945991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76250" algn="l"/>
                <a:tab pos="923925" algn="l"/>
                <a:tab pos="1373188" algn="l"/>
                <a:tab pos="1822450" algn="l"/>
                <a:tab pos="2271713" algn="l"/>
                <a:tab pos="2720975" algn="l"/>
                <a:tab pos="3170238" algn="l"/>
                <a:tab pos="3619500" algn="l"/>
                <a:tab pos="4068763" algn="l"/>
                <a:tab pos="4518025" algn="l"/>
                <a:tab pos="4967288" algn="l"/>
                <a:tab pos="5416550" algn="l"/>
                <a:tab pos="5865813" algn="l"/>
                <a:tab pos="6315075" algn="l"/>
                <a:tab pos="6764338" algn="l"/>
                <a:tab pos="7213600" algn="l"/>
                <a:tab pos="7662863" algn="l"/>
                <a:tab pos="8112125" algn="l"/>
                <a:tab pos="8561388" algn="l"/>
                <a:tab pos="9010650" algn="l"/>
                <a:tab pos="945991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76250" algn="l"/>
                <a:tab pos="923925" algn="l"/>
                <a:tab pos="1373188" algn="l"/>
                <a:tab pos="1822450" algn="l"/>
                <a:tab pos="2271713" algn="l"/>
                <a:tab pos="2720975" algn="l"/>
                <a:tab pos="3170238" algn="l"/>
                <a:tab pos="3619500" algn="l"/>
                <a:tab pos="4068763" algn="l"/>
                <a:tab pos="4518025" algn="l"/>
                <a:tab pos="4967288" algn="l"/>
                <a:tab pos="5416550" algn="l"/>
                <a:tab pos="5865813" algn="l"/>
                <a:tab pos="6315075" algn="l"/>
                <a:tab pos="6764338" algn="l"/>
                <a:tab pos="7213600" algn="l"/>
                <a:tab pos="7662863" algn="l"/>
                <a:tab pos="8112125" algn="l"/>
                <a:tab pos="8561388" algn="l"/>
                <a:tab pos="9010650" algn="l"/>
                <a:tab pos="945991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76250" algn="l"/>
                <a:tab pos="923925" algn="l"/>
                <a:tab pos="1373188" algn="l"/>
                <a:tab pos="1822450" algn="l"/>
                <a:tab pos="2271713" algn="l"/>
                <a:tab pos="2720975" algn="l"/>
                <a:tab pos="3170238" algn="l"/>
                <a:tab pos="3619500" algn="l"/>
                <a:tab pos="4068763" algn="l"/>
                <a:tab pos="4518025" algn="l"/>
                <a:tab pos="4967288" algn="l"/>
                <a:tab pos="5416550" algn="l"/>
                <a:tab pos="5865813" algn="l"/>
                <a:tab pos="6315075" algn="l"/>
                <a:tab pos="6764338" algn="l"/>
                <a:tab pos="7213600" algn="l"/>
                <a:tab pos="7662863" algn="l"/>
                <a:tab pos="8112125" algn="l"/>
                <a:tab pos="8561388" algn="l"/>
                <a:tab pos="9010650" algn="l"/>
                <a:tab pos="94599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76250" algn="l"/>
                <a:tab pos="923925" algn="l"/>
                <a:tab pos="1373188" algn="l"/>
                <a:tab pos="1822450" algn="l"/>
                <a:tab pos="2271713" algn="l"/>
                <a:tab pos="2720975" algn="l"/>
                <a:tab pos="3170238" algn="l"/>
                <a:tab pos="3619500" algn="l"/>
                <a:tab pos="4068763" algn="l"/>
                <a:tab pos="4518025" algn="l"/>
                <a:tab pos="4967288" algn="l"/>
                <a:tab pos="5416550" algn="l"/>
                <a:tab pos="5865813" algn="l"/>
                <a:tab pos="6315075" algn="l"/>
                <a:tab pos="6764338" algn="l"/>
                <a:tab pos="7213600" algn="l"/>
                <a:tab pos="7662863" algn="l"/>
                <a:tab pos="8112125" algn="l"/>
                <a:tab pos="8561388" algn="l"/>
                <a:tab pos="9010650" algn="l"/>
                <a:tab pos="94599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76250" algn="l"/>
                <a:tab pos="923925" algn="l"/>
                <a:tab pos="1373188" algn="l"/>
                <a:tab pos="1822450" algn="l"/>
                <a:tab pos="2271713" algn="l"/>
                <a:tab pos="2720975" algn="l"/>
                <a:tab pos="3170238" algn="l"/>
                <a:tab pos="3619500" algn="l"/>
                <a:tab pos="4068763" algn="l"/>
                <a:tab pos="4518025" algn="l"/>
                <a:tab pos="4967288" algn="l"/>
                <a:tab pos="5416550" algn="l"/>
                <a:tab pos="5865813" algn="l"/>
                <a:tab pos="6315075" algn="l"/>
                <a:tab pos="6764338" algn="l"/>
                <a:tab pos="7213600" algn="l"/>
                <a:tab pos="7662863" algn="l"/>
                <a:tab pos="8112125" algn="l"/>
                <a:tab pos="8561388" algn="l"/>
                <a:tab pos="9010650" algn="l"/>
                <a:tab pos="94599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76250" algn="l"/>
                <a:tab pos="923925" algn="l"/>
                <a:tab pos="1373188" algn="l"/>
                <a:tab pos="1822450" algn="l"/>
                <a:tab pos="2271713" algn="l"/>
                <a:tab pos="2720975" algn="l"/>
                <a:tab pos="3170238" algn="l"/>
                <a:tab pos="3619500" algn="l"/>
                <a:tab pos="4068763" algn="l"/>
                <a:tab pos="4518025" algn="l"/>
                <a:tab pos="4967288" algn="l"/>
                <a:tab pos="5416550" algn="l"/>
                <a:tab pos="5865813" algn="l"/>
                <a:tab pos="6315075" algn="l"/>
                <a:tab pos="6764338" algn="l"/>
                <a:tab pos="7213600" algn="l"/>
                <a:tab pos="7662863" algn="l"/>
                <a:tab pos="8112125" algn="l"/>
                <a:tab pos="8561388" algn="l"/>
                <a:tab pos="9010650" algn="l"/>
                <a:tab pos="94599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76250" algn="l"/>
                <a:tab pos="923925" algn="l"/>
                <a:tab pos="1373188" algn="l"/>
                <a:tab pos="1822450" algn="l"/>
                <a:tab pos="2271713" algn="l"/>
                <a:tab pos="2720975" algn="l"/>
                <a:tab pos="3170238" algn="l"/>
                <a:tab pos="3619500" algn="l"/>
                <a:tab pos="4068763" algn="l"/>
                <a:tab pos="4518025" algn="l"/>
                <a:tab pos="4967288" algn="l"/>
                <a:tab pos="5416550" algn="l"/>
                <a:tab pos="5865813" algn="l"/>
                <a:tab pos="6315075" algn="l"/>
                <a:tab pos="6764338" algn="l"/>
                <a:tab pos="7213600" algn="l"/>
                <a:tab pos="7662863" algn="l"/>
                <a:tab pos="8112125" algn="l"/>
                <a:tab pos="8561388" algn="l"/>
                <a:tab pos="9010650" algn="l"/>
                <a:tab pos="94599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76250" algn="l"/>
                <a:tab pos="923925" algn="l"/>
                <a:tab pos="1373188" algn="l"/>
                <a:tab pos="1822450" algn="l"/>
                <a:tab pos="2271713" algn="l"/>
                <a:tab pos="2720975" algn="l"/>
                <a:tab pos="3170238" algn="l"/>
                <a:tab pos="3619500" algn="l"/>
                <a:tab pos="4068763" algn="l"/>
                <a:tab pos="4518025" algn="l"/>
                <a:tab pos="4967288" algn="l"/>
                <a:tab pos="5416550" algn="l"/>
                <a:tab pos="5865813" algn="l"/>
                <a:tab pos="6315075" algn="l"/>
                <a:tab pos="6764338" algn="l"/>
                <a:tab pos="7213600" algn="l"/>
                <a:tab pos="7662863" algn="l"/>
                <a:tab pos="8112125" algn="l"/>
                <a:tab pos="8561388" algn="l"/>
                <a:tab pos="9010650" algn="l"/>
                <a:tab pos="94599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lnSpc>
                <a:spcPct val="115000"/>
              </a:lnSpc>
              <a:spcBef>
                <a:spcPts val="10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④御霊よ誓いの　時来たらば</a:t>
            </a:r>
          </a:p>
          <a:p>
            <a:pPr eaLnBrk="1" hangingPunct="1">
              <a:lnSpc>
                <a:spcPct val="115000"/>
              </a:lnSpc>
              <a:spcBef>
                <a:spcPts val="10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 我にも栄えを　仰がしめよ</a:t>
            </a:r>
          </a:p>
          <a:p>
            <a:pPr eaLnBrk="1" hangingPunct="1">
              <a:lnSpc>
                <a:spcPct val="115000"/>
              </a:lnSpc>
              <a:spcBef>
                <a:spcPts val="10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 その時嘆きは　跡なく消えん</a:t>
            </a:r>
          </a:p>
          <a:p>
            <a:pPr eaLnBrk="1" hangingPunct="1">
              <a:lnSpc>
                <a:spcPct val="115000"/>
              </a:lnSpc>
              <a:spcBef>
                <a:spcPts val="1000"/>
              </a:spcBef>
              <a:buClrTx/>
              <a:buFontTx/>
              <a:buNone/>
            </a:pPr>
            <a:endParaRPr lang="ja-JP" altLang="ja-JP" sz="4400">
              <a:solidFill>
                <a:srgbClr val="FFFFFF"/>
              </a:solidFill>
              <a:latin typeface="ＭＳ Ｐゴシック" panose="020B0600070205080204" pitchFamily="50" charset="-128"/>
            </a:endParaRP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1970" name="Text Box 1">
            <a:extLst>
              <a:ext uri="{FF2B5EF4-FFF2-40B4-BE49-F238E27FC236}">
                <a16:creationId xmlns:a16="http://schemas.microsoft.com/office/drawing/2014/main" id="{DB1AA8B8-54B5-4061-F0D5-9E6FB0B2CF5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0"/>
            <a:ext cx="77724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聖６１２</a:t>
            </a:r>
            <a:r>
              <a:rPr lang="ja-JP" altLang="ja-JP" sz="2800" b="1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　みたまよほろぶる世人のため</a:t>
            </a:r>
          </a:p>
        </p:txBody>
      </p:sp>
      <p:sp>
        <p:nvSpPr>
          <p:cNvPr id="211971" name="Text Box 2">
            <a:extLst>
              <a:ext uri="{FF2B5EF4-FFF2-40B4-BE49-F238E27FC236}">
                <a16:creationId xmlns:a16="http://schemas.microsoft.com/office/drawing/2014/main" id="{DB11EF00-3C20-8E7A-8F66-7F193601601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360363" y="0"/>
            <a:ext cx="9504363" cy="5867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738000" tIns="730800"/>
          <a:lstStyle>
            <a:lvl1pPr marL="476250" indent="-452438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76250" algn="l"/>
                <a:tab pos="923925" algn="l"/>
                <a:tab pos="1373188" algn="l"/>
                <a:tab pos="1822450" algn="l"/>
                <a:tab pos="2271713" algn="l"/>
                <a:tab pos="2720975" algn="l"/>
                <a:tab pos="3170238" algn="l"/>
                <a:tab pos="3619500" algn="l"/>
                <a:tab pos="4068763" algn="l"/>
                <a:tab pos="4518025" algn="l"/>
                <a:tab pos="4967288" algn="l"/>
                <a:tab pos="5416550" algn="l"/>
                <a:tab pos="5865813" algn="l"/>
                <a:tab pos="6315075" algn="l"/>
                <a:tab pos="6764338" algn="l"/>
                <a:tab pos="7213600" algn="l"/>
                <a:tab pos="7662863" algn="l"/>
                <a:tab pos="8112125" algn="l"/>
                <a:tab pos="8561388" algn="l"/>
                <a:tab pos="9010650" algn="l"/>
                <a:tab pos="945991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76250" algn="l"/>
                <a:tab pos="923925" algn="l"/>
                <a:tab pos="1373188" algn="l"/>
                <a:tab pos="1822450" algn="l"/>
                <a:tab pos="2271713" algn="l"/>
                <a:tab pos="2720975" algn="l"/>
                <a:tab pos="3170238" algn="l"/>
                <a:tab pos="3619500" algn="l"/>
                <a:tab pos="4068763" algn="l"/>
                <a:tab pos="4518025" algn="l"/>
                <a:tab pos="4967288" algn="l"/>
                <a:tab pos="5416550" algn="l"/>
                <a:tab pos="5865813" algn="l"/>
                <a:tab pos="6315075" algn="l"/>
                <a:tab pos="6764338" algn="l"/>
                <a:tab pos="7213600" algn="l"/>
                <a:tab pos="7662863" algn="l"/>
                <a:tab pos="8112125" algn="l"/>
                <a:tab pos="8561388" algn="l"/>
                <a:tab pos="9010650" algn="l"/>
                <a:tab pos="945991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76250" algn="l"/>
                <a:tab pos="923925" algn="l"/>
                <a:tab pos="1373188" algn="l"/>
                <a:tab pos="1822450" algn="l"/>
                <a:tab pos="2271713" algn="l"/>
                <a:tab pos="2720975" algn="l"/>
                <a:tab pos="3170238" algn="l"/>
                <a:tab pos="3619500" algn="l"/>
                <a:tab pos="4068763" algn="l"/>
                <a:tab pos="4518025" algn="l"/>
                <a:tab pos="4967288" algn="l"/>
                <a:tab pos="5416550" algn="l"/>
                <a:tab pos="5865813" algn="l"/>
                <a:tab pos="6315075" algn="l"/>
                <a:tab pos="6764338" algn="l"/>
                <a:tab pos="7213600" algn="l"/>
                <a:tab pos="7662863" algn="l"/>
                <a:tab pos="8112125" algn="l"/>
                <a:tab pos="8561388" algn="l"/>
                <a:tab pos="9010650" algn="l"/>
                <a:tab pos="945991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76250" algn="l"/>
                <a:tab pos="923925" algn="l"/>
                <a:tab pos="1373188" algn="l"/>
                <a:tab pos="1822450" algn="l"/>
                <a:tab pos="2271713" algn="l"/>
                <a:tab pos="2720975" algn="l"/>
                <a:tab pos="3170238" algn="l"/>
                <a:tab pos="3619500" algn="l"/>
                <a:tab pos="4068763" algn="l"/>
                <a:tab pos="4518025" algn="l"/>
                <a:tab pos="4967288" algn="l"/>
                <a:tab pos="5416550" algn="l"/>
                <a:tab pos="5865813" algn="l"/>
                <a:tab pos="6315075" algn="l"/>
                <a:tab pos="6764338" algn="l"/>
                <a:tab pos="7213600" algn="l"/>
                <a:tab pos="7662863" algn="l"/>
                <a:tab pos="8112125" algn="l"/>
                <a:tab pos="8561388" algn="l"/>
                <a:tab pos="9010650" algn="l"/>
                <a:tab pos="94599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76250" algn="l"/>
                <a:tab pos="923925" algn="l"/>
                <a:tab pos="1373188" algn="l"/>
                <a:tab pos="1822450" algn="l"/>
                <a:tab pos="2271713" algn="l"/>
                <a:tab pos="2720975" algn="l"/>
                <a:tab pos="3170238" algn="l"/>
                <a:tab pos="3619500" algn="l"/>
                <a:tab pos="4068763" algn="l"/>
                <a:tab pos="4518025" algn="l"/>
                <a:tab pos="4967288" algn="l"/>
                <a:tab pos="5416550" algn="l"/>
                <a:tab pos="5865813" algn="l"/>
                <a:tab pos="6315075" algn="l"/>
                <a:tab pos="6764338" algn="l"/>
                <a:tab pos="7213600" algn="l"/>
                <a:tab pos="7662863" algn="l"/>
                <a:tab pos="8112125" algn="l"/>
                <a:tab pos="8561388" algn="l"/>
                <a:tab pos="9010650" algn="l"/>
                <a:tab pos="94599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76250" algn="l"/>
                <a:tab pos="923925" algn="l"/>
                <a:tab pos="1373188" algn="l"/>
                <a:tab pos="1822450" algn="l"/>
                <a:tab pos="2271713" algn="l"/>
                <a:tab pos="2720975" algn="l"/>
                <a:tab pos="3170238" algn="l"/>
                <a:tab pos="3619500" algn="l"/>
                <a:tab pos="4068763" algn="l"/>
                <a:tab pos="4518025" algn="l"/>
                <a:tab pos="4967288" algn="l"/>
                <a:tab pos="5416550" algn="l"/>
                <a:tab pos="5865813" algn="l"/>
                <a:tab pos="6315075" algn="l"/>
                <a:tab pos="6764338" algn="l"/>
                <a:tab pos="7213600" algn="l"/>
                <a:tab pos="7662863" algn="l"/>
                <a:tab pos="8112125" algn="l"/>
                <a:tab pos="8561388" algn="l"/>
                <a:tab pos="9010650" algn="l"/>
                <a:tab pos="94599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76250" algn="l"/>
                <a:tab pos="923925" algn="l"/>
                <a:tab pos="1373188" algn="l"/>
                <a:tab pos="1822450" algn="l"/>
                <a:tab pos="2271713" algn="l"/>
                <a:tab pos="2720975" algn="l"/>
                <a:tab pos="3170238" algn="l"/>
                <a:tab pos="3619500" algn="l"/>
                <a:tab pos="4068763" algn="l"/>
                <a:tab pos="4518025" algn="l"/>
                <a:tab pos="4967288" algn="l"/>
                <a:tab pos="5416550" algn="l"/>
                <a:tab pos="5865813" algn="l"/>
                <a:tab pos="6315075" algn="l"/>
                <a:tab pos="6764338" algn="l"/>
                <a:tab pos="7213600" algn="l"/>
                <a:tab pos="7662863" algn="l"/>
                <a:tab pos="8112125" algn="l"/>
                <a:tab pos="8561388" algn="l"/>
                <a:tab pos="9010650" algn="l"/>
                <a:tab pos="94599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76250" algn="l"/>
                <a:tab pos="923925" algn="l"/>
                <a:tab pos="1373188" algn="l"/>
                <a:tab pos="1822450" algn="l"/>
                <a:tab pos="2271713" algn="l"/>
                <a:tab pos="2720975" algn="l"/>
                <a:tab pos="3170238" algn="l"/>
                <a:tab pos="3619500" algn="l"/>
                <a:tab pos="4068763" algn="l"/>
                <a:tab pos="4518025" algn="l"/>
                <a:tab pos="4967288" algn="l"/>
                <a:tab pos="5416550" algn="l"/>
                <a:tab pos="5865813" algn="l"/>
                <a:tab pos="6315075" algn="l"/>
                <a:tab pos="6764338" algn="l"/>
                <a:tab pos="7213600" algn="l"/>
                <a:tab pos="7662863" algn="l"/>
                <a:tab pos="8112125" algn="l"/>
                <a:tab pos="8561388" algn="l"/>
                <a:tab pos="9010650" algn="l"/>
                <a:tab pos="94599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76250" algn="l"/>
                <a:tab pos="923925" algn="l"/>
                <a:tab pos="1373188" algn="l"/>
                <a:tab pos="1822450" algn="l"/>
                <a:tab pos="2271713" algn="l"/>
                <a:tab pos="2720975" algn="l"/>
                <a:tab pos="3170238" algn="l"/>
                <a:tab pos="3619500" algn="l"/>
                <a:tab pos="4068763" algn="l"/>
                <a:tab pos="4518025" algn="l"/>
                <a:tab pos="4967288" algn="l"/>
                <a:tab pos="5416550" algn="l"/>
                <a:tab pos="5865813" algn="l"/>
                <a:tab pos="6315075" algn="l"/>
                <a:tab pos="6764338" algn="l"/>
                <a:tab pos="7213600" algn="l"/>
                <a:tab pos="7662863" algn="l"/>
                <a:tab pos="8112125" algn="l"/>
                <a:tab pos="8561388" algn="l"/>
                <a:tab pos="9010650" algn="l"/>
                <a:tab pos="94599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lnSpc>
                <a:spcPct val="115000"/>
              </a:lnSpc>
              <a:spcBef>
                <a:spcPts val="10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　 御霊よ言い難き　</a:t>
            </a:r>
          </a:p>
          <a:p>
            <a:pPr eaLnBrk="1" hangingPunct="1">
              <a:lnSpc>
                <a:spcPct val="115000"/>
              </a:lnSpc>
              <a:spcBef>
                <a:spcPts val="10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　汝</a:t>
            </a:r>
            <a:r>
              <a:rPr lang="ja-JP" altLang="ja-JP">
                <a:solidFill>
                  <a:srgbClr val="FFFFFF"/>
                </a:solidFill>
                <a:latin typeface="ＭＳ Ｐゴシック" panose="020B0600070205080204" pitchFamily="50" charset="-128"/>
              </a:rPr>
              <a:t>(な)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が嘆きを</a:t>
            </a:r>
          </a:p>
          <a:p>
            <a:pPr eaLnBrk="1" hangingPunct="1">
              <a:lnSpc>
                <a:spcPct val="115000"/>
              </a:lnSpc>
              <a:spcBef>
                <a:spcPts val="10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 我にも分かちて　祈らしめよ</a:t>
            </a:r>
          </a:p>
          <a:p>
            <a:pPr eaLnBrk="1" hangingPunct="1">
              <a:lnSpc>
                <a:spcPct val="115000"/>
              </a:lnSpc>
              <a:spcBef>
                <a:spcPts val="10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 かしこき御思い　我は慕う</a:t>
            </a:r>
          </a:p>
          <a:p>
            <a:pPr eaLnBrk="1" hangingPunct="1">
              <a:lnSpc>
                <a:spcPct val="115000"/>
              </a:lnSpc>
              <a:spcBef>
                <a:spcPts val="1000"/>
              </a:spcBef>
              <a:buClrTx/>
              <a:buFontTx/>
              <a:buNone/>
            </a:pPr>
            <a:endParaRPr lang="ja-JP" altLang="ja-JP" sz="4400">
              <a:solidFill>
                <a:srgbClr val="FFFFFF"/>
              </a:solidFill>
              <a:latin typeface="ＭＳ Ｐゴシック" panose="020B0600070205080204" pitchFamily="50" charset="-128"/>
            </a:endParaRPr>
          </a:p>
          <a:p>
            <a:pPr eaLnBrk="1" hangingPunct="1">
              <a:lnSpc>
                <a:spcPct val="115000"/>
              </a:lnSpc>
              <a:spcBef>
                <a:spcPts val="1000"/>
              </a:spcBef>
              <a:buClrTx/>
              <a:buFontTx/>
              <a:buNone/>
            </a:pPr>
            <a:endParaRPr lang="ja-JP" altLang="ja-JP" sz="4400">
              <a:solidFill>
                <a:srgbClr val="FFFFFF"/>
              </a:solidFill>
              <a:latin typeface="ＭＳ Ｐゴシック" panose="020B0600070205080204" pitchFamily="50" charset="-128"/>
            </a:endParaRP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4018" name="Text Box 1">
            <a:extLst>
              <a:ext uri="{FF2B5EF4-FFF2-40B4-BE49-F238E27FC236}">
                <a16:creationId xmlns:a16="http://schemas.microsoft.com/office/drawing/2014/main" id="{D3B691FF-1876-392C-ADF8-5BBAEDE8018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-30163"/>
            <a:ext cx="7772400" cy="5191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(旧)聖６１２　主は捨てたまわじ</a:t>
            </a:r>
          </a:p>
        </p:txBody>
      </p:sp>
      <p:sp>
        <p:nvSpPr>
          <p:cNvPr id="214019" name="Text Box 2">
            <a:extLst>
              <a:ext uri="{FF2B5EF4-FFF2-40B4-BE49-F238E27FC236}">
                <a16:creationId xmlns:a16="http://schemas.microsoft.com/office/drawing/2014/main" id="{E054F554-C1E6-2A6E-7191-1248634905F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7338" y="792163"/>
            <a:ext cx="8783637" cy="58372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>
            <a:lvl1pPr marL="342900" indent="-319088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①救い主イェスは　わが友なり</a:t>
            </a:r>
          </a:p>
          <a:p>
            <a:pPr eaLnBrk="1" hangingPunct="1"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われにかこつこと　何もあらじ</a:t>
            </a:r>
          </a:p>
          <a:p>
            <a:pPr eaLnBrk="1" hangingPunct="1"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主はわがすべての　すべてなれば</a:t>
            </a:r>
          </a:p>
          <a:p>
            <a:pPr eaLnBrk="1" hangingPunct="1"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世の富誉れを　など慕うべき</a:t>
            </a:r>
          </a:p>
          <a:p>
            <a:pPr eaLnBrk="1" hangingPunct="1"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　　　　　　　　　　　　　　</a:t>
            </a:r>
            <a:r>
              <a:rPr lang="ja-JP" altLang="ja-JP" sz="2400">
                <a:solidFill>
                  <a:srgbClr val="FFFFFF"/>
                </a:solidFill>
                <a:latin typeface="ＭＳ Ｐゴシック" panose="020B0600070205080204" pitchFamily="50" charset="-128"/>
              </a:rPr>
              <a:t>※かこつ=不平を言う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6066" name="Text Box 1">
            <a:extLst>
              <a:ext uri="{FF2B5EF4-FFF2-40B4-BE49-F238E27FC236}">
                <a16:creationId xmlns:a16="http://schemas.microsoft.com/office/drawing/2014/main" id="{CE352CE7-AA68-7A22-A35E-6D498EB6FC6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-30163"/>
            <a:ext cx="7772400" cy="5191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(旧)聖６１２　主は捨てたまわじ</a:t>
            </a:r>
          </a:p>
        </p:txBody>
      </p:sp>
      <p:sp>
        <p:nvSpPr>
          <p:cNvPr id="216067" name="Text Box 2">
            <a:extLst>
              <a:ext uri="{FF2B5EF4-FFF2-40B4-BE49-F238E27FC236}">
                <a16:creationId xmlns:a16="http://schemas.microsoft.com/office/drawing/2014/main" id="{B176FFF5-A0C8-A0E1-B022-1E97B16826A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792163"/>
            <a:ext cx="9070975" cy="58372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>
            <a:lvl1pPr marL="342900" indent="-319088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主は捨て給わじ　主に行く身を</a:t>
            </a:r>
          </a:p>
          <a:p>
            <a:pPr eaLnBrk="1" hangingPunct="1"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主は捨て給わじ　主を慕う身を</a:t>
            </a:r>
          </a:p>
          <a:p>
            <a:pPr eaLnBrk="1" hangingPunct="1"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主は誓いませり　み弟子たちに</a:t>
            </a:r>
          </a:p>
          <a:p>
            <a:pPr eaLnBrk="1" hangingPunct="1"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「汝</a:t>
            </a:r>
            <a:r>
              <a:rPr lang="ja-JP" altLang="ja-JP">
                <a:solidFill>
                  <a:srgbClr val="FFFFFF"/>
                </a:solidFill>
                <a:latin typeface="ＭＳ Ｐゴシック" panose="020B0600070205080204" pitchFamily="50" charset="-128"/>
              </a:rPr>
              <a:t>（なれ）</a:t>
            </a:r>
            <a:r>
              <a:rPr lang="ja-JP" altLang="ja-JP" sz="4300">
                <a:solidFill>
                  <a:srgbClr val="FFFFFF"/>
                </a:solidFill>
                <a:latin typeface="ＭＳ Ｐゴシック" panose="020B0600070205080204" pitchFamily="50" charset="-128"/>
              </a:rPr>
              <a:t>を捨て去りて　孤児とせじ」と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8114" name="Text Box 1">
            <a:extLst>
              <a:ext uri="{FF2B5EF4-FFF2-40B4-BE49-F238E27FC236}">
                <a16:creationId xmlns:a16="http://schemas.microsoft.com/office/drawing/2014/main" id="{0C190A22-6626-DAC0-4330-E07E7C23326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-30163"/>
            <a:ext cx="7772400" cy="5191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(旧)聖６１２　主は捨てたまわじ</a:t>
            </a:r>
          </a:p>
        </p:txBody>
      </p:sp>
      <p:sp>
        <p:nvSpPr>
          <p:cNvPr id="218115" name="Text Box 2">
            <a:extLst>
              <a:ext uri="{FF2B5EF4-FFF2-40B4-BE49-F238E27FC236}">
                <a16:creationId xmlns:a16="http://schemas.microsoft.com/office/drawing/2014/main" id="{21320722-1481-AE81-DEE4-AB4DA704055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7338" y="792163"/>
            <a:ext cx="8783637" cy="58372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>
            <a:lvl1pPr marL="342900" indent="-319088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②親に捨てらるる　ことありとも</a:t>
            </a:r>
          </a:p>
          <a:p>
            <a:pPr eaLnBrk="1" hangingPunct="1"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血を分けし者の　忘るるとも</a:t>
            </a:r>
          </a:p>
          <a:p>
            <a:pPr eaLnBrk="1" hangingPunct="1"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われに慕わしき　イェス君あり</a:t>
            </a:r>
          </a:p>
          <a:p>
            <a:pPr eaLnBrk="1" hangingPunct="1"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主は常にわれを　顧み給う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0162" name="Text Box 1">
            <a:extLst>
              <a:ext uri="{FF2B5EF4-FFF2-40B4-BE49-F238E27FC236}">
                <a16:creationId xmlns:a16="http://schemas.microsoft.com/office/drawing/2014/main" id="{9CA67937-555C-6346-29E4-73022B3BEB1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-30163"/>
            <a:ext cx="7772400" cy="5191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(旧)聖６１２　主は捨てたまわじ</a:t>
            </a:r>
          </a:p>
        </p:txBody>
      </p:sp>
      <p:sp>
        <p:nvSpPr>
          <p:cNvPr id="220163" name="Text Box 2">
            <a:extLst>
              <a:ext uri="{FF2B5EF4-FFF2-40B4-BE49-F238E27FC236}">
                <a16:creationId xmlns:a16="http://schemas.microsoft.com/office/drawing/2014/main" id="{3EAD4292-4FA0-0680-9AED-A80A3439DBD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792163"/>
            <a:ext cx="9070975" cy="58372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>
            <a:lvl1pPr marL="342900" indent="-319088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主は捨て給わじ　主に行く身を</a:t>
            </a:r>
          </a:p>
          <a:p>
            <a:pPr eaLnBrk="1" hangingPunct="1"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主は捨て給わじ　主を慕う身を</a:t>
            </a:r>
          </a:p>
          <a:p>
            <a:pPr eaLnBrk="1" hangingPunct="1"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主は誓いませり　み弟子たちに</a:t>
            </a:r>
          </a:p>
          <a:p>
            <a:pPr eaLnBrk="1" hangingPunct="1"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「汝</a:t>
            </a:r>
            <a:r>
              <a:rPr lang="ja-JP" altLang="ja-JP">
                <a:solidFill>
                  <a:srgbClr val="FFFFFF"/>
                </a:solidFill>
                <a:latin typeface="ＭＳ Ｐゴシック" panose="020B0600070205080204" pitchFamily="50" charset="-128"/>
              </a:rPr>
              <a:t>（なれ）</a:t>
            </a:r>
            <a:r>
              <a:rPr lang="ja-JP" altLang="ja-JP" sz="4300">
                <a:solidFill>
                  <a:srgbClr val="FFFFFF"/>
                </a:solidFill>
                <a:latin typeface="ＭＳ Ｐゴシック" panose="020B0600070205080204" pitchFamily="50" charset="-128"/>
              </a:rPr>
              <a:t>を捨て去りて　孤児とせじ」と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2210" name="Text Box 1">
            <a:extLst>
              <a:ext uri="{FF2B5EF4-FFF2-40B4-BE49-F238E27FC236}">
                <a16:creationId xmlns:a16="http://schemas.microsoft.com/office/drawing/2014/main" id="{4EEF9473-B7E4-F4AC-D15B-CD9D4693748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-30163"/>
            <a:ext cx="7772400" cy="5191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(旧)聖６１２　主は捨てたまわじ</a:t>
            </a:r>
          </a:p>
        </p:txBody>
      </p:sp>
      <p:sp>
        <p:nvSpPr>
          <p:cNvPr id="222211" name="Text Box 2">
            <a:extLst>
              <a:ext uri="{FF2B5EF4-FFF2-40B4-BE49-F238E27FC236}">
                <a16:creationId xmlns:a16="http://schemas.microsoft.com/office/drawing/2014/main" id="{8EDF060F-0E7B-5A19-DDD9-6FF53F7699D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7338" y="350838"/>
            <a:ext cx="8783637" cy="62785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>
            <a:lvl1pPr marL="342900" indent="-319088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>
                <a:solidFill>
                  <a:srgbClr val="FFFFFF"/>
                </a:solidFill>
                <a:latin typeface="ＭＳ Ｐゴシック" panose="020B0600070205080204" pitchFamily="50" charset="-128"/>
              </a:rPr>
              <a:t>　　むつ　　　　　　　　　　　　いま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③睦まじき仲も　主 在さずば</a:t>
            </a:r>
          </a:p>
          <a:p>
            <a:pPr eaLnBrk="1" hangingPunct="1"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破れ果つること　なしとはせず</a:t>
            </a:r>
          </a:p>
          <a:p>
            <a:pPr eaLnBrk="1" hangingPunct="1"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あり得ぬことのみ　ある浮世に</a:t>
            </a:r>
          </a:p>
          <a:p>
            <a:pPr eaLnBrk="1" hangingPunct="1"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ひとり変わらぬは　イェス君なり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4258" name="Text Box 1">
            <a:extLst>
              <a:ext uri="{FF2B5EF4-FFF2-40B4-BE49-F238E27FC236}">
                <a16:creationId xmlns:a16="http://schemas.microsoft.com/office/drawing/2014/main" id="{725534E0-AE51-B91A-FEEB-C5888311891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-30163"/>
            <a:ext cx="7772400" cy="5191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(旧)聖６１２　主は捨てたまわじ</a:t>
            </a:r>
          </a:p>
        </p:txBody>
      </p:sp>
      <p:sp>
        <p:nvSpPr>
          <p:cNvPr id="224259" name="Text Box 2">
            <a:extLst>
              <a:ext uri="{FF2B5EF4-FFF2-40B4-BE49-F238E27FC236}">
                <a16:creationId xmlns:a16="http://schemas.microsoft.com/office/drawing/2014/main" id="{CCE975A2-317F-7AC5-FD90-74AEDF113E7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792163"/>
            <a:ext cx="9070975" cy="58372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>
            <a:lvl1pPr marL="342900" indent="-319088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主は捨て給わじ　主に行く身を</a:t>
            </a:r>
          </a:p>
          <a:p>
            <a:pPr eaLnBrk="1" hangingPunct="1"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主は捨て給わじ　主を慕う身を</a:t>
            </a:r>
          </a:p>
          <a:p>
            <a:pPr eaLnBrk="1" hangingPunct="1"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主は誓いませり　み弟子たちに</a:t>
            </a:r>
          </a:p>
          <a:p>
            <a:pPr eaLnBrk="1" hangingPunct="1"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「汝</a:t>
            </a:r>
            <a:r>
              <a:rPr lang="ja-JP" altLang="ja-JP">
                <a:solidFill>
                  <a:srgbClr val="FFFFFF"/>
                </a:solidFill>
                <a:latin typeface="ＭＳ Ｐゴシック" panose="020B0600070205080204" pitchFamily="50" charset="-128"/>
              </a:rPr>
              <a:t>（なれ）</a:t>
            </a:r>
            <a:r>
              <a:rPr lang="ja-JP" altLang="ja-JP" sz="4300">
                <a:solidFill>
                  <a:srgbClr val="FFFFFF"/>
                </a:solidFill>
                <a:latin typeface="ＭＳ Ｐゴシック" panose="020B0600070205080204" pitchFamily="50" charset="-128"/>
              </a:rPr>
              <a:t>を捨て去りて　孤児とせじ」と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6306" name="Text Box 1">
            <a:extLst>
              <a:ext uri="{FF2B5EF4-FFF2-40B4-BE49-F238E27FC236}">
                <a16:creationId xmlns:a16="http://schemas.microsoft.com/office/drawing/2014/main" id="{DE12C3E4-1A1B-6876-1041-5EF1C356E96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-30163"/>
            <a:ext cx="7772400" cy="5191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(旧)聖６１２　主は捨てたまわじ</a:t>
            </a:r>
          </a:p>
        </p:txBody>
      </p:sp>
      <p:sp>
        <p:nvSpPr>
          <p:cNvPr id="226307" name="Text Box 2">
            <a:extLst>
              <a:ext uri="{FF2B5EF4-FFF2-40B4-BE49-F238E27FC236}">
                <a16:creationId xmlns:a16="http://schemas.microsoft.com/office/drawing/2014/main" id="{DCF5D025-80DC-73A9-72FB-0BA7BEB50CB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7338" y="309563"/>
            <a:ext cx="8783637" cy="63198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>
            <a:lvl1pPr marL="342900" indent="-319088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ja-JP" altLang="ja-JP">
                <a:solidFill>
                  <a:srgbClr val="FFFFFF"/>
                </a:solidFill>
                <a:latin typeface="ＭＳ Ｐゴシック" panose="020B0600070205080204" pitchFamily="50" charset="-128"/>
              </a:rPr>
              <a:t>　　　　　　　　　　　　　　　　　　　　はらから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④よしわが友どち　わが同胞</a:t>
            </a:r>
          </a:p>
          <a:p>
            <a:pPr eaLnBrk="1" hangingPunct="1"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われに背くとも　何かはあらん</a:t>
            </a:r>
          </a:p>
          <a:p>
            <a:pPr eaLnBrk="1" hangingPunct="1"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弟子に背かれし　主はことごと</a:t>
            </a:r>
          </a:p>
          <a:p>
            <a:pPr eaLnBrk="1" hangingPunct="1"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理解し給いて　慰め給う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466" name="Text Box 1">
            <a:extLst>
              <a:ext uri="{FF2B5EF4-FFF2-40B4-BE49-F238E27FC236}">
                <a16:creationId xmlns:a16="http://schemas.microsoft.com/office/drawing/2014/main" id="{C91A032F-481E-81A7-FEE6-3C5BD3429A7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67200" y="0"/>
            <a:ext cx="48768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聖６０１　イェスよわが身と </a:t>
            </a:r>
          </a:p>
        </p:txBody>
      </p:sp>
      <p:sp>
        <p:nvSpPr>
          <p:cNvPr id="62467" name="Text Box 2">
            <a:extLst>
              <a:ext uri="{FF2B5EF4-FFF2-40B4-BE49-F238E27FC236}">
                <a16:creationId xmlns:a16="http://schemas.microsoft.com/office/drawing/2014/main" id="{0F20B3CF-3C35-7AE3-8777-93B6A413618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360363" y="0"/>
            <a:ext cx="9504363" cy="44211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738000" tIns="730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latin typeface="ＭＳ Ｐゴシック" panose="020B0600070205080204" pitchFamily="50" charset="-128"/>
              </a:rPr>
              <a:t>①</a:t>
            </a:r>
            <a:r>
              <a:rPr lang="ja-JP" altLang="ja-JP" sz="4400">
                <a:latin typeface="ＭＳ Ｐゴシック" panose="020B0600070205080204" pitchFamily="50" charset="-128"/>
              </a:rPr>
              <a:t>イェスよ我が身と　我が心は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　 今より永久</a:t>
            </a:r>
            <a:r>
              <a:rPr lang="ja-JP" altLang="ja-JP">
                <a:latin typeface="ＭＳ Ｐゴシック" panose="020B0600070205080204" pitchFamily="50" charset="-128"/>
              </a:rPr>
              <a:t>(とわ)</a:t>
            </a:r>
            <a:r>
              <a:rPr lang="ja-JP" altLang="ja-JP" sz="4400">
                <a:latin typeface="ＭＳ Ｐゴシック" panose="020B0600070205080204" pitchFamily="50" charset="-128"/>
              </a:rPr>
              <a:t>に　汝</a:t>
            </a:r>
            <a:r>
              <a:rPr lang="ja-JP" altLang="ja-JP">
                <a:latin typeface="ＭＳ Ｐゴシック" panose="020B0600070205080204" pitchFamily="50" charset="-128"/>
              </a:rPr>
              <a:t>(な)</a:t>
            </a:r>
            <a:r>
              <a:rPr lang="ja-JP" altLang="ja-JP" sz="4400">
                <a:latin typeface="ＭＳ Ｐゴシック" panose="020B0600070205080204" pitchFamily="50" charset="-128"/>
              </a:rPr>
              <a:t>がものなり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　 すべて祭壇に　ささげまつり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　 待つ待つ待つ　火のくだるを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SzPct val="80000"/>
              <a:buFontTx/>
              <a:buNone/>
            </a:pPr>
            <a:r>
              <a:rPr lang="ja-JP" altLang="ja-JP" sz="4400">
                <a:latin typeface="ＤＦＧ中太丸ゴシック体"/>
                <a:ea typeface="ＤＦＧ中太丸ゴシック体"/>
                <a:cs typeface="ＤＦＧ中太丸ゴシック体"/>
              </a:rPr>
              <a:t>　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8354" name="Text Box 1">
            <a:extLst>
              <a:ext uri="{FF2B5EF4-FFF2-40B4-BE49-F238E27FC236}">
                <a16:creationId xmlns:a16="http://schemas.microsoft.com/office/drawing/2014/main" id="{0AFC0133-5427-E97D-997D-9929DAE31A0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-30163"/>
            <a:ext cx="7772400" cy="5191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(旧)聖６１２　主は捨てたまわじ</a:t>
            </a:r>
          </a:p>
        </p:txBody>
      </p:sp>
      <p:sp>
        <p:nvSpPr>
          <p:cNvPr id="228355" name="Text Box 2">
            <a:extLst>
              <a:ext uri="{FF2B5EF4-FFF2-40B4-BE49-F238E27FC236}">
                <a16:creationId xmlns:a16="http://schemas.microsoft.com/office/drawing/2014/main" id="{AF11B60C-2045-F0B5-3C41-133561C1181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792163"/>
            <a:ext cx="9070975" cy="58372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>
            <a:lvl1pPr marL="342900" indent="-319088"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主は捨て給わじ　主に行く身を</a:t>
            </a:r>
          </a:p>
          <a:p>
            <a:pPr eaLnBrk="1" hangingPunct="1"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主は捨て給わじ　主を慕う身を</a:t>
            </a:r>
          </a:p>
          <a:p>
            <a:pPr eaLnBrk="1" hangingPunct="1"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主は誓いませり　み弟子たちに</a:t>
            </a:r>
          </a:p>
          <a:p>
            <a:pPr eaLnBrk="1" hangingPunct="1"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「汝</a:t>
            </a:r>
            <a:r>
              <a:rPr lang="ja-JP" altLang="ja-JP">
                <a:solidFill>
                  <a:srgbClr val="FFFFFF"/>
                </a:solidFill>
                <a:latin typeface="ＭＳ Ｐゴシック" panose="020B0600070205080204" pitchFamily="50" charset="-128"/>
              </a:rPr>
              <a:t>（なれ）</a:t>
            </a:r>
            <a:r>
              <a:rPr lang="ja-JP" altLang="ja-JP" sz="4300">
                <a:solidFill>
                  <a:srgbClr val="FFFFFF"/>
                </a:solidFill>
                <a:latin typeface="ＭＳ Ｐゴシック" panose="020B0600070205080204" pitchFamily="50" charset="-128"/>
              </a:rPr>
              <a:t>を捨て去りて　孤児とせじ」と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0402" name="Text Box 1">
            <a:extLst>
              <a:ext uri="{FF2B5EF4-FFF2-40B4-BE49-F238E27FC236}">
                <a16:creationId xmlns:a16="http://schemas.microsoft.com/office/drawing/2014/main" id="{9F5325B3-B47A-3946-D0B2-B750AD6A625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95625" y="71438"/>
            <a:ext cx="5975350" cy="6937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聖６１３　キリストにある人は </a:t>
            </a:r>
          </a:p>
        </p:txBody>
      </p:sp>
      <p:sp>
        <p:nvSpPr>
          <p:cNvPr id="230403" name="Text Box 2">
            <a:extLst>
              <a:ext uri="{FF2B5EF4-FFF2-40B4-BE49-F238E27FC236}">
                <a16:creationId xmlns:a16="http://schemas.microsoft.com/office/drawing/2014/main" id="{2FAB5D03-3294-3970-52F1-371226AFBB7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252413" y="404813"/>
            <a:ext cx="9324976" cy="43497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738000" tIns="730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lnSpc>
                <a:spcPts val="5613"/>
              </a:lnSpc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キリストにある人は　</a:t>
            </a:r>
          </a:p>
          <a:p>
            <a:pPr eaLnBrk="1" hangingPunct="1">
              <a:lnSpc>
                <a:spcPts val="5613"/>
              </a:lnSpc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新たに造られた人</a:t>
            </a:r>
          </a:p>
          <a:p>
            <a:pPr eaLnBrk="1" hangingPunct="1">
              <a:lnSpc>
                <a:spcPts val="5613"/>
              </a:lnSpc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古いものは去って　全てが新しい</a:t>
            </a:r>
          </a:p>
          <a:p>
            <a:pPr eaLnBrk="1" hangingPunct="1">
              <a:lnSpc>
                <a:spcPts val="5613"/>
              </a:lnSpc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見よ全てが　新たになった</a:t>
            </a:r>
          </a:p>
          <a:p>
            <a:pPr eaLnBrk="1" hangingPunct="1">
              <a:lnSpc>
                <a:spcPts val="5613"/>
              </a:lnSpc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古いものは去って　全てが新しい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2450" name="Text Box 1">
            <a:extLst>
              <a:ext uri="{FF2B5EF4-FFF2-40B4-BE49-F238E27FC236}">
                <a16:creationId xmlns:a16="http://schemas.microsoft.com/office/drawing/2014/main" id="{DBFA64A4-FA0B-D3A6-9195-1E527503A11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95625" y="71438"/>
            <a:ext cx="5975350" cy="6937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聖６１４　主の愛のながうちに </a:t>
            </a:r>
          </a:p>
        </p:txBody>
      </p:sp>
      <p:sp>
        <p:nvSpPr>
          <p:cNvPr id="232451" name="Text Box 2">
            <a:extLst>
              <a:ext uri="{FF2B5EF4-FFF2-40B4-BE49-F238E27FC236}">
                <a16:creationId xmlns:a16="http://schemas.microsoft.com/office/drawing/2014/main" id="{BB94DACA-495F-20E3-423A-BCB2DEEC01A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252413" y="404813"/>
            <a:ext cx="8763001" cy="3635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738000" tIns="730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lnSpc>
                <a:spcPts val="5613"/>
              </a:lnSpc>
              <a:spcBef>
                <a:spcPct val="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①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主の愛の汝</a:t>
            </a:r>
            <a:r>
              <a:rPr lang="ja-JP" altLang="ja-JP">
                <a:solidFill>
                  <a:srgbClr val="FFFFFF"/>
                </a:solidFill>
                <a:latin typeface="ＭＳ Ｐゴシック" panose="020B0600070205080204" pitchFamily="50" charset="-128"/>
              </a:rPr>
              <a:t>(な)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が内に　</a:t>
            </a:r>
          </a:p>
          <a:p>
            <a:pPr eaLnBrk="1" hangingPunct="1">
              <a:lnSpc>
                <a:spcPts val="5613"/>
              </a:lnSpc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 満ち溢れおるとき</a:t>
            </a:r>
          </a:p>
          <a:p>
            <a:pPr eaLnBrk="1" hangingPunct="1">
              <a:lnSpc>
                <a:spcPts val="5613"/>
              </a:lnSpc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 主の用いたもう手は　</a:t>
            </a:r>
          </a:p>
          <a:p>
            <a:pPr eaLnBrk="1" hangingPunct="1">
              <a:lnSpc>
                <a:spcPts val="5613"/>
              </a:lnSpc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 速やかに伸ばされん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4498" name="Text Box 1">
            <a:extLst>
              <a:ext uri="{FF2B5EF4-FFF2-40B4-BE49-F238E27FC236}">
                <a16:creationId xmlns:a16="http://schemas.microsoft.com/office/drawing/2014/main" id="{F0DF73AD-EAF3-D202-D0FE-696E8CFC820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40088" y="71438"/>
            <a:ext cx="5903912" cy="6937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聖６１４　主の愛のながうちに </a:t>
            </a:r>
          </a:p>
        </p:txBody>
      </p:sp>
      <p:sp>
        <p:nvSpPr>
          <p:cNvPr id="234499" name="Text Box 2">
            <a:extLst>
              <a:ext uri="{FF2B5EF4-FFF2-40B4-BE49-F238E27FC236}">
                <a16:creationId xmlns:a16="http://schemas.microsoft.com/office/drawing/2014/main" id="{5EF5E0BC-8A07-17C7-FAFD-3B8C6BD3EFC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252413" y="387350"/>
            <a:ext cx="8763001" cy="3635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738000" tIns="730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lnSpc>
                <a:spcPts val="5613"/>
              </a:lnSpc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用い給え我が主よ　</a:t>
            </a:r>
          </a:p>
          <a:p>
            <a:pPr eaLnBrk="1" hangingPunct="1">
              <a:lnSpc>
                <a:spcPts val="5613"/>
              </a:lnSpc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用い給え我をも</a:t>
            </a:r>
          </a:p>
          <a:p>
            <a:pPr eaLnBrk="1" hangingPunct="1">
              <a:lnSpc>
                <a:spcPts val="5613"/>
              </a:lnSpc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御恵みを取り継ぐに　</a:t>
            </a:r>
          </a:p>
          <a:p>
            <a:pPr eaLnBrk="1" hangingPunct="1">
              <a:lnSpc>
                <a:spcPts val="5613"/>
              </a:lnSpc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通り良き管</a:t>
            </a:r>
            <a:r>
              <a:rPr lang="ja-JP" altLang="ja-JP">
                <a:solidFill>
                  <a:srgbClr val="FFFFFF"/>
                </a:solidFill>
                <a:latin typeface="ＭＳ Ｐゴシック" panose="020B0600070205080204" pitchFamily="50" charset="-128"/>
              </a:rPr>
              <a:t>(くだ)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として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6546" name="Text Box 1">
            <a:extLst>
              <a:ext uri="{FF2B5EF4-FFF2-40B4-BE49-F238E27FC236}">
                <a16:creationId xmlns:a16="http://schemas.microsoft.com/office/drawing/2014/main" id="{28F59E4C-B11D-9745-50AC-C0EF5FD63F2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95625" y="71438"/>
            <a:ext cx="5975350" cy="6937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聖６１４　主の愛のながうちに </a:t>
            </a:r>
          </a:p>
        </p:txBody>
      </p:sp>
      <p:sp>
        <p:nvSpPr>
          <p:cNvPr id="236547" name="Text Box 2">
            <a:extLst>
              <a:ext uri="{FF2B5EF4-FFF2-40B4-BE49-F238E27FC236}">
                <a16:creationId xmlns:a16="http://schemas.microsoft.com/office/drawing/2014/main" id="{1504A7E0-83F9-E140-5617-A6B9395E321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252413" y="404813"/>
            <a:ext cx="8763001" cy="3635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738000" tIns="730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lnSpc>
                <a:spcPts val="5613"/>
              </a:lnSpc>
              <a:spcBef>
                <a:spcPct val="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②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滅び行く魂を　</a:t>
            </a:r>
          </a:p>
          <a:p>
            <a:pPr eaLnBrk="1" hangingPunct="1">
              <a:lnSpc>
                <a:spcPts val="5613"/>
              </a:lnSpc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 重荷とはなさずや</a:t>
            </a:r>
          </a:p>
          <a:p>
            <a:pPr eaLnBrk="1" hangingPunct="1">
              <a:lnSpc>
                <a:spcPts val="5613"/>
              </a:lnSpc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 何ゆえに主の救い　</a:t>
            </a:r>
          </a:p>
          <a:p>
            <a:pPr eaLnBrk="1" hangingPunct="1">
              <a:lnSpc>
                <a:spcPts val="5613"/>
              </a:lnSpc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 人びとに語らぬ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8594" name="Text Box 1">
            <a:extLst>
              <a:ext uri="{FF2B5EF4-FFF2-40B4-BE49-F238E27FC236}">
                <a16:creationId xmlns:a16="http://schemas.microsoft.com/office/drawing/2014/main" id="{35350DA0-1EB3-009F-E568-B73E801AD36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40088" y="71438"/>
            <a:ext cx="5903912" cy="6937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聖６１４　主の愛のながうちに </a:t>
            </a:r>
          </a:p>
        </p:txBody>
      </p:sp>
      <p:sp>
        <p:nvSpPr>
          <p:cNvPr id="238595" name="Text Box 2">
            <a:extLst>
              <a:ext uri="{FF2B5EF4-FFF2-40B4-BE49-F238E27FC236}">
                <a16:creationId xmlns:a16="http://schemas.microsoft.com/office/drawing/2014/main" id="{A9630ECE-3E02-7A36-1C25-D228C68C20B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252413" y="387350"/>
            <a:ext cx="8763001" cy="3635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738000" tIns="730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lnSpc>
                <a:spcPts val="5613"/>
              </a:lnSpc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用い給え我が主よ　</a:t>
            </a:r>
          </a:p>
          <a:p>
            <a:pPr eaLnBrk="1" hangingPunct="1">
              <a:lnSpc>
                <a:spcPts val="5613"/>
              </a:lnSpc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用い給え我をも</a:t>
            </a:r>
          </a:p>
          <a:p>
            <a:pPr eaLnBrk="1" hangingPunct="1">
              <a:lnSpc>
                <a:spcPts val="5613"/>
              </a:lnSpc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御恵みを取り継ぐに　</a:t>
            </a:r>
          </a:p>
          <a:p>
            <a:pPr eaLnBrk="1" hangingPunct="1">
              <a:lnSpc>
                <a:spcPts val="5613"/>
              </a:lnSpc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通り良き管</a:t>
            </a:r>
            <a:r>
              <a:rPr lang="ja-JP" altLang="ja-JP">
                <a:solidFill>
                  <a:srgbClr val="FFFFFF"/>
                </a:solidFill>
                <a:latin typeface="ＭＳ Ｐゴシック" panose="020B0600070205080204" pitchFamily="50" charset="-128"/>
              </a:rPr>
              <a:t>(くだ)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として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0642" name="Text Box 1">
            <a:extLst>
              <a:ext uri="{FF2B5EF4-FFF2-40B4-BE49-F238E27FC236}">
                <a16:creationId xmlns:a16="http://schemas.microsoft.com/office/drawing/2014/main" id="{B7E81BFB-03BE-2E36-5004-B8A8ADC0EAA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95625" y="71438"/>
            <a:ext cx="5975350" cy="6937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聖６１４　主の愛のながうちに </a:t>
            </a:r>
          </a:p>
        </p:txBody>
      </p:sp>
      <p:sp>
        <p:nvSpPr>
          <p:cNvPr id="240643" name="Text Box 2">
            <a:extLst>
              <a:ext uri="{FF2B5EF4-FFF2-40B4-BE49-F238E27FC236}">
                <a16:creationId xmlns:a16="http://schemas.microsoft.com/office/drawing/2014/main" id="{018E56AA-6D30-579D-4814-6A07106AE53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252413" y="404813"/>
            <a:ext cx="8763001" cy="3635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738000" tIns="730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lnSpc>
                <a:spcPts val="5613"/>
              </a:lnSpc>
              <a:spcBef>
                <a:spcPct val="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③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通りよき管となり　</a:t>
            </a:r>
          </a:p>
          <a:p>
            <a:pPr eaLnBrk="1" hangingPunct="1">
              <a:lnSpc>
                <a:spcPts val="5613"/>
              </a:lnSpc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 御恵みを取り継がん</a:t>
            </a:r>
          </a:p>
          <a:p>
            <a:pPr eaLnBrk="1" hangingPunct="1">
              <a:lnSpc>
                <a:spcPts val="5613"/>
              </a:lnSpc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 御霊にて満ち溢れ　</a:t>
            </a:r>
          </a:p>
          <a:p>
            <a:pPr eaLnBrk="1" hangingPunct="1">
              <a:lnSpc>
                <a:spcPts val="5613"/>
              </a:lnSpc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 御栄えをあらわさん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2690" name="Text Box 1">
            <a:extLst>
              <a:ext uri="{FF2B5EF4-FFF2-40B4-BE49-F238E27FC236}">
                <a16:creationId xmlns:a16="http://schemas.microsoft.com/office/drawing/2014/main" id="{BB8274A2-24E0-1D2D-AA00-6ACF9632442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40088" y="71438"/>
            <a:ext cx="5903912" cy="6937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聖６１４　主の愛のながうちに </a:t>
            </a:r>
          </a:p>
        </p:txBody>
      </p:sp>
      <p:sp>
        <p:nvSpPr>
          <p:cNvPr id="242691" name="Text Box 2">
            <a:extLst>
              <a:ext uri="{FF2B5EF4-FFF2-40B4-BE49-F238E27FC236}">
                <a16:creationId xmlns:a16="http://schemas.microsoft.com/office/drawing/2014/main" id="{75548078-59A1-81BF-DAAB-36C1CFDCF10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252413" y="387350"/>
            <a:ext cx="8763001" cy="3635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738000" tIns="730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lnSpc>
                <a:spcPts val="5613"/>
              </a:lnSpc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用い給え我が主よ　</a:t>
            </a:r>
          </a:p>
          <a:p>
            <a:pPr eaLnBrk="1" hangingPunct="1">
              <a:lnSpc>
                <a:spcPts val="5613"/>
              </a:lnSpc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用い給え我をも</a:t>
            </a:r>
          </a:p>
          <a:p>
            <a:pPr eaLnBrk="1" hangingPunct="1">
              <a:lnSpc>
                <a:spcPts val="5613"/>
              </a:lnSpc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御恵みを取り継ぐに　</a:t>
            </a:r>
          </a:p>
          <a:p>
            <a:pPr eaLnBrk="1" hangingPunct="1">
              <a:lnSpc>
                <a:spcPts val="5613"/>
              </a:lnSpc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通り良き管</a:t>
            </a:r>
            <a:r>
              <a:rPr lang="ja-JP" altLang="ja-JP">
                <a:solidFill>
                  <a:srgbClr val="FFFFFF"/>
                </a:solidFill>
                <a:latin typeface="ＭＳ Ｐゴシック" panose="020B0600070205080204" pitchFamily="50" charset="-128"/>
              </a:rPr>
              <a:t>(くだ)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として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4738" name="Text Box 1">
            <a:extLst>
              <a:ext uri="{FF2B5EF4-FFF2-40B4-BE49-F238E27FC236}">
                <a16:creationId xmlns:a16="http://schemas.microsoft.com/office/drawing/2014/main" id="{00AA5BEB-BD0C-00C7-0311-3901D7BF162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152400"/>
            <a:ext cx="7772400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聖６１５　ささげまつりし</a:t>
            </a:r>
          </a:p>
        </p:txBody>
      </p:sp>
      <p:sp>
        <p:nvSpPr>
          <p:cNvPr id="244739" name="Text Box 2">
            <a:extLst>
              <a:ext uri="{FF2B5EF4-FFF2-40B4-BE49-F238E27FC236}">
                <a16:creationId xmlns:a16="http://schemas.microsoft.com/office/drawing/2014/main" id="{CE762D55-77B5-4B44-43B0-28842445523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6550" y="1139825"/>
            <a:ext cx="8604250" cy="2994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latin typeface="ＭＳ Ｐゴシック" panose="020B0600070205080204" pitchFamily="50" charset="-128"/>
              </a:rPr>
              <a:t>①ささげまつりし　我が身と魂</a:t>
            </a:r>
            <a:r>
              <a:rPr lang="en-US" altLang="ja-JP">
                <a:latin typeface="ＭＳ Ｐゴシック" panose="020B0600070205080204" pitchFamily="50" charset="-128"/>
              </a:rPr>
              <a:t>(たま)</a:t>
            </a:r>
            <a:r>
              <a:rPr lang="en-US" altLang="ja-JP" sz="4400">
                <a:latin typeface="ＭＳ Ｐゴシック" panose="020B0600070205080204" pitchFamily="50" charset="-128"/>
              </a:rPr>
              <a:t>は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latin typeface="ＭＳ Ｐゴシック" panose="020B0600070205080204" pitchFamily="50" charset="-128"/>
              </a:rPr>
              <a:t>　 今日より神に　つける者なり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latin typeface="ＭＳ Ｐゴシック" panose="020B0600070205080204" pitchFamily="50" charset="-128"/>
              </a:rPr>
              <a:t>　 君なるイェスよ　か弱き我を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latin typeface="ＭＳ Ｐゴシック" panose="020B0600070205080204" pitchFamily="50" charset="-128"/>
              </a:rPr>
              <a:t>　 常に光に　歩ませ給え</a:t>
            </a:r>
            <a:r>
              <a:rPr lang="ja-JP" altLang="ja-JP" sz="3600"/>
              <a:t> 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6786" name="Text Box 1">
            <a:extLst>
              <a:ext uri="{FF2B5EF4-FFF2-40B4-BE49-F238E27FC236}">
                <a16:creationId xmlns:a16="http://schemas.microsoft.com/office/drawing/2014/main" id="{84EA3D73-BE36-E72D-2AC1-26070919095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152400"/>
            <a:ext cx="7772400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聖６１５　ささげまつりし</a:t>
            </a:r>
          </a:p>
        </p:txBody>
      </p:sp>
      <p:sp>
        <p:nvSpPr>
          <p:cNvPr id="246787" name="Text Box 2">
            <a:extLst>
              <a:ext uri="{FF2B5EF4-FFF2-40B4-BE49-F238E27FC236}">
                <a16:creationId xmlns:a16="http://schemas.microsoft.com/office/drawing/2014/main" id="{7E728B0A-315D-EB19-FBC3-C69EE7CB9D9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8813" y="1139825"/>
            <a:ext cx="7469187" cy="2994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FFFFFF"/>
                </a:solidFill>
                <a:latin typeface="Times New Roman" panose="02020603050405020304" pitchFamily="18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latin typeface="ＭＳ Ｐゴシック" panose="020B0600070205080204" pitchFamily="50" charset="-128"/>
              </a:rPr>
              <a:t>②すべてを御手に　委ねし我に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latin typeface="ＭＳ Ｐゴシック" panose="020B0600070205080204" pitchFamily="50" charset="-128"/>
              </a:rPr>
              <a:t>　 恐れはあらじ　重荷もあらじ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latin typeface="ＭＳ Ｐゴシック" panose="020B0600070205080204" pitchFamily="50" charset="-128"/>
              </a:rPr>
              <a:t>　 君なるイェスよ　か弱き我を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latin typeface="ＭＳ Ｐゴシック" panose="020B0600070205080204" pitchFamily="50" charset="-128"/>
              </a:rPr>
              <a:t>　 常に光に　歩ませ給え</a:t>
            </a:r>
            <a:r>
              <a:rPr lang="ja-JP" altLang="ja-JP" sz="3600"/>
              <a:t> 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theme/theme1.xml><?xml version="1.0" encoding="utf-8"?>
<a:theme xmlns:a="http://schemas.openxmlformats.org/drawingml/2006/main" name="Office テーマ">
  <a:themeElements>
    <a:clrScheme name="Office テーマ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テーマ">
      <a:majorFont>
        <a:latin typeface="Arial"/>
        <a:ea typeface="ＭＳ Ｐゴシック"/>
        <a:cs typeface=""/>
      </a:majorFont>
      <a:minorFont>
        <a:latin typeface="Times New Roman"/>
        <a:ea typeface="ＭＳ Ｐゴシック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ja-JP" sz="24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Times New Roman" panose="02020603050405020304" pitchFamily="18" charset="0"/>
            <a:ea typeface="ＭＳ Ｐゴシック" panose="020B0600070205080204" pitchFamily="50" charset="-128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ja-JP" sz="24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Times New Roman" panose="02020603050405020304" pitchFamily="18" charset="0"/>
            <a:ea typeface="ＭＳ Ｐゴシック" panose="020B0600070205080204" pitchFamily="50" charset="-128"/>
          </a:defRPr>
        </a:defPPr>
      </a:lstStyle>
    </a:lnDef>
  </a:objectDefaults>
  <a:extraClrSchemeLst>
    <a:extraClrScheme>
      <a:clrScheme name="Office テーマ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テーマ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0.xml><?xml version="1.0" encoding="utf-8"?>
<a:theme xmlns:a="http://schemas.openxmlformats.org/drawingml/2006/main" name="Office テーマ">
  <a:themeElements>
    <a:clrScheme name="Office テーマ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テーマ">
      <a:majorFont>
        <a:latin typeface="Calibri"/>
        <a:ea typeface="ＭＳ Ｐゴシック"/>
        <a:cs typeface=""/>
      </a:majorFont>
      <a:minorFont>
        <a:latin typeface="Calibri"/>
        <a:ea typeface="ＭＳ Ｐゴシック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ja-JP" sz="24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Times New Roman" panose="02020603050405020304" pitchFamily="18" charset="0"/>
            <a:ea typeface="ＭＳ Ｐゴシック" panose="020B0600070205080204" pitchFamily="50" charset="-128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ja-JP" sz="24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Times New Roman" panose="02020603050405020304" pitchFamily="18" charset="0"/>
            <a:ea typeface="ＭＳ Ｐゴシック" panose="020B0600070205080204" pitchFamily="50" charset="-128"/>
          </a:defRPr>
        </a:defPPr>
      </a:lstStyle>
    </a:lnDef>
  </a:objectDefaults>
  <a:extraClrSchemeLst>
    <a:extraClrScheme>
      <a:clrScheme name="Office テーマ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テーマ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1.xml><?xml version="1.0" encoding="utf-8"?>
<a:theme xmlns:a="http://schemas.openxmlformats.org/drawingml/2006/main" name="Office テーマ">
  <a:themeElements>
    <a:clrScheme name="Office テーマ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テーマ">
      <a:majorFont>
        <a:latin typeface="Calibri"/>
        <a:ea typeface="ＭＳ Ｐゴシック"/>
        <a:cs typeface=""/>
      </a:majorFont>
      <a:minorFont>
        <a:latin typeface="Calibri"/>
        <a:ea typeface="ＭＳ Ｐゴシック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ja-JP" sz="24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Times New Roman" panose="02020603050405020304" pitchFamily="18" charset="0"/>
            <a:ea typeface="ＭＳ Ｐゴシック" panose="020B0600070205080204" pitchFamily="50" charset="-128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ja-JP" sz="24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Times New Roman" panose="02020603050405020304" pitchFamily="18" charset="0"/>
            <a:ea typeface="ＭＳ Ｐゴシック" panose="020B0600070205080204" pitchFamily="50" charset="-128"/>
          </a:defRPr>
        </a:defPPr>
      </a:lstStyle>
    </a:lnDef>
  </a:objectDefaults>
  <a:extraClrSchemeLst>
    <a:extraClrScheme>
      <a:clrScheme name="Office テーマ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テーマ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2.xml><?xml version="1.0" encoding="utf-8"?>
<a:theme xmlns:a="http://schemas.openxmlformats.org/drawingml/2006/main" name="Office テーマ">
  <a:themeElements>
    <a:clrScheme name="Office テーマ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テーマ">
      <a:majorFont>
        <a:latin typeface="Calibri"/>
        <a:ea typeface="ＭＳ Ｐゴシック"/>
        <a:cs typeface=""/>
      </a:majorFont>
      <a:minorFont>
        <a:latin typeface="Calibri"/>
        <a:ea typeface="ＭＳ Ｐゴシック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ja-JP" sz="24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Times New Roman" panose="02020603050405020304" pitchFamily="18" charset="0"/>
            <a:ea typeface="ＭＳ Ｐゴシック" panose="020B0600070205080204" pitchFamily="50" charset="-128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ja-JP" sz="24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Times New Roman" panose="02020603050405020304" pitchFamily="18" charset="0"/>
            <a:ea typeface="ＭＳ Ｐゴシック" panose="020B0600070205080204" pitchFamily="50" charset="-128"/>
          </a:defRPr>
        </a:defPPr>
      </a:lstStyle>
    </a:lnDef>
  </a:objectDefaults>
  <a:extraClrSchemeLst>
    <a:extraClrScheme>
      <a:clrScheme name="Office テーマ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テーマ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3.xml><?xml version="1.0" encoding="utf-8"?>
<a:theme xmlns:a="http://schemas.openxmlformats.org/drawingml/2006/main" name="Office テーマ">
  <a:themeElements>
    <a:clrScheme name="Office テーマ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テーマ">
      <a:majorFont>
        <a:latin typeface="Calibri"/>
        <a:ea typeface="ＭＳ Ｐゴシック"/>
        <a:cs typeface=""/>
      </a:majorFont>
      <a:minorFont>
        <a:latin typeface="Calibri"/>
        <a:ea typeface="ＭＳ Ｐゴシック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ja-JP" sz="24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Times New Roman" panose="02020603050405020304" pitchFamily="18" charset="0"/>
            <a:ea typeface="ＭＳ Ｐゴシック" panose="020B0600070205080204" pitchFamily="50" charset="-128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ja-JP" sz="24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Times New Roman" panose="02020603050405020304" pitchFamily="18" charset="0"/>
            <a:ea typeface="ＭＳ Ｐゴシック" panose="020B0600070205080204" pitchFamily="50" charset="-128"/>
          </a:defRPr>
        </a:defPPr>
      </a:lstStyle>
    </a:lnDef>
  </a:objectDefaults>
  <a:extraClrSchemeLst>
    <a:extraClrScheme>
      <a:clrScheme name="Office テーマ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テーマ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4.xml><?xml version="1.0" encoding="utf-8"?>
<a:theme xmlns:a="http://schemas.openxmlformats.org/drawingml/2006/main" name="Office テーマ">
  <a:themeElements>
    <a:clrScheme name="Office テーマ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テーマ">
      <a:majorFont>
        <a:latin typeface="Calibri"/>
        <a:ea typeface="ＭＳ Ｐゴシック"/>
        <a:cs typeface=""/>
      </a:majorFont>
      <a:minorFont>
        <a:latin typeface="Calibri"/>
        <a:ea typeface="ＭＳ Ｐゴシック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ja-JP" sz="24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Times New Roman" panose="02020603050405020304" pitchFamily="18" charset="0"/>
            <a:ea typeface="ＭＳ Ｐゴシック" panose="020B0600070205080204" pitchFamily="50" charset="-128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ja-JP" sz="24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Times New Roman" panose="02020603050405020304" pitchFamily="18" charset="0"/>
            <a:ea typeface="ＭＳ Ｐゴシック" panose="020B0600070205080204" pitchFamily="50" charset="-128"/>
          </a:defRPr>
        </a:defPPr>
      </a:lstStyle>
    </a:lnDef>
  </a:objectDefaults>
  <a:extraClrSchemeLst>
    <a:extraClrScheme>
      <a:clrScheme name="Office テーマ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テーマ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5.xml><?xml version="1.0" encoding="utf-8"?>
<a:theme xmlns:a="http://schemas.openxmlformats.org/drawingml/2006/main" name="Office テーマ">
  <a:themeElements>
    <a:clrScheme name="Office テーマ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テーマ">
      <a:majorFont>
        <a:latin typeface="Calibri"/>
        <a:ea typeface="ＭＳ Ｐゴシック"/>
        <a:cs typeface=""/>
      </a:majorFont>
      <a:minorFont>
        <a:latin typeface="Calibri"/>
        <a:ea typeface="ＭＳ Ｐゴシック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ja-JP" sz="24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Times New Roman" panose="02020603050405020304" pitchFamily="18" charset="0"/>
            <a:ea typeface="ＭＳ Ｐゴシック" panose="020B0600070205080204" pitchFamily="50" charset="-128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ja-JP" sz="24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Times New Roman" panose="02020603050405020304" pitchFamily="18" charset="0"/>
            <a:ea typeface="ＭＳ Ｐゴシック" panose="020B0600070205080204" pitchFamily="50" charset="-128"/>
          </a:defRPr>
        </a:defPPr>
      </a:lstStyle>
    </a:lnDef>
  </a:objectDefaults>
  <a:extraClrSchemeLst>
    <a:extraClrScheme>
      <a:clrScheme name="Office テーマ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テーマ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6.xml><?xml version="1.0" encoding="utf-8"?>
<a:theme xmlns:a="http://schemas.openxmlformats.org/drawingml/2006/main" name="Office テーマ">
  <a:themeElements>
    <a:clrScheme name="Office テーマ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テーマ">
      <a:majorFont>
        <a:latin typeface="Calibri"/>
        <a:ea typeface="ＭＳ Ｐゴシック"/>
        <a:cs typeface=""/>
      </a:majorFont>
      <a:minorFont>
        <a:latin typeface="Calibri"/>
        <a:ea typeface="ＭＳ Ｐゴシック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ja-JP" sz="24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Times New Roman" panose="02020603050405020304" pitchFamily="18" charset="0"/>
            <a:ea typeface="ＭＳ Ｐゴシック" panose="020B0600070205080204" pitchFamily="50" charset="-128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ja-JP" sz="24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Times New Roman" panose="02020603050405020304" pitchFamily="18" charset="0"/>
            <a:ea typeface="ＭＳ Ｐゴシック" panose="020B0600070205080204" pitchFamily="50" charset="-128"/>
          </a:defRPr>
        </a:defPPr>
      </a:lstStyle>
    </a:lnDef>
  </a:objectDefaults>
  <a:extraClrSchemeLst>
    <a:extraClrScheme>
      <a:clrScheme name="Office テーマ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テーマ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7.xml><?xml version="1.0" encoding="utf-8"?>
<a:theme xmlns:a="http://schemas.openxmlformats.org/drawingml/2006/main" name="Office テーマ">
  <a:themeElements>
    <a:clrScheme name="Office テーマ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テーマ">
      <a:majorFont>
        <a:latin typeface="Calibri"/>
        <a:ea typeface="ＭＳ Ｐゴシック"/>
        <a:cs typeface=""/>
      </a:majorFont>
      <a:minorFont>
        <a:latin typeface="Calibri"/>
        <a:ea typeface="ＭＳ Ｐゴシック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ja-JP" sz="24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Times New Roman" panose="02020603050405020304" pitchFamily="18" charset="0"/>
            <a:ea typeface="ＭＳ Ｐゴシック" panose="020B0600070205080204" pitchFamily="50" charset="-128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ja-JP" sz="24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Times New Roman" panose="02020603050405020304" pitchFamily="18" charset="0"/>
            <a:ea typeface="ＭＳ Ｐゴシック" panose="020B0600070205080204" pitchFamily="50" charset="-128"/>
          </a:defRPr>
        </a:defPPr>
      </a:lstStyle>
    </a:lnDef>
  </a:objectDefaults>
  <a:extraClrSchemeLst>
    <a:extraClrScheme>
      <a:clrScheme name="Office テーマ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テーマ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8.xml><?xml version="1.0" encoding="utf-8"?>
<a:theme xmlns:a="http://schemas.openxmlformats.org/drawingml/2006/main" name="Office テーマ">
  <a:themeElements>
    <a:clrScheme name="Office テーマ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テーマ">
      <a:majorFont>
        <a:latin typeface="Calibri"/>
        <a:ea typeface="ＭＳ Ｐゴシック"/>
        <a:cs typeface=""/>
      </a:majorFont>
      <a:minorFont>
        <a:latin typeface="Calibri"/>
        <a:ea typeface="ＭＳ Ｐゴシック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ja-JP" sz="24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Times New Roman" panose="02020603050405020304" pitchFamily="18" charset="0"/>
            <a:ea typeface="ＭＳ Ｐゴシック" panose="020B0600070205080204" pitchFamily="50" charset="-128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ja-JP" sz="24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Times New Roman" panose="02020603050405020304" pitchFamily="18" charset="0"/>
            <a:ea typeface="ＭＳ Ｐゴシック" panose="020B0600070205080204" pitchFamily="50" charset="-128"/>
          </a:defRPr>
        </a:defPPr>
      </a:lstStyle>
    </a:lnDef>
  </a:objectDefaults>
  <a:extraClrSchemeLst>
    <a:extraClrScheme>
      <a:clrScheme name="Office テーマ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テーマ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9.xml><?xml version="1.0" encoding="utf-8"?>
<a:theme xmlns:a="http://schemas.openxmlformats.org/drawingml/2006/main" name="Office テーマ">
  <a:themeElements>
    <a:clrScheme name="Office テーマ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テーマ">
      <a:majorFont>
        <a:latin typeface="Calibri"/>
        <a:ea typeface="ＭＳ Ｐゴシック"/>
        <a:cs typeface=""/>
      </a:majorFont>
      <a:minorFont>
        <a:latin typeface="Calibri"/>
        <a:ea typeface="ＭＳ Ｐゴシック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ja-JP" sz="24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Times New Roman" panose="02020603050405020304" pitchFamily="18" charset="0"/>
            <a:ea typeface="ＭＳ Ｐゴシック" panose="020B0600070205080204" pitchFamily="50" charset="-128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ja-JP" sz="24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Times New Roman" panose="02020603050405020304" pitchFamily="18" charset="0"/>
            <a:ea typeface="ＭＳ Ｐゴシック" panose="020B0600070205080204" pitchFamily="50" charset="-128"/>
          </a:defRPr>
        </a:defPPr>
      </a:lstStyle>
    </a:lnDef>
  </a:objectDefaults>
  <a:extraClrSchemeLst>
    <a:extraClrScheme>
      <a:clrScheme name="Office テーマ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テーマ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テーマ">
  <a:themeElements>
    <a:clrScheme name="Office テーマ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テーマ">
      <a:majorFont>
        <a:latin typeface="Calibri"/>
        <a:ea typeface="ＭＳ Ｐゴシック"/>
        <a:cs typeface=""/>
      </a:majorFont>
      <a:minorFont>
        <a:latin typeface="Calibri"/>
        <a:ea typeface="ＭＳ Ｐゴシック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ja-JP" sz="24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Times New Roman" panose="02020603050405020304" pitchFamily="18" charset="0"/>
            <a:ea typeface="ＭＳ Ｐゴシック" panose="020B0600070205080204" pitchFamily="50" charset="-128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ja-JP" sz="24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Times New Roman" panose="02020603050405020304" pitchFamily="18" charset="0"/>
            <a:ea typeface="ＭＳ Ｐゴシック" panose="020B0600070205080204" pitchFamily="50" charset="-128"/>
          </a:defRPr>
        </a:defPPr>
      </a:lstStyle>
    </a:lnDef>
  </a:objectDefaults>
  <a:extraClrSchemeLst>
    <a:extraClrScheme>
      <a:clrScheme name="Office テーマ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テーマ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0.xml><?xml version="1.0" encoding="utf-8"?>
<a:theme xmlns:a="http://schemas.openxmlformats.org/drawingml/2006/main" name="Office テーマ">
  <a:themeElements>
    <a:clrScheme name="Office テーマ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テーマ">
      <a:majorFont>
        <a:latin typeface="Calibri"/>
        <a:ea typeface="ＭＳ Ｐゴシック"/>
        <a:cs typeface=""/>
      </a:majorFont>
      <a:minorFont>
        <a:latin typeface="Calibri"/>
        <a:ea typeface="ＭＳ Ｐゴシック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ja-JP" sz="24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Times New Roman" panose="02020603050405020304" pitchFamily="18" charset="0"/>
            <a:ea typeface="ＭＳ Ｐゴシック" panose="020B0600070205080204" pitchFamily="50" charset="-128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ja-JP" sz="24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Times New Roman" panose="02020603050405020304" pitchFamily="18" charset="0"/>
            <a:ea typeface="ＭＳ Ｐゴシック" panose="020B0600070205080204" pitchFamily="50" charset="-128"/>
          </a:defRPr>
        </a:defPPr>
      </a:lstStyle>
    </a:lnDef>
  </a:objectDefaults>
  <a:extraClrSchemeLst>
    <a:extraClrScheme>
      <a:clrScheme name="Office テーマ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テーマ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1.xml><?xml version="1.0" encoding="utf-8"?>
<a:theme xmlns:a="http://schemas.openxmlformats.org/drawingml/2006/main" name="Office テーマ">
  <a:themeElements>
    <a:clrScheme name="Office テーマ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テーマ">
      <a:majorFont>
        <a:latin typeface="Calibri"/>
        <a:ea typeface="ＭＳ Ｐゴシック"/>
        <a:cs typeface=""/>
      </a:majorFont>
      <a:minorFont>
        <a:latin typeface="Calibri"/>
        <a:ea typeface="ＭＳ Ｐゴシック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ja-JP" sz="24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Times New Roman" panose="02020603050405020304" pitchFamily="18" charset="0"/>
            <a:ea typeface="ＭＳ Ｐゴシック" panose="020B0600070205080204" pitchFamily="50" charset="-128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ja-JP" sz="24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Times New Roman" panose="02020603050405020304" pitchFamily="18" charset="0"/>
            <a:ea typeface="ＭＳ Ｐゴシック" panose="020B0600070205080204" pitchFamily="50" charset="-128"/>
          </a:defRPr>
        </a:defPPr>
      </a:lstStyle>
    </a:lnDef>
  </a:objectDefaults>
  <a:extraClrSchemeLst>
    <a:extraClrScheme>
      <a:clrScheme name="Office テーマ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テーマ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2.xml><?xml version="1.0" encoding="utf-8"?>
<a:theme xmlns:a="http://schemas.openxmlformats.org/drawingml/2006/main" name="Office テーマ">
  <a:themeElements>
    <a:clrScheme name="Office テーマ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テーマ">
      <a:majorFont>
        <a:latin typeface="Calibri"/>
        <a:ea typeface="ＭＳ Ｐゴシック"/>
        <a:cs typeface=""/>
      </a:majorFont>
      <a:minorFont>
        <a:latin typeface="Calibri"/>
        <a:ea typeface="ＭＳ Ｐゴシック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ja-JP" sz="24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Times New Roman" panose="02020603050405020304" pitchFamily="18" charset="0"/>
            <a:ea typeface="ＭＳ Ｐゴシック" panose="020B0600070205080204" pitchFamily="50" charset="-128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ja-JP" sz="24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Times New Roman" panose="02020603050405020304" pitchFamily="18" charset="0"/>
            <a:ea typeface="ＭＳ Ｐゴシック" panose="020B0600070205080204" pitchFamily="50" charset="-128"/>
          </a:defRPr>
        </a:defPPr>
      </a:lstStyle>
    </a:lnDef>
  </a:objectDefaults>
  <a:extraClrSchemeLst>
    <a:extraClrScheme>
      <a:clrScheme name="Office テーマ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テーマ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3.xml><?xml version="1.0" encoding="utf-8"?>
<a:theme xmlns:a="http://schemas.openxmlformats.org/drawingml/2006/main" name="Office テーマ">
  <a:themeElements>
    <a:clrScheme name="Office テーマ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テーマ">
      <a:majorFont>
        <a:latin typeface="Calibri"/>
        <a:ea typeface="ＭＳ Ｐゴシック"/>
        <a:cs typeface=""/>
      </a:majorFont>
      <a:minorFont>
        <a:latin typeface="Calibri"/>
        <a:ea typeface="ＭＳ Ｐゴシック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ja-JP" sz="24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Times New Roman" panose="02020603050405020304" pitchFamily="18" charset="0"/>
            <a:ea typeface="ＭＳ Ｐゴシック" panose="020B0600070205080204" pitchFamily="50" charset="-128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ja-JP" sz="24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Times New Roman" panose="02020603050405020304" pitchFamily="18" charset="0"/>
            <a:ea typeface="ＭＳ Ｐゴシック" panose="020B0600070205080204" pitchFamily="50" charset="-128"/>
          </a:defRPr>
        </a:defPPr>
      </a:lstStyle>
    </a:lnDef>
  </a:objectDefaults>
  <a:extraClrSchemeLst>
    <a:extraClrScheme>
      <a:clrScheme name="Office テーマ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テーマ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4.xml><?xml version="1.0" encoding="utf-8"?>
<a:theme xmlns:a="http://schemas.openxmlformats.org/drawingml/2006/main" name="Office テーマ">
  <a:themeElements>
    <a:clrScheme name="Office テーマ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テーマ">
      <a:majorFont>
        <a:latin typeface="Calibri"/>
        <a:ea typeface="ＭＳ Ｐゴシック"/>
        <a:cs typeface=""/>
      </a:majorFont>
      <a:minorFont>
        <a:latin typeface="Calibri"/>
        <a:ea typeface="ＭＳ Ｐゴシック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ja-JP" sz="24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Times New Roman" panose="02020603050405020304" pitchFamily="18" charset="0"/>
            <a:ea typeface="ＭＳ Ｐゴシック" panose="020B0600070205080204" pitchFamily="50" charset="-128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ja-JP" sz="24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Times New Roman" panose="02020603050405020304" pitchFamily="18" charset="0"/>
            <a:ea typeface="ＭＳ Ｐゴシック" panose="020B0600070205080204" pitchFamily="50" charset="-128"/>
          </a:defRPr>
        </a:defPPr>
      </a:lstStyle>
    </a:lnDef>
  </a:objectDefaults>
  <a:extraClrSchemeLst>
    <a:extraClrScheme>
      <a:clrScheme name="Office テーマ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テーマ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5.xml><?xml version="1.0" encoding="utf-8"?>
<a:theme xmlns:a="http://schemas.openxmlformats.org/drawingml/2006/main" name="Office テーマ">
  <a:themeElements>
    <a:clrScheme name="Office テーマ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テーマ">
      <a:majorFont>
        <a:latin typeface="Calibri"/>
        <a:ea typeface="ＭＳ Ｐゴシック"/>
        <a:cs typeface=""/>
      </a:majorFont>
      <a:minorFont>
        <a:latin typeface="Calibri"/>
        <a:ea typeface="ＭＳ Ｐゴシック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ja-JP" sz="24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Times New Roman" panose="02020603050405020304" pitchFamily="18" charset="0"/>
            <a:ea typeface="ＭＳ Ｐゴシック" panose="020B0600070205080204" pitchFamily="50" charset="-128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ja-JP" sz="24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Times New Roman" panose="02020603050405020304" pitchFamily="18" charset="0"/>
            <a:ea typeface="ＭＳ Ｐゴシック" panose="020B0600070205080204" pitchFamily="50" charset="-128"/>
          </a:defRPr>
        </a:defPPr>
      </a:lstStyle>
    </a:lnDef>
  </a:objectDefaults>
  <a:extraClrSchemeLst>
    <a:extraClrScheme>
      <a:clrScheme name="Office テーマ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テーマ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6.xml><?xml version="1.0" encoding="utf-8"?>
<a:theme xmlns:a="http://schemas.openxmlformats.org/drawingml/2006/main" name="Office テーマ">
  <a:themeElements>
    <a:clrScheme name="Office テーマ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テーマ">
      <a:majorFont>
        <a:latin typeface="Calibri"/>
        <a:ea typeface="ＭＳ Ｐゴシック"/>
        <a:cs typeface=""/>
      </a:majorFont>
      <a:minorFont>
        <a:latin typeface="Calibri"/>
        <a:ea typeface="ＭＳ Ｐゴシック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ja-JP" sz="24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Times New Roman" panose="02020603050405020304" pitchFamily="18" charset="0"/>
            <a:ea typeface="ＭＳ Ｐゴシック" panose="020B0600070205080204" pitchFamily="50" charset="-128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ja-JP" sz="24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Times New Roman" panose="02020603050405020304" pitchFamily="18" charset="0"/>
            <a:ea typeface="ＭＳ Ｐゴシック" panose="020B0600070205080204" pitchFamily="50" charset="-128"/>
          </a:defRPr>
        </a:defPPr>
      </a:lstStyle>
    </a:lnDef>
  </a:objectDefaults>
  <a:extraClrSchemeLst>
    <a:extraClrScheme>
      <a:clrScheme name="Office テーマ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テーマ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7.xml><?xml version="1.0" encoding="utf-8"?>
<a:theme xmlns:a="http://schemas.openxmlformats.org/drawingml/2006/main" name="Office テーマ">
  <a:themeElements>
    <a:clrScheme name="Office テーマ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テーマ">
      <a:majorFont>
        <a:latin typeface="Calibri"/>
        <a:ea typeface="ＭＳ Ｐゴシック"/>
        <a:cs typeface=""/>
      </a:majorFont>
      <a:minorFont>
        <a:latin typeface="Calibri"/>
        <a:ea typeface="ＭＳ Ｐゴシック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ja-JP" sz="24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Times New Roman" panose="02020603050405020304" pitchFamily="18" charset="0"/>
            <a:ea typeface="ＭＳ Ｐゴシック" panose="020B0600070205080204" pitchFamily="50" charset="-128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ja-JP" sz="24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Times New Roman" panose="02020603050405020304" pitchFamily="18" charset="0"/>
            <a:ea typeface="ＭＳ Ｐゴシック" panose="020B0600070205080204" pitchFamily="50" charset="-128"/>
          </a:defRPr>
        </a:defPPr>
      </a:lstStyle>
    </a:lnDef>
  </a:objectDefaults>
  <a:extraClrSchemeLst>
    <a:extraClrScheme>
      <a:clrScheme name="Office テーマ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テーマ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8.xml><?xml version="1.0" encoding="utf-8"?>
<a:theme xmlns:a="http://schemas.openxmlformats.org/drawingml/2006/main" name="Office テーマ">
  <a:themeElements>
    <a:clrScheme name="Office テーマ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テーマ">
      <a:majorFont>
        <a:latin typeface="Calibri"/>
        <a:ea typeface="ＭＳ Ｐゴシック"/>
        <a:cs typeface=""/>
      </a:majorFont>
      <a:minorFont>
        <a:latin typeface="Calibri"/>
        <a:ea typeface="ＭＳ Ｐゴシック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ja-JP" sz="24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Times New Roman" panose="02020603050405020304" pitchFamily="18" charset="0"/>
            <a:ea typeface="ＭＳ Ｐゴシック" panose="020B0600070205080204" pitchFamily="50" charset="-128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ja-JP" sz="24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Times New Roman" panose="02020603050405020304" pitchFamily="18" charset="0"/>
            <a:ea typeface="ＭＳ Ｐゴシック" panose="020B0600070205080204" pitchFamily="50" charset="-128"/>
          </a:defRPr>
        </a:defPPr>
      </a:lstStyle>
    </a:lnDef>
  </a:objectDefaults>
  <a:extraClrSchemeLst>
    <a:extraClrScheme>
      <a:clrScheme name="Office テーマ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テーマ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9.xml><?xml version="1.0" encoding="utf-8"?>
<a:theme xmlns:a="http://schemas.openxmlformats.org/drawingml/2006/main" name="Office テーマ">
  <a:themeElements>
    <a:clrScheme name="Office テーマ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テーマ">
      <a:majorFont>
        <a:latin typeface="Calibri"/>
        <a:ea typeface="ＭＳ Ｐゴシック"/>
        <a:cs typeface=""/>
      </a:majorFont>
      <a:minorFont>
        <a:latin typeface="Calibri"/>
        <a:ea typeface="ＭＳ Ｐゴシック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ja-JP" sz="24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Times New Roman" panose="02020603050405020304" pitchFamily="18" charset="0"/>
            <a:ea typeface="ＭＳ Ｐゴシック" panose="020B0600070205080204" pitchFamily="50" charset="-128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ja-JP" sz="24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Times New Roman" panose="02020603050405020304" pitchFamily="18" charset="0"/>
            <a:ea typeface="ＭＳ Ｐゴシック" panose="020B0600070205080204" pitchFamily="50" charset="-128"/>
          </a:defRPr>
        </a:defPPr>
      </a:lstStyle>
    </a:lnDef>
  </a:objectDefaults>
  <a:extraClrSchemeLst>
    <a:extraClrScheme>
      <a:clrScheme name="Office テーマ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テーマ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Office テーマ">
  <a:themeElements>
    <a:clrScheme name="Office テーマ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テーマ">
      <a:majorFont>
        <a:latin typeface="Calibri"/>
        <a:ea typeface="ＭＳ Ｐゴシック"/>
        <a:cs typeface=""/>
      </a:majorFont>
      <a:minorFont>
        <a:latin typeface="Calibri"/>
        <a:ea typeface="ＭＳ Ｐゴシック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ja-JP" sz="24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Times New Roman" panose="02020603050405020304" pitchFamily="18" charset="0"/>
            <a:ea typeface="ＭＳ Ｐゴシック" panose="020B0600070205080204" pitchFamily="50" charset="-128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ja-JP" sz="24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Times New Roman" panose="02020603050405020304" pitchFamily="18" charset="0"/>
            <a:ea typeface="ＭＳ Ｐゴシック" panose="020B0600070205080204" pitchFamily="50" charset="-128"/>
          </a:defRPr>
        </a:defPPr>
      </a:lstStyle>
    </a:lnDef>
  </a:objectDefaults>
  <a:extraClrSchemeLst>
    <a:extraClrScheme>
      <a:clrScheme name="Office テーマ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テーマ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0.xml><?xml version="1.0" encoding="utf-8"?>
<a:theme xmlns:a="http://schemas.openxmlformats.org/drawingml/2006/main" name="Office テーマ">
  <a:themeElements>
    <a:clrScheme name="Office テーマ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テーマ">
      <a:majorFont>
        <a:latin typeface="Calibri"/>
        <a:ea typeface="ＭＳ Ｐゴシック"/>
        <a:cs typeface=""/>
      </a:majorFont>
      <a:minorFont>
        <a:latin typeface="Calibri"/>
        <a:ea typeface="ＭＳ Ｐゴシック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ja-JP" sz="24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Times New Roman" panose="02020603050405020304" pitchFamily="18" charset="0"/>
            <a:ea typeface="ＭＳ Ｐゴシック" panose="020B0600070205080204" pitchFamily="50" charset="-128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ja-JP" sz="24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Times New Roman" panose="02020603050405020304" pitchFamily="18" charset="0"/>
            <a:ea typeface="ＭＳ Ｐゴシック" panose="020B0600070205080204" pitchFamily="50" charset="-128"/>
          </a:defRPr>
        </a:defPPr>
      </a:lstStyle>
    </a:lnDef>
  </a:objectDefaults>
  <a:extraClrSchemeLst>
    <a:extraClrScheme>
      <a:clrScheme name="Office テーマ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テーマ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1.xml><?xml version="1.0" encoding="utf-8"?>
<a:theme xmlns:a="http://schemas.openxmlformats.org/drawingml/2006/main" name="Office テーマ">
  <a:themeElements>
    <a:clrScheme name="Office テーマ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テーマ">
      <a:majorFont>
        <a:latin typeface="Calibri"/>
        <a:ea typeface="ＭＳ Ｐゴシック"/>
        <a:cs typeface=""/>
      </a:majorFont>
      <a:minorFont>
        <a:latin typeface="Calibri"/>
        <a:ea typeface="ＭＳ Ｐゴシック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ja-JP" sz="24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Times New Roman" panose="02020603050405020304" pitchFamily="18" charset="0"/>
            <a:ea typeface="ＭＳ Ｐゴシック" panose="020B0600070205080204" pitchFamily="50" charset="-128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ja-JP" sz="24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Times New Roman" panose="02020603050405020304" pitchFamily="18" charset="0"/>
            <a:ea typeface="ＭＳ Ｐゴシック" panose="020B0600070205080204" pitchFamily="50" charset="-128"/>
          </a:defRPr>
        </a:defPPr>
      </a:lstStyle>
    </a:lnDef>
  </a:objectDefaults>
  <a:extraClrSchemeLst>
    <a:extraClrScheme>
      <a:clrScheme name="Office テーマ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テーマ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2.xml><?xml version="1.0" encoding="utf-8"?>
<a:theme xmlns:a="http://schemas.openxmlformats.org/drawingml/2006/main" name="Office テーマ">
  <a:themeElements>
    <a:clrScheme name="Office テーマ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テーマ">
      <a:majorFont>
        <a:latin typeface="Calibri"/>
        <a:ea typeface="ＭＳ Ｐゴシック"/>
        <a:cs typeface=""/>
      </a:majorFont>
      <a:minorFont>
        <a:latin typeface="Calibri"/>
        <a:ea typeface="ＭＳ Ｐゴシック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ja-JP" sz="24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Times New Roman" panose="02020603050405020304" pitchFamily="18" charset="0"/>
            <a:ea typeface="ＭＳ Ｐゴシック" panose="020B0600070205080204" pitchFamily="50" charset="-128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ja-JP" sz="24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Times New Roman" panose="02020603050405020304" pitchFamily="18" charset="0"/>
            <a:ea typeface="ＭＳ Ｐゴシック" panose="020B0600070205080204" pitchFamily="50" charset="-128"/>
          </a:defRPr>
        </a:defPPr>
      </a:lstStyle>
    </a:lnDef>
  </a:objectDefaults>
  <a:extraClrSchemeLst>
    <a:extraClrScheme>
      <a:clrScheme name="Office テーマ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テーマ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3.xml><?xml version="1.0" encoding="utf-8"?>
<a:theme xmlns:a="http://schemas.openxmlformats.org/drawingml/2006/main" name="Office テーマ">
  <a:themeElements>
    <a:clrScheme name="Office テーマ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テーマ">
      <a:majorFont>
        <a:latin typeface="Calibri"/>
        <a:ea typeface="ＭＳ Ｐゴシック"/>
        <a:cs typeface=""/>
      </a:majorFont>
      <a:minorFont>
        <a:latin typeface="Calibri"/>
        <a:ea typeface="ＭＳ Ｐゴシック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ja-JP" sz="24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Times New Roman" panose="02020603050405020304" pitchFamily="18" charset="0"/>
            <a:ea typeface="ＭＳ Ｐゴシック" panose="020B0600070205080204" pitchFamily="50" charset="-128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ja-JP" sz="24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Times New Roman" panose="02020603050405020304" pitchFamily="18" charset="0"/>
            <a:ea typeface="ＭＳ Ｐゴシック" panose="020B0600070205080204" pitchFamily="50" charset="-128"/>
          </a:defRPr>
        </a:defPPr>
      </a:lstStyle>
    </a:lnDef>
  </a:objectDefaults>
  <a:extraClrSchemeLst>
    <a:extraClrScheme>
      <a:clrScheme name="Office テーマ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テーマ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4.xml><?xml version="1.0" encoding="utf-8"?>
<a:theme xmlns:a="http://schemas.openxmlformats.org/drawingml/2006/main" name="Office テーマ">
  <a:themeElements>
    <a:clrScheme name="Office テーマ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テーマ">
      <a:majorFont>
        <a:latin typeface="Calibri"/>
        <a:ea typeface="ＭＳ Ｐゴシック"/>
        <a:cs typeface=""/>
      </a:majorFont>
      <a:minorFont>
        <a:latin typeface="Calibri"/>
        <a:ea typeface="ＭＳ Ｐゴシック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ja-JP" sz="24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Times New Roman" panose="02020603050405020304" pitchFamily="18" charset="0"/>
            <a:ea typeface="ＭＳ Ｐゴシック" panose="020B0600070205080204" pitchFamily="50" charset="-128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ja-JP" sz="24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Times New Roman" panose="02020603050405020304" pitchFamily="18" charset="0"/>
            <a:ea typeface="ＭＳ Ｐゴシック" panose="020B0600070205080204" pitchFamily="50" charset="-128"/>
          </a:defRPr>
        </a:defPPr>
      </a:lstStyle>
    </a:lnDef>
  </a:objectDefaults>
  <a:extraClrSchemeLst>
    <a:extraClrScheme>
      <a:clrScheme name="Office テーマ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テーマ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5.xml><?xml version="1.0" encoding="utf-8"?>
<a:theme xmlns:a="http://schemas.openxmlformats.org/drawingml/2006/main" name="Office テーマ">
  <a:themeElements>
    <a:clrScheme name="Office テーマ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テーマ">
      <a:majorFont>
        <a:latin typeface="Calibri"/>
        <a:ea typeface="ＭＳ Ｐゴシック"/>
        <a:cs typeface=""/>
      </a:majorFont>
      <a:minorFont>
        <a:latin typeface="Calibri"/>
        <a:ea typeface="ＭＳ Ｐゴシック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ja-JP" sz="24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Times New Roman" panose="02020603050405020304" pitchFamily="18" charset="0"/>
            <a:ea typeface="ＭＳ Ｐゴシック" panose="020B0600070205080204" pitchFamily="50" charset="-128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ja-JP" sz="24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Times New Roman" panose="02020603050405020304" pitchFamily="18" charset="0"/>
            <a:ea typeface="ＭＳ Ｐゴシック" panose="020B0600070205080204" pitchFamily="50" charset="-128"/>
          </a:defRPr>
        </a:defPPr>
      </a:lstStyle>
    </a:lnDef>
  </a:objectDefaults>
  <a:extraClrSchemeLst>
    <a:extraClrScheme>
      <a:clrScheme name="Office テーマ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テーマ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6.xml><?xml version="1.0" encoding="utf-8"?>
<a:theme xmlns:a="http://schemas.openxmlformats.org/drawingml/2006/main" name="Office テーマ">
  <a:themeElements>
    <a:clrScheme name="Office テーマ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テーマ">
      <a:majorFont>
        <a:latin typeface="Calibri"/>
        <a:ea typeface="ＭＳ Ｐゴシック"/>
        <a:cs typeface=""/>
      </a:majorFont>
      <a:minorFont>
        <a:latin typeface="Calibri"/>
        <a:ea typeface="ＭＳ Ｐゴシック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ja-JP" sz="24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Times New Roman" panose="02020603050405020304" pitchFamily="18" charset="0"/>
            <a:ea typeface="ＭＳ Ｐゴシック" panose="020B0600070205080204" pitchFamily="50" charset="-128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ja-JP" sz="24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Times New Roman" panose="02020603050405020304" pitchFamily="18" charset="0"/>
            <a:ea typeface="ＭＳ Ｐゴシック" panose="020B0600070205080204" pitchFamily="50" charset="-128"/>
          </a:defRPr>
        </a:defPPr>
      </a:lstStyle>
    </a:lnDef>
  </a:objectDefaults>
  <a:extraClrSchemeLst>
    <a:extraClrScheme>
      <a:clrScheme name="Office テーマ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テーマ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7.xml><?xml version="1.0" encoding="utf-8"?>
<a:theme xmlns:a="http://schemas.openxmlformats.org/drawingml/2006/main" name="Office テーマ">
  <a:themeElements>
    <a:clrScheme name="Office テーマ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テーマ">
      <a:majorFont>
        <a:latin typeface="Calibri"/>
        <a:ea typeface="ＭＳ Ｐゴシック"/>
        <a:cs typeface=""/>
      </a:majorFont>
      <a:minorFont>
        <a:latin typeface="Calibri"/>
        <a:ea typeface="ＭＳ Ｐゴシック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ja-JP" sz="24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Times New Roman" panose="02020603050405020304" pitchFamily="18" charset="0"/>
            <a:ea typeface="ＭＳ Ｐゴシック" panose="020B0600070205080204" pitchFamily="50" charset="-128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ja-JP" sz="24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Times New Roman" panose="02020603050405020304" pitchFamily="18" charset="0"/>
            <a:ea typeface="ＭＳ Ｐゴシック" panose="020B0600070205080204" pitchFamily="50" charset="-128"/>
          </a:defRPr>
        </a:defPPr>
      </a:lstStyle>
    </a:lnDef>
  </a:objectDefaults>
  <a:extraClrSchemeLst>
    <a:extraClrScheme>
      <a:clrScheme name="Office テーマ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テーマ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8.xml><?xml version="1.0" encoding="utf-8"?>
<a:theme xmlns:a="http://schemas.openxmlformats.org/drawingml/2006/main" name="Office テーマ">
  <a:themeElements>
    <a:clrScheme name="Office テーマ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テーマ">
      <a:majorFont>
        <a:latin typeface="Calibri"/>
        <a:ea typeface="ＭＳ Ｐゴシック"/>
        <a:cs typeface=""/>
      </a:majorFont>
      <a:minorFont>
        <a:latin typeface="Calibri"/>
        <a:ea typeface="ＭＳ Ｐゴシック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ja-JP" sz="24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Times New Roman" panose="02020603050405020304" pitchFamily="18" charset="0"/>
            <a:ea typeface="ＭＳ Ｐゴシック" panose="020B0600070205080204" pitchFamily="50" charset="-128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ja-JP" sz="24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Times New Roman" panose="02020603050405020304" pitchFamily="18" charset="0"/>
            <a:ea typeface="ＭＳ Ｐゴシック" panose="020B0600070205080204" pitchFamily="50" charset="-128"/>
          </a:defRPr>
        </a:defPPr>
      </a:lstStyle>
    </a:lnDef>
  </a:objectDefaults>
  <a:extraClrSchemeLst>
    <a:extraClrScheme>
      <a:clrScheme name="Office テーマ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テーマ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9.xml><?xml version="1.0" encoding="utf-8"?>
<a:theme xmlns:a="http://schemas.openxmlformats.org/drawingml/2006/main" name="Office テーマ">
  <a:themeElements>
    <a:clrScheme name="Office テーマ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テーマ">
      <a:majorFont>
        <a:latin typeface="Calibri"/>
        <a:ea typeface="ＭＳ Ｐゴシック"/>
        <a:cs typeface=""/>
      </a:majorFont>
      <a:minorFont>
        <a:latin typeface="Calibri"/>
        <a:ea typeface="ＭＳ Ｐゴシック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ja-JP" sz="24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Times New Roman" panose="02020603050405020304" pitchFamily="18" charset="0"/>
            <a:ea typeface="ＭＳ Ｐゴシック" panose="020B0600070205080204" pitchFamily="50" charset="-128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ja-JP" sz="24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Times New Roman" panose="02020603050405020304" pitchFamily="18" charset="0"/>
            <a:ea typeface="ＭＳ Ｐゴシック" panose="020B0600070205080204" pitchFamily="50" charset="-128"/>
          </a:defRPr>
        </a:defPPr>
      </a:lstStyle>
    </a:lnDef>
  </a:objectDefaults>
  <a:extraClrSchemeLst>
    <a:extraClrScheme>
      <a:clrScheme name="Office テーマ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テーマ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.xml><?xml version="1.0" encoding="utf-8"?>
<a:theme xmlns:a="http://schemas.openxmlformats.org/drawingml/2006/main" name="Office テーマ">
  <a:themeElements>
    <a:clrScheme name="Office テーマ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テーマ">
      <a:majorFont>
        <a:latin typeface="Times New Roman"/>
        <a:ea typeface="ＭＳ Ｐゴシック"/>
        <a:cs typeface=""/>
      </a:majorFont>
      <a:minorFont>
        <a:latin typeface="Times New Roman"/>
        <a:ea typeface="ＭＳ Ｐゴシック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ja-JP" sz="24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Times New Roman" panose="02020603050405020304" pitchFamily="18" charset="0"/>
            <a:ea typeface="ＭＳ Ｐゴシック" panose="020B0600070205080204" pitchFamily="50" charset="-128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ja-JP" sz="24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Times New Roman" panose="02020603050405020304" pitchFamily="18" charset="0"/>
            <a:ea typeface="ＭＳ Ｐゴシック" panose="020B0600070205080204" pitchFamily="50" charset="-128"/>
          </a:defRPr>
        </a:defPPr>
      </a:lstStyle>
    </a:lnDef>
  </a:objectDefaults>
  <a:extraClrSchemeLst>
    <a:extraClrScheme>
      <a:clrScheme name="Office テーマ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テーマ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0.xml><?xml version="1.0" encoding="utf-8"?>
<a:theme xmlns:a="http://schemas.openxmlformats.org/drawingml/2006/main" name="Office テーマ">
  <a:themeElements>
    <a:clrScheme name="Office テーマ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テーマ">
      <a:majorFont>
        <a:latin typeface="Arial"/>
        <a:ea typeface="ＭＳ Ｐゴシック"/>
        <a:cs typeface=""/>
      </a:majorFont>
      <a:minorFont>
        <a:latin typeface="Times New Roman"/>
        <a:ea typeface="ＭＳ Ｐゴシック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ja-JP" sz="24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Times New Roman" panose="02020603050405020304" pitchFamily="18" charset="0"/>
            <a:ea typeface="ＭＳ Ｐゴシック" panose="020B0600070205080204" pitchFamily="50" charset="-128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ja-JP" sz="24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Times New Roman" panose="02020603050405020304" pitchFamily="18" charset="0"/>
            <a:ea typeface="ＭＳ Ｐゴシック" panose="020B0600070205080204" pitchFamily="50" charset="-128"/>
          </a:defRPr>
        </a:defPPr>
      </a:lstStyle>
    </a:lnDef>
  </a:objectDefaults>
  <a:extraClrSchemeLst>
    <a:extraClrScheme>
      <a:clrScheme name="Office テーマ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テーマ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1.xml><?xml version="1.0" encoding="utf-8"?>
<a:theme xmlns:a="http://schemas.openxmlformats.org/drawingml/2006/main" name="Office テーマ">
  <a:themeElements>
    <a:clrScheme name="Office テーマ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テーマ">
      <a:majorFont>
        <a:latin typeface="Arial"/>
        <a:ea typeface="ＭＳ Ｐゴシック"/>
        <a:cs typeface=""/>
      </a:majorFont>
      <a:minorFont>
        <a:latin typeface="Times New Roman"/>
        <a:ea typeface="ＭＳ Ｐゴシック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ja-JP" sz="24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Times New Roman" panose="02020603050405020304" pitchFamily="18" charset="0"/>
            <a:ea typeface="ＭＳ Ｐゴシック" panose="020B0600070205080204" pitchFamily="50" charset="-128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ja-JP" sz="24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Times New Roman" panose="02020603050405020304" pitchFamily="18" charset="0"/>
            <a:ea typeface="ＭＳ Ｐゴシック" panose="020B0600070205080204" pitchFamily="50" charset="-128"/>
          </a:defRPr>
        </a:defPPr>
      </a:lstStyle>
    </a:lnDef>
  </a:objectDefaults>
  <a:extraClrSchemeLst>
    <a:extraClrScheme>
      <a:clrScheme name="Office テーマ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テーマ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2.xml><?xml version="1.0" encoding="utf-8"?>
<a:theme xmlns:a="http://schemas.openxmlformats.org/drawingml/2006/main" name="Office テーマ">
  <a:themeElements>
    <a:clrScheme name="Office テーマ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テーマ">
      <a:majorFont>
        <a:latin typeface="Arial"/>
        <a:ea typeface="ＭＳ Ｐゴシック"/>
        <a:cs typeface=""/>
      </a:majorFont>
      <a:minorFont>
        <a:latin typeface="Times New Roman"/>
        <a:ea typeface="ＭＳ Ｐゴシック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ja-JP" sz="24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Times New Roman" panose="02020603050405020304" pitchFamily="18" charset="0"/>
            <a:ea typeface="ＭＳ Ｐゴシック" panose="020B0600070205080204" pitchFamily="50" charset="-128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ja-JP" sz="24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Times New Roman" panose="02020603050405020304" pitchFamily="18" charset="0"/>
            <a:ea typeface="ＭＳ Ｐゴシック" panose="020B0600070205080204" pitchFamily="50" charset="-128"/>
          </a:defRPr>
        </a:defPPr>
      </a:lstStyle>
    </a:lnDef>
  </a:objectDefaults>
  <a:extraClrSchemeLst>
    <a:extraClrScheme>
      <a:clrScheme name="Office テーマ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テーマ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3.xml><?xml version="1.0" encoding="utf-8"?>
<a:theme xmlns:a="http://schemas.openxmlformats.org/drawingml/2006/main" name="Office テーマ">
  <a:themeElements>
    <a:clrScheme name="Office テーマ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テーマ">
      <a:majorFont>
        <a:latin typeface="Calibri"/>
        <a:ea typeface="ＭＳ Ｐゴシック"/>
        <a:cs typeface=""/>
      </a:majorFont>
      <a:minorFont>
        <a:latin typeface="Calibri"/>
        <a:ea typeface="ＭＳ Ｐゴシック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ja-JP" sz="24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Times New Roman" panose="02020603050405020304" pitchFamily="18" charset="0"/>
            <a:ea typeface="ＭＳ Ｐゴシック" panose="020B0600070205080204" pitchFamily="50" charset="-128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ja-JP" sz="24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Times New Roman" panose="02020603050405020304" pitchFamily="18" charset="0"/>
            <a:ea typeface="ＭＳ Ｐゴシック" panose="020B0600070205080204" pitchFamily="50" charset="-128"/>
          </a:defRPr>
        </a:defPPr>
      </a:lstStyle>
    </a:lnDef>
  </a:objectDefaults>
  <a:extraClrSchemeLst>
    <a:extraClrScheme>
      <a:clrScheme name="Office テーマ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テーマ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4.xml><?xml version="1.0" encoding="utf-8"?>
<a:theme xmlns:a="http://schemas.openxmlformats.org/drawingml/2006/main" name="Office テーマ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">
      <a:majorFont>
        <a:latin typeface="游ゴシック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游ゴシック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5.xml><?xml version="1.0" encoding="utf-8"?>
<a:theme xmlns:a="http://schemas.openxmlformats.org/drawingml/2006/main" name="Office テーマ">
  <a:themeElements>
    <a:clrScheme name="Office テーマ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テーマ">
      <a:majorFont>
        <a:latin typeface="Calibri"/>
        <a:ea typeface="ＭＳ Ｐゴシック"/>
        <a:cs typeface=""/>
      </a:majorFont>
      <a:minorFont>
        <a:latin typeface="Calibri"/>
        <a:ea typeface="ＭＳ Ｐゴシック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ja-JP" sz="24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Times New Roman" panose="02020603050405020304" pitchFamily="18" charset="0"/>
            <a:ea typeface="ＭＳ Ｐゴシック" panose="020B0600070205080204" pitchFamily="50" charset="-128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ja-JP" sz="24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Times New Roman" panose="02020603050405020304" pitchFamily="18" charset="0"/>
            <a:ea typeface="ＭＳ Ｐゴシック" panose="020B0600070205080204" pitchFamily="50" charset="-128"/>
          </a:defRPr>
        </a:defPPr>
      </a:lstStyle>
    </a:lnDef>
  </a:objectDefaults>
  <a:extraClrSchemeLst>
    <a:extraClrScheme>
      <a:clrScheme name="Office テーマ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テーマ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6.xml><?xml version="1.0" encoding="utf-8"?>
<a:theme xmlns:a="http://schemas.openxmlformats.org/drawingml/2006/main" name="Office テーマ">
  <a:themeElements>
    <a:clrScheme name="Office テーマ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テーマ">
      <a:majorFont>
        <a:latin typeface="Arial"/>
        <a:ea typeface="ＭＳ Ｐゴシック"/>
        <a:cs typeface=""/>
      </a:majorFont>
      <a:minorFont>
        <a:latin typeface="Times New Roman"/>
        <a:ea typeface="ＭＳ Ｐゴシック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ja-JP" sz="24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Times New Roman" panose="02020603050405020304" pitchFamily="18" charset="0"/>
            <a:ea typeface="ＭＳ Ｐゴシック" panose="020B0600070205080204" pitchFamily="50" charset="-128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ja-JP" sz="24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Times New Roman" panose="02020603050405020304" pitchFamily="18" charset="0"/>
            <a:ea typeface="ＭＳ Ｐゴシック" panose="020B0600070205080204" pitchFamily="50" charset="-128"/>
          </a:defRPr>
        </a:defPPr>
      </a:lstStyle>
    </a:lnDef>
  </a:objectDefaults>
  <a:extraClrSchemeLst>
    <a:extraClrScheme>
      <a:clrScheme name="Office テーマ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テーマ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7.xml><?xml version="1.0" encoding="utf-8"?>
<a:theme xmlns:a="http://schemas.openxmlformats.org/drawingml/2006/main" name="Office テーマ">
  <a:themeElements>
    <a:clrScheme name="Office テーマ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テーマ">
      <a:majorFont>
        <a:latin typeface="Calibri"/>
        <a:ea typeface="ＭＳ Ｐゴシック"/>
        <a:cs typeface=""/>
      </a:majorFont>
      <a:minorFont>
        <a:latin typeface="Calibri"/>
        <a:ea typeface="ＭＳ Ｐゴシック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ja-JP" sz="24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Times New Roman" panose="02020603050405020304" pitchFamily="18" charset="0"/>
            <a:ea typeface="ＭＳ Ｐゴシック" panose="020B0600070205080204" pitchFamily="50" charset="-128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ja-JP" sz="24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Times New Roman" panose="02020603050405020304" pitchFamily="18" charset="0"/>
            <a:ea typeface="ＭＳ Ｐゴシック" panose="020B0600070205080204" pitchFamily="50" charset="-128"/>
          </a:defRPr>
        </a:defPPr>
      </a:lstStyle>
    </a:lnDef>
  </a:objectDefaults>
  <a:extraClrSchemeLst>
    <a:extraClrScheme>
      <a:clrScheme name="Office テーマ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テーマ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8.xml><?xml version="1.0" encoding="utf-8"?>
<a:theme xmlns:a="http://schemas.openxmlformats.org/drawingml/2006/main" name="Office テーマ">
  <a:themeElements>
    <a:clrScheme name="Office テーマ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テーマ">
      <a:majorFont>
        <a:latin typeface="Calibri"/>
        <a:ea typeface="ＭＳ Ｐゴシック"/>
        <a:cs typeface=""/>
      </a:majorFont>
      <a:minorFont>
        <a:latin typeface="Calibri"/>
        <a:ea typeface="ＭＳ Ｐゴシック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ja-JP" sz="24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Times New Roman" panose="02020603050405020304" pitchFamily="18" charset="0"/>
            <a:ea typeface="ＭＳ Ｐゴシック" panose="020B0600070205080204" pitchFamily="50" charset="-128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ja-JP" sz="24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Times New Roman" panose="02020603050405020304" pitchFamily="18" charset="0"/>
            <a:ea typeface="ＭＳ Ｐゴシック" panose="020B0600070205080204" pitchFamily="50" charset="-128"/>
          </a:defRPr>
        </a:defPPr>
      </a:lstStyle>
    </a:lnDef>
  </a:objectDefaults>
  <a:extraClrSchemeLst>
    <a:extraClrScheme>
      <a:clrScheme name="Office テーマ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テーマ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9.xml><?xml version="1.0" encoding="utf-8"?>
<a:theme xmlns:a="http://schemas.openxmlformats.org/drawingml/2006/main" name="Office テーマ">
  <a:themeElements>
    <a:clrScheme name="Office テーマ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テーマ">
      <a:majorFont>
        <a:latin typeface="Calibri"/>
        <a:ea typeface="ＭＳ Ｐゴシック"/>
        <a:cs typeface=""/>
      </a:majorFont>
      <a:minorFont>
        <a:latin typeface="Calibri"/>
        <a:ea typeface="ＭＳ Ｐゴシック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ja-JP" sz="24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Times New Roman" panose="02020603050405020304" pitchFamily="18" charset="0"/>
            <a:ea typeface="ＭＳ Ｐゴシック" panose="020B0600070205080204" pitchFamily="50" charset="-128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anose="02020603050405020304" pitchFamily="18" charset="0"/>
          <a:buNone/>
          <a:tabLst/>
          <a:defRPr kumimoji="0" lang="en-GB" altLang="ja-JP" sz="24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Times New Roman" panose="02020603050405020304" pitchFamily="18" charset="0"/>
            <a:ea typeface="ＭＳ Ｐゴシック" panose="020B0600070205080204" pitchFamily="50" charset="-128"/>
          </a:defRPr>
        </a:defPPr>
      </a:lstStyle>
    </a:lnDef>
  </a:objectDefaults>
  <a:extraClrSchemeLst>
    <a:extraClrScheme>
      <a:clrScheme name="Office テーマ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テーマ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テーマ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1673</TotalTime>
  <Words>19941</Words>
  <Application>Microsoft Office PowerPoint</Application>
  <PresentationFormat>画面に合わせる (4:3)</PresentationFormat>
  <Paragraphs>3635</Paragraphs>
  <Slides>583</Slides>
  <Notes>583</Notes>
  <HiddenSlides>0</HiddenSlides>
  <MMClips>0</MMClips>
  <ScaleCrop>false</ScaleCrop>
  <HeadingPairs>
    <vt:vector size="6" baseType="variant">
      <vt:variant>
        <vt:lpstr>使用されているフォント</vt:lpstr>
      </vt:variant>
      <vt:variant>
        <vt:i4>10</vt:i4>
      </vt:variant>
      <vt:variant>
        <vt:lpstr>テーマ</vt:lpstr>
      </vt:variant>
      <vt:variant>
        <vt:i4>43</vt:i4>
      </vt:variant>
      <vt:variant>
        <vt:lpstr>スライド タイトル</vt:lpstr>
      </vt:variant>
      <vt:variant>
        <vt:i4>583</vt:i4>
      </vt:variant>
    </vt:vector>
  </HeadingPairs>
  <TitlesOfParts>
    <vt:vector size="636" baseType="lpstr">
      <vt:lpstr>Times New Roman</vt:lpstr>
      <vt:lpstr>ＭＳ Ｐゴシック</vt:lpstr>
      <vt:lpstr>Arial</vt:lpstr>
      <vt:lpstr>Calibri</vt:lpstr>
      <vt:lpstr>ＭＳ 明朝</vt:lpstr>
      <vt:lpstr>HG丸ｺﾞｼｯｸM-PRO</vt:lpstr>
      <vt:lpstr>ＤＦＧ中太丸ゴシック体</vt:lpstr>
      <vt:lpstr>Century</vt:lpstr>
      <vt:lpstr>ＤＦＰ特太ゴシック体</vt:lpstr>
      <vt:lpstr>游ゴシック</vt:lpstr>
      <vt:lpstr>Office テーマ</vt:lpstr>
      <vt:lpstr>Office テーマ</vt:lpstr>
      <vt:lpstr>Office テーマ</vt:lpstr>
      <vt:lpstr>Office テーマ</vt:lpstr>
      <vt:lpstr>Office テーマ</vt:lpstr>
      <vt:lpstr>Office テーマ</vt:lpstr>
      <vt:lpstr>Office テーマ</vt:lpstr>
      <vt:lpstr>Office テーマ</vt:lpstr>
      <vt:lpstr>Office テーマ</vt:lpstr>
      <vt:lpstr>Office テーマ</vt:lpstr>
      <vt:lpstr>Office テーマ</vt:lpstr>
      <vt:lpstr>Office テーマ</vt:lpstr>
      <vt:lpstr>Office テーマ</vt:lpstr>
      <vt:lpstr>Office テーマ</vt:lpstr>
      <vt:lpstr>Office テーマ</vt:lpstr>
      <vt:lpstr>Office テーマ</vt:lpstr>
      <vt:lpstr>Office テーマ</vt:lpstr>
      <vt:lpstr>Office テーマ</vt:lpstr>
      <vt:lpstr>Office テーマ</vt:lpstr>
      <vt:lpstr>Office テーマ</vt:lpstr>
      <vt:lpstr>Office テーマ</vt:lpstr>
      <vt:lpstr>Office テーマ</vt:lpstr>
      <vt:lpstr>Office テーマ</vt:lpstr>
      <vt:lpstr>Office テーマ</vt:lpstr>
      <vt:lpstr>Office テーマ</vt:lpstr>
      <vt:lpstr>Office テーマ</vt:lpstr>
      <vt:lpstr>Office テーマ</vt:lpstr>
      <vt:lpstr>Office テーマ</vt:lpstr>
      <vt:lpstr>Office テーマ</vt:lpstr>
      <vt:lpstr>Office テーマ</vt:lpstr>
      <vt:lpstr>Office テーマ</vt:lpstr>
      <vt:lpstr>Office テーマ</vt:lpstr>
      <vt:lpstr>Office テーマ</vt:lpstr>
      <vt:lpstr>Office テーマ</vt:lpstr>
      <vt:lpstr>Office テーマ</vt:lpstr>
      <vt:lpstr>Office テーマ</vt:lpstr>
      <vt:lpstr>Office テーマ</vt:lpstr>
      <vt:lpstr>Office テーマ</vt:lpstr>
      <vt:lpstr>Office テーマ</vt:lpstr>
      <vt:lpstr>Office テーマ</vt:lpstr>
      <vt:lpstr>Office テーマ</vt:lpstr>
      <vt:lpstr>Office テーマ</vt:lpstr>
      <vt:lpstr>Office テーマ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聖６３６　かつてはわれ</vt:lpstr>
      <vt:lpstr>聖６３６　かつてはわれ</vt:lpstr>
      <vt:lpstr>聖６３６　かつてはわれ</vt:lpstr>
      <vt:lpstr>聖６３６　かつてはわれ</vt:lpstr>
      <vt:lpstr>聖６３６　かつてはわれ</vt:lpstr>
      <vt:lpstr>聖６３６　かつてはわれ</vt:lpstr>
      <vt:lpstr>聖６３６　かつてはわれ</vt:lpstr>
      <vt:lpstr>聖６３６　かつてはわれ</vt:lpstr>
      <vt:lpstr>聖６３６　かつてはわれ</vt:lpstr>
      <vt:lpstr>聖６３６　かつてはわれ</vt:lpstr>
      <vt:lpstr>聖６３７　イエスよわが身を</vt:lpstr>
      <vt:lpstr>聖６３７　イエスよわが身を</vt:lpstr>
      <vt:lpstr>聖６３７　イエスよわが身を</vt:lpstr>
      <vt:lpstr>聖６３８　けがれしこの世の </vt:lpstr>
      <vt:lpstr>PowerPoint プレゼンテーション</vt:lpstr>
      <vt:lpstr>聖６３８　けがれしこの世の </vt:lpstr>
      <vt:lpstr>PowerPoint プレゼンテーション</vt:lpstr>
      <vt:lpstr>聖６３８　けがれしこの世の </vt:lpstr>
      <vt:lpstr>PowerPoint プレゼンテーション</vt:lpstr>
      <vt:lpstr>聖６３８　けがれしこの世の 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聖614　くっするなかれ</dc:title>
  <dc:creator>杉田キリスト教会</dc:creator>
  <cp:lastModifiedBy>篤 福永</cp:lastModifiedBy>
  <cp:revision>119</cp:revision>
  <cp:lastPrinted>1601-01-01T00:00:00Z</cp:lastPrinted>
  <dcterms:created xsi:type="dcterms:W3CDTF">2004-10-14T02:01:51Z</dcterms:created>
  <dcterms:modified xsi:type="dcterms:W3CDTF">2026-05-02T11:36:35Z</dcterms:modified>
</cp:coreProperties>
</file>