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0.xml" ContentType="application/vnd.openxmlformats-officedocument.presentationml.notesSlide+xml"/>
  <Override PartName="/ppt/notesSlides/notesSlide351.xml" ContentType="application/vnd.openxmlformats-officedocument.presentationml.notesSlide+xml"/>
  <Override PartName="/ppt/notesSlides/notesSlide352.xml" ContentType="application/vnd.openxmlformats-officedocument.presentationml.notesSlide+xml"/>
  <Override PartName="/ppt/notesSlides/notesSlide353.xml" ContentType="application/vnd.openxmlformats-officedocument.presentationml.notesSlide+xml"/>
  <Override PartName="/ppt/notesSlides/notesSlide354.xml" ContentType="application/vnd.openxmlformats-officedocument.presentationml.notesSlide+xml"/>
  <Override PartName="/ppt/notesSlides/notesSlide355.xml" ContentType="application/vnd.openxmlformats-officedocument.presentationml.notesSlide+xml"/>
  <Override PartName="/ppt/notesSlides/notesSlide356.xml" ContentType="application/vnd.openxmlformats-officedocument.presentationml.notesSlide+xml"/>
  <Override PartName="/ppt/notesSlides/notesSlide357.xml" ContentType="application/vnd.openxmlformats-officedocument.presentationml.notesSlide+xml"/>
  <Override PartName="/ppt/notesSlides/notesSlide358.xml" ContentType="application/vnd.openxmlformats-officedocument.presentationml.notesSlide+xml"/>
  <Override PartName="/ppt/notesSlides/notesSlide359.xml" ContentType="application/vnd.openxmlformats-officedocument.presentationml.notesSlide+xml"/>
  <Override PartName="/ppt/notesSlides/notesSlide360.xml" ContentType="application/vnd.openxmlformats-officedocument.presentationml.notesSlide+xml"/>
  <Override PartName="/ppt/notesSlides/notesSlide361.xml" ContentType="application/vnd.openxmlformats-officedocument.presentationml.notesSlide+xml"/>
  <Override PartName="/ppt/notesSlides/notesSlide362.xml" ContentType="application/vnd.openxmlformats-officedocument.presentationml.notesSlide+xml"/>
  <Override PartName="/ppt/notesSlides/notesSlide363.xml" ContentType="application/vnd.openxmlformats-officedocument.presentationml.notesSlide+xml"/>
  <Override PartName="/ppt/notesSlides/notesSlide364.xml" ContentType="application/vnd.openxmlformats-officedocument.presentationml.notesSlide+xml"/>
  <Override PartName="/ppt/notesSlides/notesSlide365.xml" ContentType="application/vnd.openxmlformats-officedocument.presentationml.notesSlide+xml"/>
  <Override PartName="/ppt/notesSlides/notesSlide366.xml" ContentType="application/vnd.openxmlformats-officedocument.presentationml.notesSlide+xml"/>
  <Override PartName="/ppt/notesSlides/notesSlide367.xml" ContentType="application/vnd.openxmlformats-officedocument.presentationml.notesSlide+xml"/>
  <Override PartName="/ppt/notesSlides/notesSlide368.xml" ContentType="application/vnd.openxmlformats-officedocument.presentationml.notesSlide+xml"/>
  <Override PartName="/ppt/notesSlides/notesSlide369.xml" ContentType="application/vnd.openxmlformats-officedocument.presentationml.notesSlide+xml"/>
  <Override PartName="/ppt/notesSlides/notesSlide370.xml" ContentType="application/vnd.openxmlformats-officedocument.presentationml.notesSlide+xml"/>
  <Override PartName="/ppt/notesSlides/notesSlide371.xml" ContentType="application/vnd.openxmlformats-officedocument.presentationml.notesSlide+xml"/>
  <Override PartName="/ppt/notesSlides/notesSlide372.xml" ContentType="application/vnd.openxmlformats-officedocument.presentationml.notesSlide+xml"/>
  <Override PartName="/ppt/notesSlides/notesSlide373.xml" ContentType="application/vnd.openxmlformats-officedocument.presentationml.notesSlide+xml"/>
  <Override PartName="/ppt/notesSlides/notesSlide374.xml" ContentType="application/vnd.openxmlformats-officedocument.presentationml.notesSlide+xml"/>
  <Override PartName="/ppt/notesSlides/notesSlide375.xml" ContentType="application/vnd.openxmlformats-officedocument.presentationml.notesSlide+xml"/>
  <Override PartName="/ppt/notesSlides/notesSlide376.xml" ContentType="application/vnd.openxmlformats-officedocument.presentationml.notesSlide+xml"/>
  <Override PartName="/ppt/notesSlides/notesSlide377.xml" ContentType="application/vnd.openxmlformats-officedocument.presentationml.notesSlide+xml"/>
  <Override PartName="/ppt/notesSlides/notesSlide378.xml" ContentType="application/vnd.openxmlformats-officedocument.presentationml.notesSlide+xml"/>
  <Override PartName="/ppt/notesSlides/notesSlide379.xml" ContentType="application/vnd.openxmlformats-officedocument.presentationml.notesSlide+xml"/>
  <Override PartName="/ppt/notesSlides/notesSlide380.xml" ContentType="application/vnd.openxmlformats-officedocument.presentationml.notesSlide+xml"/>
  <Override PartName="/ppt/notesSlides/notesSlide381.xml" ContentType="application/vnd.openxmlformats-officedocument.presentationml.notesSlide+xml"/>
  <Override PartName="/ppt/notesSlides/notesSlide382.xml" ContentType="application/vnd.openxmlformats-officedocument.presentationml.notesSlide+xml"/>
  <Override PartName="/ppt/notesSlides/notesSlide383.xml" ContentType="application/vnd.openxmlformats-officedocument.presentationml.notesSlide+xml"/>
  <Override PartName="/ppt/notesSlides/notesSlide384.xml" ContentType="application/vnd.openxmlformats-officedocument.presentationml.notesSlide+xml"/>
  <Override PartName="/ppt/notesSlides/notesSlide385.xml" ContentType="application/vnd.openxmlformats-officedocument.presentationml.notesSlide+xml"/>
  <Override PartName="/ppt/notesSlides/notesSlide386.xml" ContentType="application/vnd.openxmlformats-officedocument.presentationml.notesSlide+xml"/>
  <Override PartName="/ppt/notesSlides/notesSlide387.xml" ContentType="application/vnd.openxmlformats-officedocument.presentationml.notesSlide+xml"/>
  <Override PartName="/ppt/notesSlides/notesSlide388.xml" ContentType="application/vnd.openxmlformats-officedocument.presentationml.notesSlide+xml"/>
  <Override PartName="/ppt/notesSlides/notesSlide389.xml" ContentType="application/vnd.openxmlformats-officedocument.presentationml.notesSlide+xml"/>
  <Override PartName="/ppt/notesSlides/notesSlide390.xml" ContentType="application/vnd.openxmlformats-officedocument.presentationml.notesSlide+xml"/>
  <Override PartName="/ppt/notesSlides/notesSlide391.xml" ContentType="application/vnd.openxmlformats-officedocument.presentationml.notesSlide+xml"/>
  <Override PartName="/ppt/notesSlides/notesSlide392.xml" ContentType="application/vnd.openxmlformats-officedocument.presentationml.notesSlide+xml"/>
  <Override PartName="/ppt/notesSlides/notesSlide393.xml" ContentType="application/vnd.openxmlformats-officedocument.presentationml.notesSlide+xml"/>
  <Override PartName="/ppt/notesSlides/notesSlide394.xml" ContentType="application/vnd.openxmlformats-officedocument.presentationml.notesSlide+xml"/>
  <Override PartName="/ppt/notesSlides/notesSlide395.xml" ContentType="application/vnd.openxmlformats-officedocument.presentationml.notesSlide+xml"/>
  <Override PartName="/ppt/notesSlides/notesSlide396.xml" ContentType="application/vnd.openxmlformats-officedocument.presentationml.notesSlide+xml"/>
  <Override PartName="/ppt/notesSlides/notesSlide397.xml" ContentType="application/vnd.openxmlformats-officedocument.presentationml.notesSlide+xml"/>
  <Override PartName="/ppt/notesSlides/notesSlide398.xml" ContentType="application/vnd.openxmlformats-officedocument.presentationml.notesSlide+xml"/>
  <Override PartName="/ppt/notesSlides/notesSlide399.xml" ContentType="application/vnd.openxmlformats-officedocument.presentationml.notesSlide+xml"/>
  <Override PartName="/ppt/notesSlides/notesSlide400.xml" ContentType="application/vnd.openxmlformats-officedocument.presentationml.notesSlide+xml"/>
  <Override PartName="/ppt/notesSlides/notesSlide401.xml" ContentType="application/vnd.openxmlformats-officedocument.presentationml.notesSlide+xml"/>
  <Override PartName="/ppt/notesSlides/notesSlide402.xml" ContentType="application/vnd.openxmlformats-officedocument.presentationml.notesSlide+xml"/>
  <Override PartName="/ppt/notesSlides/notesSlide403.xml" ContentType="application/vnd.openxmlformats-officedocument.presentationml.notesSlide+xml"/>
  <Override PartName="/ppt/notesSlides/notesSlide404.xml" ContentType="application/vnd.openxmlformats-officedocument.presentationml.notesSlide+xml"/>
  <Override PartName="/ppt/notesSlides/notesSlide405.xml" ContentType="application/vnd.openxmlformats-officedocument.presentationml.notesSlide+xml"/>
  <Override PartName="/ppt/notesSlides/notesSlide406.xml" ContentType="application/vnd.openxmlformats-officedocument.presentationml.notesSlide+xml"/>
  <Override PartName="/ppt/notesSlides/notesSlide407.xml" ContentType="application/vnd.openxmlformats-officedocument.presentationml.notesSlide+xml"/>
  <Override PartName="/ppt/notesSlides/notesSlide408.xml" ContentType="application/vnd.openxmlformats-officedocument.presentationml.notesSlide+xml"/>
  <Override PartName="/ppt/notesSlides/notesSlide409.xml" ContentType="application/vnd.openxmlformats-officedocument.presentationml.notesSlide+xml"/>
  <Override PartName="/ppt/notesSlides/notesSlide410.xml" ContentType="application/vnd.openxmlformats-officedocument.presentationml.notesSlide+xml"/>
  <Override PartName="/ppt/notesSlides/notesSlide411.xml" ContentType="application/vnd.openxmlformats-officedocument.presentationml.notesSlide+xml"/>
  <Override PartName="/ppt/notesSlides/notesSlide412.xml" ContentType="application/vnd.openxmlformats-officedocument.presentationml.notesSlide+xml"/>
  <Override PartName="/ppt/notesSlides/notesSlide413.xml" ContentType="application/vnd.openxmlformats-officedocument.presentationml.notesSlide+xml"/>
  <Override PartName="/ppt/notesSlides/notesSlide414.xml" ContentType="application/vnd.openxmlformats-officedocument.presentationml.notesSlide+xml"/>
  <Override PartName="/ppt/notesSlides/notesSlide415.xml" ContentType="application/vnd.openxmlformats-officedocument.presentationml.notesSlide+xml"/>
  <Override PartName="/ppt/notesSlides/notesSlide416.xml" ContentType="application/vnd.openxmlformats-officedocument.presentationml.notesSlide+xml"/>
  <Override PartName="/ppt/notesSlides/notesSlide417.xml" ContentType="application/vnd.openxmlformats-officedocument.presentationml.notesSlide+xml"/>
  <Override PartName="/ppt/notesSlides/notesSlide418.xml" ContentType="application/vnd.openxmlformats-officedocument.presentationml.notesSlide+xml"/>
  <Override PartName="/ppt/notesSlides/notesSlide419.xml" ContentType="application/vnd.openxmlformats-officedocument.presentationml.notesSlide+xml"/>
  <Override PartName="/ppt/notesSlides/notesSlide4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42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  <p:sldId id="419" r:id="rId169"/>
    <p:sldId id="420" r:id="rId170"/>
    <p:sldId id="421" r:id="rId171"/>
    <p:sldId id="422" r:id="rId172"/>
    <p:sldId id="423" r:id="rId173"/>
    <p:sldId id="424" r:id="rId174"/>
    <p:sldId id="425" r:id="rId175"/>
    <p:sldId id="426" r:id="rId176"/>
    <p:sldId id="427" r:id="rId177"/>
    <p:sldId id="428" r:id="rId178"/>
    <p:sldId id="429" r:id="rId179"/>
    <p:sldId id="430" r:id="rId180"/>
    <p:sldId id="431" r:id="rId181"/>
    <p:sldId id="432" r:id="rId182"/>
    <p:sldId id="433" r:id="rId183"/>
    <p:sldId id="434" r:id="rId184"/>
    <p:sldId id="435" r:id="rId185"/>
    <p:sldId id="436" r:id="rId186"/>
    <p:sldId id="437" r:id="rId187"/>
    <p:sldId id="438" r:id="rId188"/>
    <p:sldId id="439" r:id="rId189"/>
    <p:sldId id="440" r:id="rId190"/>
    <p:sldId id="441" r:id="rId191"/>
    <p:sldId id="442" r:id="rId192"/>
    <p:sldId id="443" r:id="rId193"/>
    <p:sldId id="444" r:id="rId194"/>
    <p:sldId id="445" r:id="rId195"/>
    <p:sldId id="446" r:id="rId196"/>
    <p:sldId id="447" r:id="rId197"/>
    <p:sldId id="448" r:id="rId198"/>
    <p:sldId id="449" r:id="rId199"/>
    <p:sldId id="450" r:id="rId200"/>
    <p:sldId id="451" r:id="rId201"/>
    <p:sldId id="452" r:id="rId202"/>
    <p:sldId id="453" r:id="rId203"/>
    <p:sldId id="454" r:id="rId204"/>
    <p:sldId id="455" r:id="rId205"/>
    <p:sldId id="456" r:id="rId206"/>
    <p:sldId id="457" r:id="rId207"/>
    <p:sldId id="458" r:id="rId208"/>
    <p:sldId id="459" r:id="rId209"/>
    <p:sldId id="460" r:id="rId210"/>
    <p:sldId id="461" r:id="rId211"/>
    <p:sldId id="462" r:id="rId212"/>
    <p:sldId id="463" r:id="rId213"/>
    <p:sldId id="464" r:id="rId214"/>
    <p:sldId id="465" r:id="rId215"/>
    <p:sldId id="466" r:id="rId216"/>
    <p:sldId id="467" r:id="rId217"/>
    <p:sldId id="468" r:id="rId218"/>
    <p:sldId id="469" r:id="rId219"/>
    <p:sldId id="470" r:id="rId220"/>
    <p:sldId id="471" r:id="rId221"/>
    <p:sldId id="472" r:id="rId222"/>
    <p:sldId id="473" r:id="rId223"/>
    <p:sldId id="474" r:id="rId224"/>
    <p:sldId id="475" r:id="rId225"/>
    <p:sldId id="476" r:id="rId226"/>
    <p:sldId id="477" r:id="rId227"/>
    <p:sldId id="478" r:id="rId228"/>
    <p:sldId id="479" r:id="rId229"/>
    <p:sldId id="480" r:id="rId230"/>
    <p:sldId id="481" r:id="rId231"/>
    <p:sldId id="482" r:id="rId232"/>
    <p:sldId id="483" r:id="rId233"/>
    <p:sldId id="484" r:id="rId234"/>
    <p:sldId id="485" r:id="rId235"/>
    <p:sldId id="486" r:id="rId236"/>
    <p:sldId id="487" r:id="rId237"/>
    <p:sldId id="488" r:id="rId238"/>
    <p:sldId id="489" r:id="rId239"/>
    <p:sldId id="490" r:id="rId240"/>
    <p:sldId id="491" r:id="rId241"/>
    <p:sldId id="492" r:id="rId242"/>
    <p:sldId id="493" r:id="rId243"/>
    <p:sldId id="494" r:id="rId244"/>
    <p:sldId id="495" r:id="rId245"/>
    <p:sldId id="496" r:id="rId246"/>
    <p:sldId id="497" r:id="rId247"/>
    <p:sldId id="498" r:id="rId248"/>
    <p:sldId id="499" r:id="rId249"/>
    <p:sldId id="500" r:id="rId250"/>
    <p:sldId id="501" r:id="rId251"/>
    <p:sldId id="502" r:id="rId252"/>
    <p:sldId id="503" r:id="rId253"/>
    <p:sldId id="504" r:id="rId254"/>
    <p:sldId id="505" r:id="rId255"/>
    <p:sldId id="506" r:id="rId256"/>
    <p:sldId id="507" r:id="rId257"/>
    <p:sldId id="508" r:id="rId258"/>
    <p:sldId id="509" r:id="rId259"/>
    <p:sldId id="510" r:id="rId260"/>
    <p:sldId id="511" r:id="rId261"/>
    <p:sldId id="512" r:id="rId262"/>
    <p:sldId id="513" r:id="rId263"/>
    <p:sldId id="514" r:id="rId264"/>
    <p:sldId id="515" r:id="rId265"/>
    <p:sldId id="516" r:id="rId266"/>
    <p:sldId id="517" r:id="rId267"/>
    <p:sldId id="518" r:id="rId268"/>
    <p:sldId id="519" r:id="rId269"/>
    <p:sldId id="520" r:id="rId270"/>
    <p:sldId id="521" r:id="rId271"/>
    <p:sldId id="522" r:id="rId272"/>
    <p:sldId id="523" r:id="rId273"/>
    <p:sldId id="524" r:id="rId274"/>
    <p:sldId id="525" r:id="rId275"/>
    <p:sldId id="526" r:id="rId276"/>
    <p:sldId id="527" r:id="rId277"/>
    <p:sldId id="528" r:id="rId278"/>
    <p:sldId id="529" r:id="rId279"/>
    <p:sldId id="530" r:id="rId280"/>
    <p:sldId id="531" r:id="rId281"/>
    <p:sldId id="532" r:id="rId282"/>
    <p:sldId id="533" r:id="rId283"/>
    <p:sldId id="534" r:id="rId284"/>
    <p:sldId id="535" r:id="rId285"/>
    <p:sldId id="536" r:id="rId286"/>
    <p:sldId id="537" r:id="rId287"/>
    <p:sldId id="538" r:id="rId288"/>
    <p:sldId id="539" r:id="rId289"/>
    <p:sldId id="540" r:id="rId290"/>
    <p:sldId id="541" r:id="rId291"/>
    <p:sldId id="542" r:id="rId292"/>
    <p:sldId id="543" r:id="rId293"/>
    <p:sldId id="544" r:id="rId294"/>
    <p:sldId id="545" r:id="rId295"/>
    <p:sldId id="546" r:id="rId296"/>
    <p:sldId id="547" r:id="rId297"/>
    <p:sldId id="548" r:id="rId298"/>
    <p:sldId id="549" r:id="rId299"/>
    <p:sldId id="550" r:id="rId300"/>
    <p:sldId id="551" r:id="rId301"/>
    <p:sldId id="552" r:id="rId302"/>
    <p:sldId id="553" r:id="rId303"/>
    <p:sldId id="554" r:id="rId304"/>
    <p:sldId id="555" r:id="rId305"/>
    <p:sldId id="556" r:id="rId306"/>
    <p:sldId id="557" r:id="rId307"/>
    <p:sldId id="558" r:id="rId308"/>
    <p:sldId id="559" r:id="rId309"/>
    <p:sldId id="560" r:id="rId310"/>
    <p:sldId id="561" r:id="rId311"/>
    <p:sldId id="562" r:id="rId312"/>
    <p:sldId id="563" r:id="rId313"/>
    <p:sldId id="564" r:id="rId314"/>
    <p:sldId id="565" r:id="rId315"/>
    <p:sldId id="566" r:id="rId316"/>
    <p:sldId id="567" r:id="rId317"/>
    <p:sldId id="568" r:id="rId318"/>
    <p:sldId id="569" r:id="rId319"/>
    <p:sldId id="570" r:id="rId320"/>
    <p:sldId id="571" r:id="rId321"/>
    <p:sldId id="572" r:id="rId322"/>
    <p:sldId id="573" r:id="rId323"/>
    <p:sldId id="574" r:id="rId324"/>
    <p:sldId id="575" r:id="rId325"/>
    <p:sldId id="576" r:id="rId326"/>
    <p:sldId id="577" r:id="rId327"/>
    <p:sldId id="578" r:id="rId328"/>
    <p:sldId id="579" r:id="rId329"/>
    <p:sldId id="580" r:id="rId330"/>
    <p:sldId id="581" r:id="rId331"/>
    <p:sldId id="582" r:id="rId332"/>
    <p:sldId id="583" r:id="rId333"/>
    <p:sldId id="584" r:id="rId334"/>
    <p:sldId id="585" r:id="rId335"/>
    <p:sldId id="586" r:id="rId336"/>
    <p:sldId id="587" r:id="rId337"/>
    <p:sldId id="588" r:id="rId338"/>
    <p:sldId id="589" r:id="rId339"/>
    <p:sldId id="590" r:id="rId340"/>
    <p:sldId id="591" r:id="rId341"/>
    <p:sldId id="592" r:id="rId342"/>
    <p:sldId id="593" r:id="rId343"/>
    <p:sldId id="594" r:id="rId344"/>
    <p:sldId id="595" r:id="rId345"/>
    <p:sldId id="596" r:id="rId346"/>
    <p:sldId id="597" r:id="rId347"/>
    <p:sldId id="598" r:id="rId348"/>
    <p:sldId id="599" r:id="rId349"/>
    <p:sldId id="600" r:id="rId350"/>
    <p:sldId id="601" r:id="rId351"/>
    <p:sldId id="602" r:id="rId352"/>
    <p:sldId id="603" r:id="rId353"/>
    <p:sldId id="604" r:id="rId354"/>
    <p:sldId id="605" r:id="rId355"/>
    <p:sldId id="606" r:id="rId356"/>
    <p:sldId id="607" r:id="rId357"/>
    <p:sldId id="608" r:id="rId358"/>
    <p:sldId id="609" r:id="rId359"/>
    <p:sldId id="610" r:id="rId360"/>
    <p:sldId id="611" r:id="rId361"/>
    <p:sldId id="612" r:id="rId362"/>
    <p:sldId id="613" r:id="rId363"/>
    <p:sldId id="614" r:id="rId364"/>
    <p:sldId id="615" r:id="rId365"/>
    <p:sldId id="616" r:id="rId366"/>
    <p:sldId id="617" r:id="rId367"/>
    <p:sldId id="618" r:id="rId368"/>
    <p:sldId id="619" r:id="rId369"/>
    <p:sldId id="620" r:id="rId370"/>
    <p:sldId id="621" r:id="rId371"/>
    <p:sldId id="622" r:id="rId372"/>
    <p:sldId id="623" r:id="rId373"/>
    <p:sldId id="624" r:id="rId374"/>
    <p:sldId id="625" r:id="rId375"/>
    <p:sldId id="626" r:id="rId376"/>
    <p:sldId id="627" r:id="rId377"/>
    <p:sldId id="628" r:id="rId378"/>
    <p:sldId id="629" r:id="rId379"/>
    <p:sldId id="630" r:id="rId380"/>
    <p:sldId id="631" r:id="rId381"/>
    <p:sldId id="632" r:id="rId382"/>
    <p:sldId id="633" r:id="rId383"/>
    <p:sldId id="634" r:id="rId384"/>
    <p:sldId id="635" r:id="rId385"/>
    <p:sldId id="636" r:id="rId386"/>
    <p:sldId id="637" r:id="rId387"/>
    <p:sldId id="638" r:id="rId388"/>
    <p:sldId id="639" r:id="rId389"/>
    <p:sldId id="640" r:id="rId390"/>
    <p:sldId id="641" r:id="rId391"/>
    <p:sldId id="642" r:id="rId392"/>
    <p:sldId id="643" r:id="rId393"/>
    <p:sldId id="644" r:id="rId394"/>
    <p:sldId id="645" r:id="rId395"/>
    <p:sldId id="646" r:id="rId396"/>
    <p:sldId id="647" r:id="rId397"/>
    <p:sldId id="648" r:id="rId398"/>
    <p:sldId id="649" r:id="rId399"/>
    <p:sldId id="650" r:id="rId400"/>
    <p:sldId id="651" r:id="rId401"/>
    <p:sldId id="652" r:id="rId402"/>
    <p:sldId id="653" r:id="rId403"/>
    <p:sldId id="654" r:id="rId404"/>
    <p:sldId id="655" r:id="rId405"/>
    <p:sldId id="656" r:id="rId406"/>
    <p:sldId id="657" r:id="rId407"/>
    <p:sldId id="658" r:id="rId408"/>
    <p:sldId id="659" r:id="rId409"/>
    <p:sldId id="660" r:id="rId410"/>
    <p:sldId id="661" r:id="rId411"/>
    <p:sldId id="662" r:id="rId412"/>
    <p:sldId id="663" r:id="rId413"/>
    <p:sldId id="664" r:id="rId414"/>
    <p:sldId id="665" r:id="rId415"/>
    <p:sldId id="666" r:id="rId416"/>
    <p:sldId id="667" r:id="rId417"/>
    <p:sldId id="668" r:id="rId418"/>
    <p:sldId id="669" r:id="rId419"/>
    <p:sldId id="670" r:id="rId420"/>
    <p:sldId id="671" r:id="rId421"/>
    <p:sldId id="672" r:id="rId422"/>
    <p:sldId id="673" r:id="rId423"/>
    <p:sldId id="674" r:id="rId424"/>
    <p:sldId id="675" r:id="rId42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99" Type="http://schemas.openxmlformats.org/officeDocument/2006/relationships/slide" Target="slides/slide294.xml"/><Relationship Id="rId21" Type="http://schemas.openxmlformats.org/officeDocument/2006/relationships/slide" Target="slides/slide16.xml"/><Relationship Id="rId63" Type="http://schemas.openxmlformats.org/officeDocument/2006/relationships/slide" Target="slides/slide58.xml"/><Relationship Id="rId159" Type="http://schemas.openxmlformats.org/officeDocument/2006/relationships/slide" Target="slides/slide154.xml"/><Relationship Id="rId324" Type="http://schemas.openxmlformats.org/officeDocument/2006/relationships/slide" Target="slides/slide319.xml"/><Relationship Id="rId366" Type="http://schemas.openxmlformats.org/officeDocument/2006/relationships/slide" Target="slides/slide361.xml"/><Relationship Id="rId170" Type="http://schemas.openxmlformats.org/officeDocument/2006/relationships/slide" Target="slides/slide165.xml"/><Relationship Id="rId226" Type="http://schemas.openxmlformats.org/officeDocument/2006/relationships/slide" Target="slides/slide221.xml"/><Relationship Id="rId268" Type="http://schemas.openxmlformats.org/officeDocument/2006/relationships/slide" Target="slides/slide263.xml"/><Relationship Id="rId32" Type="http://schemas.openxmlformats.org/officeDocument/2006/relationships/slide" Target="slides/slide27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335" Type="http://schemas.openxmlformats.org/officeDocument/2006/relationships/slide" Target="slides/slide330.xml"/><Relationship Id="rId377" Type="http://schemas.openxmlformats.org/officeDocument/2006/relationships/slide" Target="slides/slide372.xml"/><Relationship Id="rId5" Type="http://schemas.openxmlformats.org/officeDocument/2006/relationships/slideMaster" Target="slideMasters/slideMaster5.xml"/><Relationship Id="rId181" Type="http://schemas.openxmlformats.org/officeDocument/2006/relationships/slide" Target="slides/slide176.xml"/><Relationship Id="rId237" Type="http://schemas.openxmlformats.org/officeDocument/2006/relationships/slide" Target="slides/slide232.xml"/><Relationship Id="rId402" Type="http://schemas.openxmlformats.org/officeDocument/2006/relationships/slide" Target="slides/slide397.xml"/><Relationship Id="rId279" Type="http://schemas.openxmlformats.org/officeDocument/2006/relationships/slide" Target="slides/slide274.xml"/><Relationship Id="rId43" Type="http://schemas.openxmlformats.org/officeDocument/2006/relationships/slide" Target="slides/slide38.xml"/><Relationship Id="rId139" Type="http://schemas.openxmlformats.org/officeDocument/2006/relationships/slide" Target="slides/slide134.xml"/><Relationship Id="rId290" Type="http://schemas.openxmlformats.org/officeDocument/2006/relationships/slide" Target="slides/slide285.xml"/><Relationship Id="rId304" Type="http://schemas.openxmlformats.org/officeDocument/2006/relationships/slide" Target="slides/slide299.xml"/><Relationship Id="rId346" Type="http://schemas.openxmlformats.org/officeDocument/2006/relationships/slide" Target="slides/slide341.xml"/><Relationship Id="rId388" Type="http://schemas.openxmlformats.org/officeDocument/2006/relationships/slide" Target="slides/slide383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92" Type="http://schemas.openxmlformats.org/officeDocument/2006/relationships/slide" Target="slides/slide187.xml"/><Relationship Id="rId206" Type="http://schemas.openxmlformats.org/officeDocument/2006/relationships/slide" Target="slides/slide201.xml"/><Relationship Id="rId413" Type="http://schemas.openxmlformats.org/officeDocument/2006/relationships/slide" Target="slides/slide408.xml"/><Relationship Id="rId248" Type="http://schemas.openxmlformats.org/officeDocument/2006/relationships/slide" Target="slides/slide243.xml"/><Relationship Id="rId12" Type="http://schemas.openxmlformats.org/officeDocument/2006/relationships/slide" Target="slides/slide7.xml"/><Relationship Id="rId108" Type="http://schemas.openxmlformats.org/officeDocument/2006/relationships/slide" Target="slides/slide103.xml"/><Relationship Id="rId315" Type="http://schemas.openxmlformats.org/officeDocument/2006/relationships/slide" Target="slides/slide310.xml"/><Relationship Id="rId357" Type="http://schemas.openxmlformats.org/officeDocument/2006/relationships/slide" Target="slides/slide352.xml"/><Relationship Id="rId54" Type="http://schemas.openxmlformats.org/officeDocument/2006/relationships/slide" Target="slides/slide49.xml"/><Relationship Id="rId96" Type="http://schemas.openxmlformats.org/officeDocument/2006/relationships/slide" Target="slides/slide91.xml"/><Relationship Id="rId161" Type="http://schemas.openxmlformats.org/officeDocument/2006/relationships/slide" Target="slides/slide156.xml"/><Relationship Id="rId217" Type="http://schemas.openxmlformats.org/officeDocument/2006/relationships/slide" Target="slides/slide212.xml"/><Relationship Id="rId399" Type="http://schemas.openxmlformats.org/officeDocument/2006/relationships/slide" Target="slides/slide394.xml"/><Relationship Id="rId259" Type="http://schemas.openxmlformats.org/officeDocument/2006/relationships/slide" Target="slides/slide254.xml"/><Relationship Id="rId424" Type="http://schemas.openxmlformats.org/officeDocument/2006/relationships/slide" Target="slides/slide419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270" Type="http://schemas.openxmlformats.org/officeDocument/2006/relationships/slide" Target="slides/slide265.xml"/><Relationship Id="rId326" Type="http://schemas.openxmlformats.org/officeDocument/2006/relationships/slide" Target="slides/slide321.xml"/><Relationship Id="rId65" Type="http://schemas.openxmlformats.org/officeDocument/2006/relationships/slide" Target="slides/slide60.xml"/><Relationship Id="rId130" Type="http://schemas.openxmlformats.org/officeDocument/2006/relationships/slide" Target="slides/slide125.xml"/><Relationship Id="rId368" Type="http://schemas.openxmlformats.org/officeDocument/2006/relationships/slide" Target="slides/slide363.xml"/><Relationship Id="rId172" Type="http://schemas.openxmlformats.org/officeDocument/2006/relationships/slide" Target="slides/slide167.xml"/><Relationship Id="rId228" Type="http://schemas.openxmlformats.org/officeDocument/2006/relationships/slide" Target="slides/slide223.xml"/><Relationship Id="rId281" Type="http://schemas.openxmlformats.org/officeDocument/2006/relationships/slide" Target="slides/slide276.xml"/><Relationship Id="rId337" Type="http://schemas.openxmlformats.org/officeDocument/2006/relationships/slide" Target="slides/slide332.xml"/><Relationship Id="rId34" Type="http://schemas.openxmlformats.org/officeDocument/2006/relationships/slide" Target="slides/slide29.xml"/><Relationship Id="rId76" Type="http://schemas.openxmlformats.org/officeDocument/2006/relationships/slide" Target="slides/slide71.xml"/><Relationship Id="rId141" Type="http://schemas.openxmlformats.org/officeDocument/2006/relationships/slide" Target="slides/slide136.xml"/><Relationship Id="rId379" Type="http://schemas.openxmlformats.org/officeDocument/2006/relationships/slide" Target="slides/slide374.xml"/><Relationship Id="rId7" Type="http://schemas.openxmlformats.org/officeDocument/2006/relationships/slide" Target="slides/slide2.xml"/><Relationship Id="rId183" Type="http://schemas.openxmlformats.org/officeDocument/2006/relationships/slide" Target="slides/slide178.xml"/><Relationship Id="rId239" Type="http://schemas.openxmlformats.org/officeDocument/2006/relationships/slide" Target="slides/slide234.xml"/><Relationship Id="rId390" Type="http://schemas.openxmlformats.org/officeDocument/2006/relationships/slide" Target="slides/slide385.xml"/><Relationship Id="rId404" Type="http://schemas.openxmlformats.org/officeDocument/2006/relationships/slide" Target="slides/slide399.xml"/><Relationship Id="rId250" Type="http://schemas.openxmlformats.org/officeDocument/2006/relationships/slide" Target="slides/slide245.xml"/><Relationship Id="rId292" Type="http://schemas.openxmlformats.org/officeDocument/2006/relationships/slide" Target="slides/slide287.xml"/><Relationship Id="rId306" Type="http://schemas.openxmlformats.org/officeDocument/2006/relationships/slide" Target="slides/slide301.xml"/><Relationship Id="rId45" Type="http://schemas.openxmlformats.org/officeDocument/2006/relationships/slide" Target="slides/slide40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348" Type="http://schemas.openxmlformats.org/officeDocument/2006/relationships/slide" Target="slides/slide343.xml"/><Relationship Id="rId152" Type="http://schemas.openxmlformats.org/officeDocument/2006/relationships/slide" Target="slides/slide147.xml"/><Relationship Id="rId194" Type="http://schemas.openxmlformats.org/officeDocument/2006/relationships/slide" Target="slides/slide189.xml"/><Relationship Id="rId208" Type="http://schemas.openxmlformats.org/officeDocument/2006/relationships/slide" Target="slides/slide203.xml"/><Relationship Id="rId415" Type="http://schemas.openxmlformats.org/officeDocument/2006/relationships/slide" Target="slides/slide410.xml"/><Relationship Id="rId261" Type="http://schemas.openxmlformats.org/officeDocument/2006/relationships/slide" Target="slides/slide256.xml"/><Relationship Id="rId14" Type="http://schemas.openxmlformats.org/officeDocument/2006/relationships/slide" Target="slides/slide9.xml"/><Relationship Id="rId56" Type="http://schemas.openxmlformats.org/officeDocument/2006/relationships/slide" Target="slides/slide51.xml"/><Relationship Id="rId317" Type="http://schemas.openxmlformats.org/officeDocument/2006/relationships/slide" Target="slides/slide312.xml"/><Relationship Id="rId359" Type="http://schemas.openxmlformats.org/officeDocument/2006/relationships/slide" Target="slides/slide354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63" Type="http://schemas.openxmlformats.org/officeDocument/2006/relationships/slide" Target="slides/slide158.xml"/><Relationship Id="rId219" Type="http://schemas.openxmlformats.org/officeDocument/2006/relationships/slide" Target="slides/slide214.xml"/><Relationship Id="rId370" Type="http://schemas.openxmlformats.org/officeDocument/2006/relationships/slide" Target="slides/slide365.xml"/><Relationship Id="rId426" Type="http://schemas.openxmlformats.org/officeDocument/2006/relationships/notesMaster" Target="notesMasters/notesMaster1.xml"/><Relationship Id="rId230" Type="http://schemas.openxmlformats.org/officeDocument/2006/relationships/slide" Target="slides/slide225.xml"/><Relationship Id="rId25" Type="http://schemas.openxmlformats.org/officeDocument/2006/relationships/slide" Target="slides/slide20.xml"/><Relationship Id="rId67" Type="http://schemas.openxmlformats.org/officeDocument/2006/relationships/slide" Target="slides/slide62.xml"/><Relationship Id="rId272" Type="http://schemas.openxmlformats.org/officeDocument/2006/relationships/slide" Target="slides/slide267.xml"/><Relationship Id="rId328" Type="http://schemas.openxmlformats.org/officeDocument/2006/relationships/slide" Target="slides/slide323.xml"/><Relationship Id="rId132" Type="http://schemas.openxmlformats.org/officeDocument/2006/relationships/slide" Target="slides/slide127.xml"/><Relationship Id="rId174" Type="http://schemas.openxmlformats.org/officeDocument/2006/relationships/slide" Target="slides/slide169.xml"/><Relationship Id="rId381" Type="http://schemas.openxmlformats.org/officeDocument/2006/relationships/slide" Target="slides/slide376.xml"/><Relationship Id="rId241" Type="http://schemas.openxmlformats.org/officeDocument/2006/relationships/slide" Target="slides/slide236.xml"/><Relationship Id="rId36" Type="http://schemas.openxmlformats.org/officeDocument/2006/relationships/slide" Target="slides/slide31.xml"/><Relationship Id="rId283" Type="http://schemas.openxmlformats.org/officeDocument/2006/relationships/slide" Target="slides/slide278.xml"/><Relationship Id="rId339" Type="http://schemas.openxmlformats.org/officeDocument/2006/relationships/slide" Target="slides/slide334.xml"/><Relationship Id="rId78" Type="http://schemas.openxmlformats.org/officeDocument/2006/relationships/slide" Target="slides/slide73.xml"/><Relationship Id="rId101" Type="http://schemas.openxmlformats.org/officeDocument/2006/relationships/slide" Target="slides/slide96.xml"/><Relationship Id="rId143" Type="http://schemas.openxmlformats.org/officeDocument/2006/relationships/slide" Target="slides/slide138.xml"/><Relationship Id="rId185" Type="http://schemas.openxmlformats.org/officeDocument/2006/relationships/slide" Target="slides/slide180.xml"/><Relationship Id="rId350" Type="http://schemas.openxmlformats.org/officeDocument/2006/relationships/slide" Target="slides/slide345.xml"/><Relationship Id="rId406" Type="http://schemas.openxmlformats.org/officeDocument/2006/relationships/slide" Target="slides/slide401.xml"/><Relationship Id="rId9" Type="http://schemas.openxmlformats.org/officeDocument/2006/relationships/slide" Target="slides/slide4.xml"/><Relationship Id="rId210" Type="http://schemas.openxmlformats.org/officeDocument/2006/relationships/slide" Target="slides/slide205.xml"/><Relationship Id="rId392" Type="http://schemas.openxmlformats.org/officeDocument/2006/relationships/slide" Target="slides/slide387.xml"/><Relationship Id="rId252" Type="http://schemas.openxmlformats.org/officeDocument/2006/relationships/slide" Target="slides/slide247.xml"/><Relationship Id="rId294" Type="http://schemas.openxmlformats.org/officeDocument/2006/relationships/slide" Target="slides/slide289.xml"/><Relationship Id="rId308" Type="http://schemas.openxmlformats.org/officeDocument/2006/relationships/slide" Target="slides/slide303.xml"/><Relationship Id="rId47" Type="http://schemas.openxmlformats.org/officeDocument/2006/relationships/slide" Target="slides/slide42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54" Type="http://schemas.openxmlformats.org/officeDocument/2006/relationships/slide" Target="slides/slide149.xml"/><Relationship Id="rId361" Type="http://schemas.openxmlformats.org/officeDocument/2006/relationships/slide" Target="slides/slide356.xml"/><Relationship Id="rId196" Type="http://schemas.openxmlformats.org/officeDocument/2006/relationships/slide" Target="slides/slide191.xml"/><Relationship Id="rId417" Type="http://schemas.openxmlformats.org/officeDocument/2006/relationships/slide" Target="slides/slide412.xml"/><Relationship Id="rId16" Type="http://schemas.openxmlformats.org/officeDocument/2006/relationships/slide" Target="slides/slide11.xml"/><Relationship Id="rId221" Type="http://schemas.openxmlformats.org/officeDocument/2006/relationships/slide" Target="slides/slide216.xml"/><Relationship Id="rId263" Type="http://schemas.openxmlformats.org/officeDocument/2006/relationships/slide" Target="slides/slide258.xml"/><Relationship Id="rId319" Type="http://schemas.openxmlformats.org/officeDocument/2006/relationships/slide" Target="slides/slide314.xml"/><Relationship Id="rId58" Type="http://schemas.openxmlformats.org/officeDocument/2006/relationships/slide" Target="slides/slide53.xml"/><Relationship Id="rId123" Type="http://schemas.openxmlformats.org/officeDocument/2006/relationships/slide" Target="slides/slide118.xml"/><Relationship Id="rId330" Type="http://schemas.openxmlformats.org/officeDocument/2006/relationships/slide" Target="slides/slide325.xml"/><Relationship Id="rId165" Type="http://schemas.openxmlformats.org/officeDocument/2006/relationships/slide" Target="slides/slide160.xml"/><Relationship Id="rId372" Type="http://schemas.openxmlformats.org/officeDocument/2006/relationships/slide" Target="slides/slide367.xml"/><Relationship Id="rId428" Type="http://schemas.openxmlformats.org/officeDocument/2006/relationships/viewProps" Target="viewProps.xml"/><Relationship Id="rId232" Type="http://schemas.openxmlformats.org/officeDocument/2006/relationships/slide" Target="slides/slide227.xml"/><Relationship Id="rId274" Type="http://schemas.openxmlformats.org/officeDocument/2006/relationships/slide" Target="slides/slide269.xml"/><Relationship Id="rId27" Type="http://schemas.openxmlformats.org/officeDocument/2006/relationships/slide" Target="slides/slide22.xml"/><Relationship Id="rId69" Type="http://schemas.openxmlformats.org/officeDocument/2006/relationships/slide" Target="slides/slide64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76" Type="http://schemas.openxmlformats.org/officeDocument/2006/relationships/slide" Target="slides/slide171.xml"/><Relationship Id="rId341" Type="http://schemas.openxmlformats.org/officeDocument/2006/relationships/slide" Target="slides/slide336.xml"/><Relationship Id="rId383" Type="http://schemas.openxmlformats.org/officeDocument/2006/relationships/slide" Target="slides/slide378.xml"/><Relationship Id="rId201" Type="http://schemas.openxmlformats.org/officeDocument/2006/relationships/slide" Target="slides/slide196.xml"/><Relationship Id="rId243" Type="http://schemas.openxmlformats.org/officeDocument/2006/relationships/slide" Target="slides/slide238.xml"/><Relationship Id="rId285" Type="http://schemas.openxmlformats.org/officeDocument/2006/relationships/slide" Target="slides/slide280.xml"/><Relationship Id="rId38" Type="http://schemas.openxmlformats.org/officeDocument/2006/relationships/slide" Target="slides/slide33.xml"/><Relationship Id="rId103" Type="http://schemas.openxmlformats.org/officeDocument/2006/relationships/slide" Target="slides/slide98.xml"/><Relationship Id="rId310" Type="http://schemas.openxmlformats.org/officeDocument/2006/relationships/slide" Target="slides/slide30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87" Type="http://schemas.openxmlformats.org/officeDocument/2006/relationships/slide" Target="slides/slide182.xml"/><Relationship Id="rId352" Type="http://schemas.openxmlformats.org/officeDocument/2006/relationships/slide" Target="slides/slide347.xml"/><Relationship Id="rId394" Type="http://schemas.openxmlformats.org/officeDocument/2006/relationships/slide" Target="slides/slide389.xml"/><Relationship Id="rId408" Type="http://schemas.openxmlformats.org/officeDocument/2006/relationships/slide" Target="slides/slide403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7.xml"/><Relationship Id="rId233" Type="http://schemas.openxmlformats.org/officeDocument/2006/relationships/slide" Target="slides/slide228.xml"/><Relationship Id="rId254" Type="http://schemas.openxmlformats.org/officeDocument/2006/relationships/slide" Target="slides/slide249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275" Type="http://schemas.openxmlformats.org/officeDocument/2006/relationships/slide" Target="slides/slide270.xml"/><Relationship Id="rId296" Type="http://schemas.openxmlformats.org/officeDocument/2006/relationships/slide" Target="slides/slide291.xml"/><Relationship Id="rId300" Type="http://schemas.openxmlformats.org/officeDocument/2006/relationships/slide" Target="slides/slide295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slide" Target="slides/slide193.xml"/><Relationship Id="rId321" Type="http://schemas.openxmlformats.org/officeDocument/2006/relationships/slide" Target="slides/slide316.xml"/><Relationship Id="rId342" Type="http://schemas.openxmlformats.org/officeDocument/2006/relationships/slide" Target="slides/slide337.xml"/><Relationship Id="rId363" Type="http://schemas.openxmlformats.org/officeDocument/2006/relationships/slide" Target="slides/slide358.xml"/><Relationship Id="rId384" Type="http://schemas.openxmlformats.org/officeDocument/2006/relationships/slide" Target="slides/slide379.xml"/><Relationship Id="rId419" Type="http://schemas.openxmlformats.org/officeDocument/2006/relationships/slide" Target="slides/slide414.xml"/><Relationship Id="rId202" Type="http://schemas.openxmlformats.org/officeDocument/2006/relationships/slide" Target="slides/slide197.xml"/><Relationship Id="rId223" Type="http://schemas.openxmlformats.org/officeDocument/2006/relationships/slide" Target="slides/slide218.xml"/><Relationship Id="rId244" Type="http://schemas.openxmlformats.org/officeDocument/2006/relationships/slide" Target="slides/slide239.xml"/><Relationship Id="rId430" Type="http://schemas.openxmlformats.org/officeDocument/2006/relationships/tableStyles" Target="tableStyles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265" Type="http://schemas.openxmlformats.org/officeDocument/2006/relationships/slide" Target="slides/slide260.xml"/><Relationship Id="rId286" Type="http://schemas.openxmlformats.org/officeDocument/2006/relationships/slide" Target="slides/slide281.xml"/><Relationship Id="rId50" Type="http://schemas.openxmlformats.org/officeDocument/2006/relationships/slide" Target="slides/slide45.xml"/><Relationship Id="rId104" Type="http://schemas.openxmlformats.org/officeDocument/2006/relationships/slide" Target="slides/slide99.xml"/><Relationship Id="rId125" Type="http://schemas.openxmlformats.org/officeDocument/2006/relationships/slide" Target="slides/slide120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311" Type="http://schemas.openxmlformats.org/officeDocument/2006/relationships/slide" Target="slides/slide306.xml"/><Relationship Id="rId332" Type="http://schemas.openxmlformats.org/officeDocument/2006/relationships/slide" Target="slides/slide327.xml"/><Relationship Id="rId353" Type="http://schemas.openxmlformats.org/officeDocument/2006/relationships/slide" Target="slides/slide348.xml"/><Relationship Id="rId374" Type="http://schemas.openxmlformats.org/officeDocument/2006/relationships/slide" Target="slides/slide369.xml"/><Relationship Id="rId395" Type="http://schemas.openxmlformats.org/officeDocument/2006/relationships/slide" Target="slides/slide390.xml"/><Relationship Id="rId409" Type="http://schemas.openxmlformats.org/officeDocument/2006/relationships/slide" Target="slides/slide404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13" Type="http://schemas.openxmlformats.org/officeDocument/2006/relationships/slide" Target="slides/slide208.xml"/><Relationship Id="rId234" Type="http://schemas.openxmlformats.org/officeDocument/2006/relationships/slide" Target="slides/slide229.xml"/><Relationship Id="rId420" Type="http://schemas.openxmlformats.org/officeDocument/2006/relationships/slide" Target="slides/slide41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55" Type="http://schemas.openxmlformats.org/officeDocument/2006/relationships/slide" Target="slides/slide250.xml"/><Relationship Id="rId276" Type="http://schemas.openxmlformats.org/officeDocument/2006/relationships/slide" Target="slides/slide271.xml"/><Relationship Id="rId297" Type="http://schemas.openxmlformats.org/officeDocument/2006/relationships/slide" Target="slides/slide292.xml"/><Relationship Id="rId40" Type="http://schemas.openxmlformats.org/officeDocument/2006/relationships/slide" Target="slides/slide35.xml"/><Relationship Id="rId115" Type="http://schemas.openxmlformats.org/officeDocument/2006/relationships/slide" Target="slides/slide110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301" Type="http://schemas.openxmlformats.org/officeDocument/2006/relationships/slide" Target="slides/slide296.xml"/><Relationship Id="rId322" Type="http://schemas.openxmlformats.org/officeDocument/2006/relationships/slide" Target="slides/slide317.xml"/><Relationship Id="rId343" Type="http://schemas.openxmlformats.org/officeDocument/2006/relationships/slide" Target="slides/slide338.xml"/><Relationship Id="rId364" Type="http://schemas.openxmlformats.org/officeDocument/2006/relationships/slide" Target="slides/slide359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9" Type="http://schemas.openxmlformats.org/officeDocument/2006/relationships/slide" Target="slides/slide194.xml"/><Relationship Id="rId203" Type="http://schemas.openxmlformats.org/officeDocument/2006/relationships/slide" Target="slides/slide198.xml"/><Relationship Id="rId385" Type="http://schemas.openxmlformats.org/officeDocument/2006/relationships/slide" Target="slides/slide380.xml"/><Relationship Id="rId19" Type="http://schemas.openxmlformats.org/officeDocument/2006/relationships/slide" Target="slides/slide14.xml"/><Relationship Id="rId224" Type="http://schemas.openxmlformats.org/officeDocument/2006/relationships/slide" Target="slides/slide219.xml"/><Relationship Id="rId245" Type="http://schemas.openxmlformats.org/officeDocument/2006/relationships/slide" Target="slides/slide240.xml"/><Relationship Id="rId266" Type="http://schemas.openxmlformats.org/officeDocument/2006/relationships/slide" Target="slides/slide261.xml"/><Relationship Id="rId287" Type="http://schemas.openxmlformats.org/officeDocument/2006/relationships/slide" Target="slides/slide282.xml"/><Relationship Id="rId410" Type="http://schemas.openxmlformats.org/officeDocument/2006/relationships/slide" Target="slides/slide405.xml"/><Relationship Id="rId30" Type="http://schemas.openxmlformats.org/officeDocument/2006/relationships/slide" Target="slides/slide2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312" Type="http://schemas.openxmlformats.org/officeDocument/2006/relationships/slide" Target="slides/slide307.xml"/><Relationship Id="rId333" Type="http://schemas.openxmlformats.org/officeDocument/2006/relationships/slide" Target="slides/slide328.xml"/><Relationship Id="rId354" Type="http://schemas.openxmlformats.org/officeDocument/2006/relationships/slide" Target="slides/slide349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189" Type="http://schemas.openxmlformats.org/officeDocument/2006/relationships/slide" Target="slides/slide184.xml"/><Relationship Id="rId375" Type="http://schemas.openxmlformats.org/officeDocument/2006/relationships/slide" Target="slides/slide370.xml"/><Relationship Id="rId396" Type="http://schemas.openxmlformats.org/officeDocument/2006/relationships/slide" Target="slides/slide391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9.xml"/><Relationship Id="rId235" Type="http://schemas.openxmlformats.org/officeDocument/2006/relationships/slide" Target="slides/slide230.xml"/><Relationship Id="rId256" Type="http://schemas.openxmlformats.org/officeDocument/2006/relationships/slide" Target="slides/slide251.xml"/><Relationship Id="rId277" Type="http://schemas.openxmlformats.org/officeDocument/2006/relationships/slide" Target="slides/slide272.xml"/><Relationship Id="rId298" Type="http://schemas.openxmlformats.org/officeDocument/2006/relationships/slide" Target="slides/slide293.xml"/><Relationship Id="rId400" Type="http://schemas.openxmlformats.org/officeDocument/2006/relationships/slide" Target="slides/slide395.xml"/><Relationship Id="rId421" Type="http://schemas.openxmlformats.org/officeDocument/2006/relationships/slide" Target="slides/slide416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302" Type="http://schemas.openxmlformats.org/officeDocument/2006/relationships/slide" Target="slides/slide297.xml"/><Relationship Id="rId323" Type="http://schemas.openxmlformats.org/officeDocument/2006/relationships/slide" Target="slides/slide318.xml"/><Relationship Id="rId344" Type="http://schemas.openxmlformats.org/officeDocument/2006/relationships/slide" Target="slides/slide339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179" Type="http://schemas.openxmlformats.org/officeDocument/2006/relationships/slide" Target="slides/slide174.xml"/><Relationship Id="rId365" Type="http://schemas.openxmlformats.org/officeDocument/2006/relationships/slide" Target="slides/slide360.xml"/><Relationship Id="rId386" Type="http://schemas.openxmlformats.org/officeDocument/2006/relationships/slide" Target="slides/slide381.xml"/><Relationship Id="rId190" Type="http://schemas.openxmlformats.org/officeDocument/2006/relationships/slide" Target="slides/slide185.xml"/><Relationship Id="rId204" Type="http://schemas.openxmlformats.org/officeDocument/2006/relationships/slide" Target="slides/slide199.xml"/><Relationship Id="rId225" Type="http://schemas.openxmlformats.org/officeDocument/2006/relationships/slide" Target="slides/slide220.xml"/><Relationship Id="rId246" Type="http://schemas.openxmlformats.org/officeDocument/2006/relationships/slide" Target="slides/slide241.xml"/><Relationship Id="rId267" Type="http://schemas.openxmlformats.org/officeDocument/2006/relationships/slide" Target="slides/slide262.xml"/><Relationship Id="rId288" Type="http://schemas.openxmlformats.org/officeDocument/2006/relationships/slide" Target="slides/slide283.xml"/><Relationship Id="rId411" Type="http://schemas.openxmlformats.org/officeDocument/2006/relationships/slide" Target="slides/slide406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313" Type="http://schemas.openxmlformats.org/officeDocument/2006/relationships/slide" Target="slides/slide308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94" Type="http://schemas.openxmlformats.org/officeDocument/2006/relationships/slide" Target="slides/slide89.xml"/><Relationship Id="rId148" Type="http://schemas.openxmlformats.org/officeDocument/2006/relationships/slide" Target="slides/slide143.xml"/><Relationship Id="rId169" Type="http://schemas.openxmlformats.org/officeDocument/2006/relationships/slide" Target="slides/slide164.xml"/><Relationship Id="rId334" Type="http://schemas.openxmlformats.org/officeDocument/2006/relationships/slide" Target="slides/slide329.xml"/><Relationship Id="rId355" Type="http://schemas.openxmlformats.org/officeDocument/2006/relationships/slide" Target="slides/slide350.xml"/><Relationship Id="rId376" Type="http://schemas.openxmlformats.org/officeDocument/2006/relationships/slide" Target="slides/slide371.xml"/><Relationship Id="rId397" Type="http://schemas.openxmlformats.org/officeDocument/2006/relationships/slide" Target="slides/slide392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75.xml"/><Relationship Id="rId215" Type="http://schemas.openxmlformats.org/officeDocument/2006/relationships/slide" Target="slides/slide210.xml"/><Relationship Id="rId236" Type="http://schemas.openxmlformats.org/officeDocument/2006/relationships/slide" Target="slides/slide231.xml"/><Relationship Id="rId257" Type="http://schemas.openxmlformats.org/officeDocument/2006/relationships/slide" Target="slides/slide252.xml"/><Relationship Id="rId278" Type="http://schemas.openxmlformats.org/officeDocument/2006/relationships/slide" Target="slides/slide273.xml"/><Relationship Id="rId401" Type="http://schemas.openxmlformats.org/officeDocument/2006/relationships/slide" Target="slides/slide396.xml"/><Relationship Id="rId422" Type="http://schemas.openxmlformats.org/officeDocument/2006/relationships/slide" Target="slides/slide417.xml"/><Relationship Id="rId303" Type="http://schemas.openxmlformats.org/officeDocument/2006/relationships/slide" Target="slides/slide298.xml"/><Relationship Id="rId42" Type="http://schemas.openxmlformats.org/officeDocument/2006/relationships/slide" Target="slides/slide37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345" Type="http://schemas.openxmlformats.org/officeDocument/2006/relationships/slide" Target="slides/slide340.xml"/><Relationship Id="rId387" Type="http://schemas.openxmlformats.org/officeDocument/2006/relationships/slide" Target="slides/slide382.xml"/><Relationship Id="rId191" Type="http://schemas.openxmlformats.org/officeDocument/2006/relationships/slide" Target="slides/slide186.xml"/><Relationship Id="rId205" Type="http://schemas.openxmlformats.org/officeDocument/2006/relationships/slide" Target="slides/slide200.xml"/><Relationship Id="rId247" Type="http://schemas.openxmlformats.org/officeDocument/2006/relationships/slide" Target="slides/slide242.xml"/><Relationship Id="rId412" Type="http://schemas.openxmlformats.org/officeDocument/2006/relationships/slide" Target="slides/slide407.xml"/><Relationship Id="rId107" Type="http://schemas.openxmlformats.org/officeDocument/2006/relationships/slide" Target="slides/slide102.xml"/><Relationship Id="rId289" Type="http://schemas.openxmlformats.org/officeDocument/2006/relationships/slide" Target="slides/slide284.xml"/><Relationship Id="rId11" Type="http://schemas.openxmlformats.org/officeDocument/2006/relationships/slide" Target="slides/slide6.xml"/><Relationship Id="rId53" Type="http://schemas.openxmlformats.org/officeDocument/2006/relationships/slide" Target="slides/slide48.xml"/><Relationship Id="rId149" Type="http://schemas.openxmlformats.org/officeDocument/2006/relationships/slide" Target="slides/slide144.xml"/><Relationship Id="rId314" Type="http://schemas.openxmlformats.org/officeDocument/2006/relationships/slide" Target="slides/slide309.xml"/><Relationship Id="rId356" Type="http://schemas.openxmlformats.org/officeDocument/2006/relationships/slide" Target="slides/slide351.xml"/><Relationship Id="rId398" Type="http://schemas.openxmlformats.org/officeDocument/2006/relationships/slide" Target="slides/slide393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216" Type="http://schemas.openxmlformats.org/officeDocument/2006/relationships/slide" Target="slides/slide211.xml"/><Relationship Id="rId423" Type="http://schemas.openxmlformats.org/officeDocument/2006/relationships/slide" Target="slides/slide418.xml"/><Relationship Id="rId258" Type="http://schemas.openxmlformats.org/officeDocument/2006/relationships/slide" Target="slides/slide253.xml"/><Relationship Id="rId22" Type="http://schemas.openxmlformats.org/officeDocument/2006/relationships/slide" Target="slides/slide17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325" Type="http://schemas.openxmlformats.org/officeDocument/2006/relationships/slide" Target="slides/slide320.xml"/><Relationship Id="rId367" Type="http://schemas.openxmlformats.org/officeDocument/2006/relationships/slide" Target="slides/slide362.xml"/><Relationship Id="rId171" Type="http://schemas.openxmlformats.org/officeDocument/2006/relationships/slide" Target="slides/slide166.xml"/><Relationship Id="rId227" Type="http://schemas.openxmlformats.org/officeDocument/2006/relationships/slide" Target="slides/slide222.xml"/><Relationship Id="rId269" Type="http://schemas.openxmlformats.org/officeDocument/2006/relationships/slide" Target="slides/slide264.xml"/><Relationship Id="rId33" Type="http://schemas.openxmlformats.org/officeDocument/2006/relationships/slide" Target="slides/slide28.xml"/><Relationship Id="rId129" Type="http://schemas.openxmlformats.org/officeDocument/2006/relationships/slide" Target="slides/slide124.xml"/><Relationship Id="rId280" Type="http://schemas.openxmlformats.org/officeDocument/2006/relationships/slide" Target="slides/slide275.xml"/><Relationship Id="rId336" Type="http://schemas.openxmlformats.org/officeDocument/2006/relationships/slide" Target="slides/slide331.xml"/><Relationship Id="rId75" Type="http://schemas.openxmlformats.org/officeDocument/2006/relationships/slide" Target="slides/slide70.xml"/><Relationship Id="rId140" Type="http://schemas.openxmlformats.org/officeDocument/2006/relationships/slide" Target="slides/slide135.xml"/><Relationship Id="rId182" Type="http://schemas.openxmlformats.org/officeDocument/2006/relationships/slide" Target="slides/slide177.xml"/><Relationship Id="rId378" Type="http://schemas.openxmlformats.org/officeDocument/2006/relationships/slide" Target="slides/slide373.xml"/><Relationship Id="rId403" Type="http://schemas.openxmlformats.org/officeDocument/2006/relationships/slide" Target="slides/slide398.xml"/><Relationship Id="rId6" Type="http://schemas.openxmlformats.org/officeDocument/2006/relationships/slide" Target="slides/slide1.xml"/><Relationship Id="rId238" Type="http://schemas.openxmlformats.org/officeDocument/2006/relationships/slide" Target="slides/slide233.xml"/><Relationship Id="rId291" Type="http://schemas.openxmlformats.org/officeDocument/2006/relationships/slide" Target="slides/slide286.xml"/><Relationship Id="rId305" Type="http://schemas.openxmlformats.org/officeDocument/2006/relationships/slide" Target="slides/slide300.xml"/><Relationship Id="rId347" Type="http://schemas.openxmlformats.org/officeDocument/2006/relationships/slide" Target="slides/slide342.xml"/><Relationship Id="rId44" Type="http://schemas.openxmlformats.org/officeDocument/2006/relationships/slide" Target="slides/slide39.xml"/><Relationship Id="rId86" Type="http://schemas.openxmlformats.org/officeDocument/2006/relationships/slide" Target="slides/slide81.xml"/><Relationship Id="rId151" Type="http://schemas.openxmlformats.org/officeDocument/2006/relationships/slide" Target="slides/slide146.xml"/><Relationship Id="rId389" Type="http://schemas.openxmlformats.org/officeDocument/2006/relationships/slide" Target="slides/slide384.xml"/><Relationship Id="rId193" Type="http://schemas.openxmlformats.org/officeDocument/2006/relationships/slide" Target="slides/slide188.xml"/><Relationship Id="rId207" Type="http://schemas.openxmlformats.org/officeDocument/2006/relationships/slide" Target="slides/slide202.xml"/><Relationship Id="rId249" Type="http://schemas.openxmlformats.org/officeDocument/2006/relationships/slide" Target="slides/slide244.xml"/><Relationship Id="rId414" Type="http://schemas.openxmlformats.org/officeDocument/2006/relationships/slide" Target="slides/slide409.xml"/><Relationship Id="rId13" Type="http://schemas.openxmlformats.org/officeDocument/2006/relationships/slide" Target="slides/slide8.xml"/><Relationship Id="rId109" Type="http://schemas.openxmlformats.org/officeDocument/2006/relationships/slide" Target="slides/slide104.xml"/><Relationship Id="rId260" Type="http://schemas.openxmlformats.org/officeDocument/2006/relationships/slide" Target="slides/slide255.xml"/><Relationship Id="rId316" Type="http://schemas.openxmlformats.org/officeDocument/2006/relationships/slide" Target="slides/slide311.xml"/><Relationship Id="rId55" Type="http://schemas.openxmlformats.org/officeDocument/2006/relationships/slide" Target="slides/slide50.xml"/><Relationship Id="rId97" Type="http://schemas.openxmlformats.org/officeDocument/2006/relationships/slide" Target="slides/slide92.xml"/><Relationship Id="rId120" Type="http://schemas.openxmlformats.org/officeDocument/2006/relationships/slide" Target="slides/slide115.xml"/><Relationship Id="rId358" Type="http://schemas.openxmlformats.org/officeDocument/2006/relationships/slide" Target="slides/slide353.xml"/><Relationship Id="rId162" Type="http://schemas.openxmlformats.org/officeDocument/2006/relationships/slide" Target="slides/slide157.xml"/><Relationship Id="rId218" Type="http://schemas.openxmlformats.org/officeDocument/2006/relationships/slide" Target="slides/slide213.xml"/><Relationship Id="rId425" Type="http://schemas.openxmlformats.org/officeDocument/2006/relationships/slide" Target="slides/slide420.xml"/><Relationship Id="rId271" Type="http://schemas.openxmlformats.org/officeDocument/2006/relationships/slide" Target="slides/slide266.xml"/><Relationship Id="rId24" Type="http://schemas.openxmlformats.org/officeDocument/2006/relationships/slide" Target="slides/slide19.xml"/><Relationship Id="rId66" Type="http://schemas.openxmlformats.org/officeDocument/2006/relationships/slide" Target="slides/slide61.xml"/><Relationship Id="rId131" Type="http://schemas.openxmlformats.org/officeDocument/2006/relationships/slide" Target="slides/slide126.xml"/><Relationship Id="rId327" Type="http://schemas.openxmlformats.org/officeDocument/2006/relationships/slide" Target="slides/slide322.xml"/><Relationship Id="rId369" Type="http://schemas.openxmlformats.org/officeDocument/2006/relationships/slide" Target="slides/slide364.xml"/><Relationship Id="rId173" Type="http://schemas.openxmlformats.org/officeDocument/2006/relationships/slide" Target="slides/slide168.xml"/><Relationship Id="rId229" Type="http://schemas.openxmlformats.org/officeDocument/2006/relationships/slide" Target="slides/slide224.xml"/><Relationship Id="rId380" Type="http://schemas.openxmlformats.org/officeDocument/2006/relationships/slide" Target="slides/slide375.xml"/><Relationship Id="rId240" Type="http://schemas.openxmlformats.org/officeDocument/2006/relationships/slide" Target="slides/slide235.xml"/><Relationship Id="rId35" Type="http://schemas.openxmlformats.org/officeDocument/2006/relationships/slide" Target="slides/slide30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282" Type="http://schemas.openxmlformats.org/officeDocument/2006/relationships/slide" Target="slides/slide277.xml"/><Relationship Id="rId338" Type="http://schemas.openxmlformats.org/officeDocument/2006/relationships/slide" Target="slides/slide333.xml"/><Relationship Id="rId8" Type="http://schemas.openxmlformats.org/officeDocument/2006/relationships/slide" Target="slides/slide3.xml"/><Relationship Id="rId142" Type="http://schemas.openxmlformats.org/officeDocument/2006/relationships/slide" Target="slides/slide137.xml"/><Relationship Id="rId184" Type="http://schemas.openxmlformats.org/officeDocument/2006/relationships/slide" Target="slides/slide179.xml"/><Relationship Id="rId391" Type="http://schemas.openxmlformats.org/officeDocument/2006/relationships/slide" Target="slides/slide386.xml"/><Relationship Id="rId405" Type="http://schemas.openxmlformats.org/officeDocument/2006/relationships/slide" Target="slides/slide400.xml"/><Relationship Id="rId251" Type="http://schemas.openxmlformats.org/officeDocument/2006/relationships/slide" Target="slides/slide246.xml"/><Relationship Id="rId46" Type="http://schemas.openxmlformats.org/officeDocument/2006/relationships/slide" Target="slides/slide41.xml"/><Relationship Id="rId293" Type="http://schemas.openxmlformats.org/officeDocument/2006/relationships/slide" Target="slides/slide288.xml"/><Relationship Id="rId307" Type="http://schemas.openxmlformats.org/officeDocument/2006/relationships/slide" Target="slides/slide302.xml"/><Relationship Id="rId349" Type="http://schemas.openxmlformats.org/officeDocument/2006/relationships/slide" Target="slides/slide344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3" Type="http://schemas.openxmlformats.org/officeDocument/2006/relationships/slide" Target="slides/slide148.xml"/><Relationship Id="rId195" Type="http://schemas.openxmlformats.org/officeDocument/2006/relationships/slide" Target="slides/slide190.xml"/><Relationship Id="rId209" Type="http://schemas.openxmlformats.org/officeDocument/2006/relationships/slide" Target="slides/slide204.xml"/><Relationship Id="rId360" Type="http://schemas.openxmlformats.org/officeDocument/2006/relationships/slide" Target="slides/slide355.xml"/><Relationship Id="rId416" Type="http://schemas.openxmlformats.org/officeDocument/2006/relationships/slide" Target="slides/slide411.xml"/><Relationship Id="rId220" Type="http://schemas.openxmlformats.org/officeDocument/2006/relationships/slide" Target="slides/slide215.xml"/><Relationship Id="rId15" Type="http://schemas.openxmlformats.org/officeDocument/2006/relationships/slide" Target="slides/slide10.xml"/><Relationship Id="rId57" Type="http://schemas.openxmlformats.org/officeDocument/2006/relationships/slide" Target="slides/slide52.xml"/><Relationship Id="rId262" Type="http://schemas.openxmlformats.org/officeDocument/2006/relationships/slide" Target="slides/slide257.xml"/><Relationship Id="rId318" Type="http://schemas.openxmlformats.org/officeDocument/2006/relationships/slide" Target="slides/slide313.xml"/><Relationship Id="rId99" Type="http://schemas.openxmlformats.org/officeDocument/2006/relationships/slide" Target="slides/slide94.xml"/><Relationship Id="rId122" Type="http://schemas.openxmlformats.org/officeDocument/2006/relationships/slide" Target="slides/slide117.xml"/><Relationship Id="rId164" Type="http://schemas.openxmlformats.org/officeDocument/2006/relationships/slide" Target="slides/slide159.xml"/><Relationship Id="rId371" Type="http://schemas.openxmlformats.org/officeDocument/2006/relationships/slide" Target="slides/slide366.xml"/><Relationship Id="rId427" Type="http://schemas.openxmlformats.org/officeDocument/2006/relationships/presProps" Target="presProps.xml"/><Relationship Id="rId26" Type="http://schemas.openxmlformats.org/officeDocument/2006/relationships/slide" Target="slides/slide21.xml"/><Relationship Id="rId231" Type="http://schemas.openxmlformats.org/officeDocument/2006/relationships/slide" Target="slides/slide226.xml"/><Relationship Id="rId273" Type="http://schemas.openxmlformats.org/officeDocument/2006/relationships/slide" Target="slides/slide268.xml"/><Relationship Id="rId329" Type="http://schemas.openxmlformats.org/officeDocument/2006/relationships/slide" Target="slides/slide324.xml"/><Relationship Id="rId68" Type="http://schemas.openxmlformats.org/officeDocument/2006/relationships/slide" Target="slides/slide63.xml"/><Relationship Id="rId133" Type="http://schemas.openxmlformats.org/officeDocument/2006/relationships/slide" Target="slides/slide128.xml"/><Relationship Id="rId175" Type="http://schemas.openxmlformats.org/officeDocument/2006/relationships/slide" Target="slides/slide170.xml"/><Relationship Id="rId340" Type="http://schemas.openxmlformats.org/officeDocument/2006/relationships/slide" Target="slides/slide335.xml"/><Relationship Id="rId200" Type="http://schemas.openxmlformats.org/officeDocument/2006/relationships/slide" Target="slides/slide195.xml"/><Relationship Id="rId382" Type="http://schemas.openxmlformats.org/officeDocument/2006/relationships/slide" Target="slides/slide377.xml"/><Relationship Id="rId242" Type="http://schemas.openxmlformats.org/officeDocument/2006/relationships/slide" Target="slides/slide237.xml"/><Relationship Id="rId284" Type="http://schemas.openxmlformats.org/officeDocument/2006/relationships/slide" Target="slides/slide279.xml"/><Relationship Id="rId37" Type="http://schemas.openxmlformats.org/officeDocument/2006/relationships/slide" Target="slides/slide32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86" Type="http://schemas.openxmlformats.org/officeDocument/2006/relationships/slide" Target="slides/slide181.xml"/><Relationship Id="rId351" Type="http://schemas.openxmlformats.org/officeDocument/2006/relationships/slide" Target="slides/slide346.xml"/><Relationship Id="rId393" Type="http://schemas.openxmlformats.org/officeDocument/2006/relationships/slide" Target="slides/slide388.xml"/><Relationship Id="rId407" Type="http://schemas.openxmlformats.org/officeDocument/2006/relationships/slide" Target="slides/slide402.xml"/><Relationship Id="rId211" Type="http://schemas.openxmlformats.org/officeDocument/2006/relationships/slide" Target="slides/slide206.xml"/><Relationship Id="rId253" Type="http://schemas.openxmlformats.org/officeDocument/2006/relationships/slide" Target="slides/slide248.xml"/><Relationship Id="rId295" Type="http://schemas.openxmlformats.org/officeDocument/2006/relationships/slide" Target="slides/slide290.xml"/><Relationship Id="rId309" Type="http://schemas.openxmlformats.org/officeDocument/2006/relationships/slide" Target="slides/slide304.xml"/><Relationship Id="rId48" Type="http://schemas.openxmlformats.org/officeDocument/2006/relationships/slide" Target="slides/slide43.xml"/><Relationship Id="rId113" Type="http://schemas.openxmlformats.org/officeDocument/2006/relationships/slide" Target="slides/slide108.xml"/><Relationship Id="rId320" Type="http://schemas.openxmlformats.org/officeDocument/2006/relationships/slide" Target="slides/slide315.xml"/><Relationship Id="rId155" Type="http://schemas.openxmlformats.org/officeDocument/2006/relationships/slide" Target="slides/slide150.xml"/><Relationship Id="rId197" Type="http://schemas.openxmlformats.org/officeDocument/2006/relationships/slide" Target="slides/slide192.xml"/><Relationship Id="rId362" Type="http://schemas.openxmlformats.org/officeDocument/2006/relationships/slide" Target="slides/slide357.xml"/><Relationship Id="rId418" Type="http://schemas.openxmlformats.org/officeDocument/2006/relationships/slide" Target="slides/slide413.xml"/><Relationship Id="rId222" Type="http://schemas.openxmlformats.org/officeDocument/2006/relationships/slide" Target="slides/slide217.xml"/><Relationship Id="rId264" Type="http://schemas.openxmlformats.org/officeDocument/2006/relationships/slide" Target="slides/slide259.xml"/><Relationship Id="rId17" Type="http://schemas.openxmlformats.org/officeDocument/2006/relationships/slide" Target="slides/slide12.xml"/><Relationship Id="rId59" Type="http://schemas.openxmlformats.org/officeDocument/2006/relationships/slide" Target="slides/slide54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166" Type="http://schemas.openxmlformats.org/officeDocument/2006/relationships/slide" Target="slides/slide161.xml"/><Relationship Id="rId331" Type="http://schemas.openxmlformats.org/officeDocument/2006/relationships/slide" Target="slides/slide326.xml"/><Relationship Id="rId373" Type="http://schemas.openxmlformats.org/officeDocument/2006/relationships/slide" Target="slides/slide368.xml"/><Relationship Id="rId42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>
            <a:extLst>
              <a:ext uri="{FF2B5EF4-FFF2-40B4-BE49-F238E27FC236}">
                <a16:creationId xmlns:a16="http://schemas.microsoft.com/office/drawing/2014/main" id="{D322B49B-EBBA-17E6-A128-D1319823E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6" name="AutoShape 2">
            <a:extLst>
              <a:ext uri="{FF2B5EF4-FFF2-40B4-BE49-F238E27FC236}">
                <a16:creationId xmlns:a16="http://schemas.microsoft.com/office/drawing/2014/main" id="{AEC63286-9EAF-50AF-FF3D-CF9C52227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" name="AutoShape 3">
            <a:extLst>
              <a:ext uri="{FF2B5EF4-FFF2-40B4-BE49-F238E27FC236}">
                <a16:creationId xmlns:a16="http://schemas.microsoft.com/office/drawing/2014/main" id="{C09FBC99-68B4-0EF2-AF1A-A89137C5A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1A87D737-D6AC-536F-79F3-6409955F8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9" name="AutoShape 5">
            <a:extLst>
              <a:ext uri="{FF2B5EF4-FFF2-40B4-BE49-F238E27FC236}">
                <a16:creationId xmlns:a16="http://schemas.microsoft.com/office/drawing/2014/main" id="{E9D2D31A-A8F4-ED4D-B256-A0CD03D13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" name="AutoShape 6">
            <a:extLst>
              <a:ext uri="{FF2B5EF4-FFF2-40B4-BE49-F238E27FC236}">
                <a16:creationId xmlns:a16="http://schemas.microsoft.com/office/drawing/2014/main" id="{4DAB08D5-E7FE-236A-2379-38A28B6DF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id="{A685EE68-93D3-EA00-DF46-A74A573FB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id="{67C3096F-0AEC-D14E-C3D3-30FA10C3C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id="{64E6EAD7-9CF6-885B-1082-62092BCE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" name="AutoShape 10">
            <a:extLst>
              <a:ext uri="{FF2B5EF4-FFF2-40B4-BE49-F238E27FC236}">
                <a16:creationId xmlns:a16="http://schemas.microsoft.com/office/drawing/2014/main" id="{EA0451AB-8966-4E7B-3FBC-DA4B0309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" name="AutoShape 11">
            <a:extLst>
              <a:ext uri="{FF2B5EF4-FFF2-40B4-BE49-F238E27FC236}">
                <a16:creationId xmlns:a16="http://schemas.microsoft.com/office/drawing/2014/main" id="{FB0BE8A6-E58A-1192-2E6A-D98FDB7D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6" name="AutoShape 12">
            <a:extLst>
              <a:ext uri="{FF2B5EF4-FFF2-40B4-BE49-F238E27FC236}">
                <a16:creationId xmlns:a16="http://schemas.microsoft.com/office/drawing/2014/main" id="{C976F0B3-9CC3-95DB-0AA5-42FC40E74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7" name="AutoShape 13">
            <a:extLst>
              <a:ext uri="{FF2B5EF4-FFF2-40B4-BE49-F238E27FC236}">
                <a16:creationId xmlns:a16="http://schemas.microsoft.com/office/drawing/2014/main" id="{E4ADF0DB-7562-3C04-9D9E-0C1CEFAD0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8" name="AutoShape 14">
            <a:extLst>
              <a:ext uri="{FF2B5EF4-FFF2-40B4-BE49-F238E27FC236}">
                <a16:creationId xmlns:a16="http://schemas.microsoft.com/office/drawing/2014/main" id="{9FFC0AD5-B3A5-130B-394F-B8300A53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9" name="AutoShape 15">
            <a:extLst>
              <a:ext uri="{FF2B5EF4-FFF2-40B4-BE49-F238E27FC236}">
                <a16:creationId xmlns:a16="http://schemas.microsoft.com/office/drawing/2014/main" id="{B9C5F782-6B62-349E-198C-D04DDB1DA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0" name="AutoShape 16">
            <a:extLst>
              <a:ext uri="{FF2B5EF4-FFF2-40B4-BE49-F238E27FC236}">
                <a16:creationId xmlns:a16="http://schemas.microsoft.com/office/drawing/2014/main" id="{736F7C1C-ADD9-18C0-2A56-B860D9EF5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1" name="AutoShape 17">
            <a:extLst>
              <a:ext uri="{FF2B5EF4-FFF2-40B4-BE49-F238E27FC236}">
                <a16:creationId xmlns:a16="http://schemas.microsoft.com/office/drawing/2014/main" id="{2BEBD751-427B-27E6-2DF3-83FB3A114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2" name="AutoShape 18">
            <a:extLst>
              <a:ext uri="{FF2B5EF4-FFF2-40B4-BE49-F238E27FC236}">
                <a16:creationId xmlns:a16="http://schemas.microsoft.com/office/drawing/2014/main" id="{FAB4AD45-8579-4C91-2F47-E921D42C5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3" name="AutoShape 19">
            <a:extLst>
              <a:ext uri="{FF2B5EF4-FFF2-40B4-BE49-F238E27FC236}">
                <a16:creationId xmlns:a16="http://schemas.microsoft.com/office/drawing/2014/main" id="{DF4CCC7B-3124-6A8D-2EFA-07F46E688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4" name="AutoShape 20">
            <a:extLst>
              <a:ext uri="{FF2B5EF4-FFF2-40B4-BE49-F238E27FC236}">
                <a16:creationId xmlns:a16="http://schemas.microsoft.com/office/drawing/2014/main" id="{172270D8-A1CF-6FBD-294E-CAB3A4CB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5" name="AutoShape 21">
            <a:extLst>
              <a:ext uri="{FF2B5EF4-FFF2-40B4-BE49-F238E27FC236}">
                <a16:creationId xmlns:a16="http://schemas.microsoft.com/office/drawing/2014/main" id="{17222B43-0793-7F66-83AB-71E4EFF0D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6" name="AutoShape 22">
            <a:extLst>
              <a:ext uri="{FF2B5EF4-FFF2-40B4-BE49-F238E27FC236}">
                <a16:creationId xmlns:a16="http://schemas.microsoft.com/office/drawing/2014/main" id="{091D16FA-33F8-BBA8-DC42-539754616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FC6C4E28-7B12-0F2E-6B26-FAFB49D8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id="{BE61E12A-E8E6-6158-A5C2-ECC6A2020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9" name="Rectangle 25">
            <a:extLst>
              <a:ext uri="{FF2B5EF4-FFF2-40B4-BE49-F238E27FC236}">
                <a16:creationId xmlns:a16="http://schemas.microsoft.com/office/drawing/2014/main" id="{3DAB9DA0-6E6F-C684-5D33-8E7326567917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37075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id="{D93CBB18-442A-6183-25BA-F83C2EBA8FD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4994275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6171" name="Text Box 27">
            <a:extLst>
              <a:ext uri="{FF2B5EF4-FFF2-40B4-BE49-F238E27FC236}">
                <a16:creationId xmlns:a16="http://schemas.microsoft.com/office/drawing/2014/main" id="{E1DD2F06-DC35-CA40-744E-DA4065BA3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72" name="Rectangle 28">
            <a:extLst>
              <a:ext uri="{FF2B5EF4-FFF2-40B4-BE49-F238E27FC236}">
                <a16:creationId xmlns:a16="http://schemas.microsoft.com/office/drawing/2014/main" id="{EEC0222F-BD1C-DD2D-9669-C12C392BEA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368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ea typeface="ＭＳ 明朝" panose="02020609040205080304" pitchFamily="17" charset="-128"/>
              </a:defRPr>
            </a:lvl1pPr>
          </a:lstStyle>
          <a:p>
            <a:fld id="{DA133F86-F29E-42EA-BEAB-8D3891C606B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4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2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6.xml"/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0.xml"/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3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3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3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4.xml"/><Relationship Id="rId1" Type="http://schemas.openxmlformats.org/officeDocument/2006/relationships/notesMaster" Target="../notesMasters/notesMaster1.xml"/></Relationships>
</file>

<file path=ppt/notesSlides/_rels/notesSlide3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3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3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3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8.xml"/><Relationship Id="rId1" Type="http://schemas.openxmlformats.org/officeDocument/2006/relationships/notesMaster" Target="../notesMasters/notesMaster1.xml"/></Relationships>
</file>

<file path=ppt/notesSlides/_rels/notesSlide3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3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3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2.xml"/><Relationship Id="rId1" Type="http://schemas.openxmlformats.org/officeDocument/2006/relationships/notesMaster" Target="../notesMasters/notesMaster1.xml"/></Relationships>
</file>

<file path=ppt/notesSlides/_rels/notesSlide3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3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3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3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6.xml"/><Relationship Id="rId1" Type="http://schemas.openxmlformats.org/officeDocument/2006/relationships/notesMaster" Target="../notesMasters/notesMaster1.xml"/></Relationships>
</file>

<file path=ppt/notesSlides/_rels/notesSlide3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3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3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0.xml"/><Relationship Id="rId1" Type="http://schemas.openxmlformats.org/officeDocument/2006/relationships/notesMaster" Target="../notesMasters/notesMaster1.xml"/></Relationships>
</file>

<file path=ppt/notesSlides/_rels/notesSlide4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4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4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4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4.xml"/><Relationship Id="rId1" Type="http://schemas.openxmlformats.org/officeDocument/2006/relationships/notesMaster" Target="../notesMasters/notesMaster1.xml"/></Relationships>
</file>

<file path=ppt/notesSlides/_rels/notesSlide4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4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4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4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8.xml"/><Relationship Id="rId1" Type="http://schemas.openxmlformats.org/officeDocument/2006/relationships/notesMaster" Target="../notesMasters/notesMaster1.xml"/></Relationships>
</file>

<file path=ppt/notesSlides/_rels/notesSlide4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4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4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2.xml"/><Relationship Id="rId1" Type="http://schemas.openxmlformats.org/officeDocument/2006/relationships/notesMaster" Target="../notesMasters/notesMaster1.xml"/></Relationships>
</file>

<file path=ppt/notesSlides/_rels/notesSlide4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4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4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4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6.xml"/><Relationship Id="rId1" Type="http://schemas.openxmlformats.org/officeDocument/2006/relationships/notesMaster" Target="../notesMasters/notesMaster1.xml"/></Relationships>
</file>

<file path=ppt/notesSlides/_rels/notesSlide4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4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4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D3DD5D0-F109-E8B5-E488-BC9A664E5D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127DE5-9DE7-456C-A48A-E6F212091D32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437249" name="Rectangle 1">
            <a:extLst>
              <a:ext uri="{FF2B5EF4-FFF2-40B4-BE49-F238E27FC236}">
                <a16:creationId xmlns:a16="http://schemas.microsoft.com/office/drawing/2014/main" id="{518E2F03-F54F-AFF6-97D4-595643AF4EA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7250" name="Rectangle 2">
            <a:extLst>
              <a:ext uri="{FF2B5EF4-FFF2-40B4-BE49-F238E27FC236}">
                <a16:creationId xmlns:a16="http://schemas.microsoft.com/office/drawing/2014/main" id="{FA4EABE8-1EA3-0E2D-FDB7-FADB8FB23D9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1ECDA50-3672-9DA0-7C63-387E5C7C5C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54839D-BBB7-4772-8ABD-3DFBCC407DC9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446465" name="Rectangle 1">
            <a:extLst>
              <a:ext uri="{FF2B5EF4-FFF2-40B4-BE49-F238E27FC236}">
                <a16:creationId xmlns:a16="http://schemas.microsoft.com/office/drawing/2014/main" id="{576D5E88-48C5-42D7-BE4E-75926A7DC6E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AADE1215-5D68-E657-E7EC-3B086963B25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0326406-DBC2-F8BD-1448-F5E6AF4167E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9BDA20-2986-473E-8611-F1F9F30341B5}" type="slidenum">
              <a:rPr lang="en-US" altLang="ja-JP"/>
              <a:pPr/>
              <a:t>100</a:t>
            </a:fld>
            <a:endParaRPr lang="en-US" altLang="ja-JP"/>
          </a:p>
        </p:txBody>
      </p:sp>
      <p:sp>
        <p:nvSpPr>
          <p:cNvPr id="538625" name="Rectangle 1">
            <a:extLst>
              <a:ext uri="{FF2B5EF4-FFF2-40B4-BE49-F238E27FC236}">
                <a16:creationId xmlns:a16="http://schemas.microsoft.com/office/drawing/2014/main" id="{782FF081-00F5-6928-CDF0-6B9D7997FC9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8626" name="Rectangle 2">
            <a:extLst>
              <a:ext uri="{FF2B5EF4-FFF2-40B4-BE49-F238E27FC236}">
                <a16:creationId xmlns:a16="http://schemas.microsoft.com/office/drawing/2014/main" id="{12A4FF59-F21F-2D31-C3B0-B9375D0D2A0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5B815BE-671D-D07D-AA7B-1A6087F0C0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EE97F9-63D4-45FB-9AC6-6BF76AE1C2FD}" type="slidenum">
              <a:rPr lang="en-US" altLang="ja-JP"/>
              <a:pPr/>
              <a:t>101</a:t>
            </a:fld>
            <a:endParaRPr lang="en-US" altLang="ja-JP"/>
          </a:p>
        </p:txBody>
      </p:sp>
      <p:sp>
        <p:nvSpPr>
          <p:cNvPr id="539649" name="Rectangle 1">
            <a:extLst>
              <a:ext uri="{FF2B5EF4-FFF2-40B4-BE49-F238E27FC236}">
                <a16:creationId xmlns:a16="http://schemas.microsoft.com/office/drawing/2014/main" id="{2519EF2A-DE00-D474-CC4A-82B22CBD413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9650" name="Rectangle 2">
            <a:extLst>
              <a:ext uri="{FF2B5EF4-FFF2-40B4-BE49-F238E27FC236}">
                <a16:creationId xmlns:a16="http://schemas.microsoft.com/office/drawing/2014/main" id="{16582E13-7AF0-2B87-895C-6F91A681D75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61C28D7-173B-0811-BB67-1AF93A510B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F10856-FC9D-4188-B2FE-9218BF91B128}" type="slidenum">
              <a:rPr lang="en-US" altLang="ja-JP"/>
              <a:pPr/>
              <a:t>102</a:t>
            </a:fld>
            <a:endParaRPr lang="en-US" altLang="ja-JP"/>
          </a:p>
        </p:txBody>
      </p:sp>
      <p:sp>
        <p:nvSpPr>
          <p:cNvPr id="540673" name="Rectangle 1">
            <a:extLst>
              <a:ext uri="{FF2B5EF4-FFF2-40B4-BE49-F238E27FC236}">
                <a16:creationId xmlns:a16="http://schemas.microsoft.com/office/drawing/2014/main" id="{4DC0E45F-4E1C-AA7D-3720-F4E130F6687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0674" name="Rectangle 2">
            <a:extLst>
              <a:ext uri="{FF2B5EF4-FFF2-40B4-BE49-F238E27FC236}">
                <a16:creationId xmlns:a16="http://schemas.microsoft.com/office/drawing/2014/main" id="{D6863141-75B5-276F-3A27-0E6931B588D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BADDF0F-2208-C631-D866-497F383212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9BA72D-22FC-4782-B03F-6C47612F56C6}" type="slidenum">
              <a:rPr lang="en-US" altLang="ja-JP"/>
              <a:pPr/>
              <a:t>103</a:t>
            </a:fld>
            <a:endParaRPr lang="en-US" altLang="ja-JP"/>
          </a:p>
        </p:txBody>
      </p:sp>
      <p:sp>
        <p:nvSpPr>
          <p:cNvPr id="541697" name="Rectangle 1">
            <a:extLst>
              <a:ext uri="{FF2B5EF4-FFF2-40B4-BE49-F238E27FC236}">
                <a16:creationId xmlns:a16="http://schemas.microsoft.com/office/drawing/2014/main" id="{8C8CE1A3-E962-C93F-138D-3B36E367B36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EF8CC7AC-9455-5A85-420C-AEAB4D01779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AB0C5F0-DE07-A07F-0E6D-920E8CC661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08686-0A21-42E6-A32F-0867E08B5647}" type="slidenum">
              <a:rPr lang="en-US" altLang="ja-JP"/>
              <a:pPr/>
              <a:t>104</a:t>
            </a:fld>
            <a:endParaRPr lang="en-US" altLang="ja-JP"/>
          </a:p>
        </p:txBody>
      </p:sp>
      <p:sp>
        <p:nvSpPr>
          <p:cNvPr id="542721" name="Rectangle 1">
            <a:extLst>
              <a:ext uri="{FF2B5EF4-FFF2-40B4-BE49-F238E27FC236}">
                <a16:creationId xmlns:a16="http://schemas.microsoft.com/office/drawing/2014/main" id="{5E347338-86CE-E509-2429-9CAAFC0F94C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22" name="Rectangle 2">
            <a:extLst>
              <a:ext uri="{FF2B5EF4-FFF2-40B4-BE49-F238E27FC236}">
                <a16:creationId xmlns:a16="http://schemas.microsoft.com/office/drawing/2014/main" id="{556A3171-BE8A-0BEC-A551-B2331AEAADF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F14DCEE-CA28-6641-66E1-26418239293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880BDC-7E80-419C-AC71-7EDB6ACCC834}" type="slidenum">
              <a:rPr lang="en-US" altLang="ja-JP"/>
              <a:pPr/>
              <a:t>105</a:t>
            </a:fld>
            <a:endParaRPr lang="en-US" altLang="ja-JP"/>
          </a:p>
        </p:txBody>
      </p:sp>
      <p:sp>
        <p:nvSpPr>
          <p:cNvPr id="543745" name="Rectangle 1">
            <a:extLst>
              <a:ext uri="{FF2B5EF4-FFF2-40B4-BE49-F238E27FC236}">
                <a16:creationId xmlns:a16="http://schemas.microsoft.com/office/drawing/2014/main" id="{C933E69C-A659-DACD-051F-45640C26DB0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CD8A3583-3354-9ADA-C1ED-F51242910F8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4539841-6C74-C274-1313-051762E614C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78F7A7-0639-4E04-AF27-9FB1A6673317}" type="slidenum">
              <a:rPr lang="en-US" altLang="ja-JP"/>
              <a:pPr/>
              <a:t>106</a:t>
            </a:fld>
            <a:endParaRPr lang="en-US" altLang="ja-JP"/>
          </a:p>
        </p:txBody>
      </p:sp>
      <p:sp>
        <p:nvSpPr>
          <p:cNvPr id="544769" name="Rectangle 1">
            <a:extLst>
              <a:ext uri="{FF2B5EF4-FFF2-40B4-BE49-F238E27FC236}">
                <a16:creationId xmlns:a16="http://schemas.microsoft.com/office/drawing/2014/main" id="{045A9DD1-93BD-FD56-5C97-56BD7DE3D9C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4770" name="Rectangle 2">
            <a:extLst>
              <a:ext uri="{FF2B5EF4-FFF2-40B4-BE49-F238E27FC236}">
                <a16:creationId xmlns:a16="http://schemas.microsoft.com/office/drawing/2014/main" id="{826EE09E-422B-9129-CAB0-623D58F7FB6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751BE58-E1B9-EBEB-540E-6FE39DCE51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47A610-CF7E-41D5-9B72-4970F66C6C78}" type="slidenum">
              <a:rPr lang="en-US" altLang="ja-JP"/>
              <a:pPr/>
              <a:t>107</a:t>
            </a:fld>
            <a:endParaRPr lang="en-US" altLang="ja-JP"/>
          </a:p>
        </p:txBody>
      </p:sp>
      <p:sp>
        <p:nvSpPr>
          <p:cNvPr id="545793" name="Rectangle 1">
            <a:extLst>
              <a:ext uri="{FF2B5EF4-FFF2-40B4-BE49-F238E27FC236}">
                <a16:creationId xmlns:a16="http://schemas.microsoft.com/office/drawing/2014/main" id="{F152CA63-7737-9F1B-F0A4-0FE19534C5D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5794" name="Rectangle 2">
            <a:extLst>
              <a:ext uri="{FF2B5EF4-FFF2-40B4-BE49-F238E27FC236}">
                <a16:creationId xmlns:a16="http://schemas.microsoft.com/office/drawing/2014/main" id="{33A5CF32-95B0-90B2-A471-3A1138C9EE3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5FDFC88-D1A6-B925-64E7-D15336A9A7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0EF121-0BAE-4B1C-BCF2-86CCE94571E3}" type="slidenum">
              <a:rPr lang="en-US" altLang="ja-JP"/>
              <a:pPr/>
              <a:t>108</a:t>
            </a:fld>
            <a:endParaRPr lang="en-US" altLang="ja-JP"/>
          </a:p>
        </p:txBody>
      </p:sp>
      <p:sp>
        <p:nvSpPr>
          <p:cNvPr id="546817" name="Rectangle 1">
            <a:extLst>
              <a:ext uri="{FF2B5EF4-FFF2-40B4-BE49-F238E27FC236}">
                <a16:creationId xmlns:a16="http://schemas.microsoft.com/office/drawing/2014/main" id="{7441A66F-0E9E-3741-4D93-A9DDCC54B18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6818" name="Rectangle 2">
            <a:extLst>
              <a:ext uri="{FF2B5EF4-FFF2-40B4-BE49-F238E27FC236}">
                <a16:creationId xmlns:a16="http://schemas.microsoft.com/office/drawing/2014/main" id="{F53652AF-0A6B-D6D1-B0A9-30B19CAE7D8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EF1BC91-BC33-6B00-E9B3-BC2F2F56B5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9ED602-D17B-4452-9D27-CC9340661FC4}" type="slidenum">
              <a:rPr lang="en-US" altLang="ja-JP"/>
              <a:pPr/>
              <a:t>109</a:t>
            </a:fld>
            <a:endParaRPr lang="en-US" altLang="ja-JP"/>
          </a:p>
        </p:txBody>
      </p:sp>
      <p:sp>
        <p:nvSpPr>
          <p:cNvPr id="547841" name="Rectangle 1">
            <a:extLst>
              <a:ext uri="{FF2B5EF4-FFF2-40B4-BE49-F238E27FC236}">
                <a16:creationId xmlns:a16="http://schemas.microsoft.com/office/drawing/2014/main" id="{FEA1CCBC-7CA0-95D0-26FF-30F030024D7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7842" name="Rectangle 2">
            <a:extLst>
              <a:ext uri="{FF2B5EF4-FFF2-40B4-BE49-F238E27FC236}">
                <a16:creationId xmlns:a16="http://schemas.microsoft.com/office/drawing/2014/main" id="{8CF53B6E-8A46-2BE3-151C-7A29DDDB95E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913B95D-40FD-FE1B-E2D4-DA707BB14A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6BC74B-32F3-493E-A414-79B1E8C5FD2F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447489" name="Rectangle 1">
            <a:extLst>
              <a:ext uri="{FF2B5EF4-FFF2-40B4-BE49-F238E27FC236}">
                <a16:creationId xmlns:a16="http://schemas.microsoft.com/office/drawing/2014/main" id="{6F23BB6A-9920-FCC8-5FC8-D894B7D36E4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86AAB376-F721-F190-EF4C-A6E5F8F048C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11B1704-F8E8-3D27-730E-9A21DB7F97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D4B63C-A654-4E24-A1C0-443FA02227CC}" type="slidenum">
              <a:rPr lang="en-US" altLang="ja-JP"/>
              <a:pPr/>
              <a:t>110</a:t>
            </a:fld>
            <a:endParaRPr lang="en-US" altLang="ja-JP"/>
          </a:p>
        </p:txBody>
      </p:sp>
      <p:sp>
        <p:nvSpPr>
          <p:cNvPr id="548865" name="Rectangle 1">
            <a:extLst>
              <a:ext uri="{FF2B5EF4-FFF2-40B4-BE49-F238E27FC236}">
                <a16:creationId xmlns:a16="http://schemas.microsoft.com/office/drawing/2014/main" id="{F624FA7D-E410-AAB7-70EB-83741150797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8866" name="Rectangle 2">
            <a:extLst>
              <a:ext uri="{FF2B5EF4-FFF2-40B4-BE49-F238E27FC236}">
                <a16:creationId xmlns:a16="http://schemas.microsoft.com/office/drawing/2014/main" id="{77A81131-D77D-9CD3-FE7C-E8B88680DB1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8385CDA-E90A-5AAB-10D0-A57630A5DB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3DA28F-01FC-4BA9-B870-CDD65CBE5BC7}" type="slidenum">
              <a:rPr lang="en-US" altLang="ja-JP"/>
              <a:pPr/>
              <a:t>111</a:t>
            </a:fld>
            <a:endParaRPr lang="en-US" altLang="ja-JP"/>
          </a:p>
        </p:txBody>
      </p:sp>
      <p:sp>
        <p:nvSpPr>
          <p:cNvPr id="549889" name="Rectangle 1">
            <a:extLst>
              <a:ext uri="{FF2B5EF4-FFF2-40B4-BE49-F238E27FC236}">
                <a16:creationId xmlns:a16="http://schemas.microsoft.com/office/drawing/2014/main" id="{2E811099-0BFC-F637-6FCD-70DB70DD51A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9890" name="Rectangle 2">
            <a:extLst>
              <a:ext uri="{FF2B5EF4-FFF2-40B4-BE49-F238E27FC236}">
                <a16:creationId xmlns:a16="http://schemas.microsoft.com/office/drawing/2014/main" id="{BA86C54B-0001-15BE-7087-EE5F926B42A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99DD3CF-D3B7-FBC3-3E58-6ABC258BEF5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AE45A9-24B0-451D-83FB-6D31871A5877}" type="slidenum">
              <a:rPr lang="en-US" altLang="ja-JP"/>
              <a:pPr/>
              <a:t>112</a:t>
            </a:fld>
            <a:endParaRPr lang="en-US" altLang="ja-JP"/>
          </a:p>
        </p:txBody>
      </p:sp>
      <p:sp>
        <p:nvSpPr>
          <p:cNvPr id="550913" name="Rectangle 1">
            <a:extLst>
              <a:ext uri="{FF2B5EF4-FFF2-40B4-BE49-F238E27FC236}">
                <a16:creationId xmlns:a16="http://schemas.microsoft.com/office/drawing/2014/main" id="{B39EDD7D-A0B8-935F-A4E4-0BC8D8EB700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0914" name="Rectangle 2">
            <a:extLst>
              <a:ext uri="{FF2B5EF4-FFF2-40B4-BE49-F238E27FC236}">
                <a16:creationId xmlns:a16="http://schemas.microsoft.com/office/drawing/2014/main" id="{27DD3B38-D40F-7BB0-D489-334B03CBB3C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4510E6C-5C2D-BDD9-A065-73D6EDB7F66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64B44B-69CC-4D56-A952-3902A3055CAC}" type="slidenum">
              <a:rPr lang="en-US" altLang="ja-JP"/>
              <a:pPr/>
              <a:t>113</a:t>
            </a:fld>
            <a:endParaRPr lang="en-US" altLang="ja-JP"/>
          </a:p>
        </p:txBody>
      </p:sp>
      <p:sp>
        <p:nvSpPr>
          <p:cNvPr id="551937" name="Rectangle 1">
            <a:extLst>
              <a:ext uri="{FF2B5EF4-FFF2-40B4-BE49-F238E27FC236}">
                <a16:creationId xmlns:a16="http://schemas.microsoft.com/office/drawing/2014/main" id="{5EDADE13-A4C0-FD01-0088-798FD2A6360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1DB5D713-9FBE-C976-D13D-0E46B2B9296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F2EB8A8-9161-479C-0EF1-737C8AA87B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8FA56F-FA60-4CF9-B39C-8E6D073D7094}" type="slidenum">
              <a:rPr lang="en-US" altLang="ja-JP"/>
              <a:pPr/>
              <a:t>114</a:t>
            </a:fld>
            <a:endParaRPr lang="en-US" altLang="ja-JP"/>
          </a:p>
        </p:txBody>
      </p:sp>
      <p:sp>
        <p:nvSpPr>
          <p:cNvPr id="552961" name="Rectangle 1">
            <a:extLst>
              <a:ext uri="{FF2B5EF4-FFF2-40B4-BE49-F238E27FC236}">
                <a16:creationId xmlns:a16="http://schemas.microsoft.com/office/drawing/2014/main" id="{A793E595-6021-2D99-B7A5-23FCD1FC908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62" name="Rectangle 2">
            <a:extLst>
              <a:ext uri="{FF2B5EF4-FFF2-40B4-BE49-F238E27FC236}">
                <a16:creationId xmlns:a16="http://schemas.microsoft.com/office/drawing/2014/main" id="{00976947-050A-1B1B-38DE-7EEB72D2792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8716719-CB57-C6E2-E0A5-EFA2C37CE90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FB3E61-69E5-453E-B398-55BCEBEFEDCA}" type="slidenum">
              <a:rPr lang="en-US" altLang="ja-JP"/>
              <a:pPr/>
              <a:t>115</a:t>
            </a:fld>
            <a:endParaRPr lang="en-US" altLang="ja-JP"/>
          </a:p>
        </p:txBody>
      </p:sp>
      <p:sp>
        <p:nvSpPr>
          <p:cNvPr id="553985" name="Rectangle 1">
            <a:extLst>
              <a:ext uri="{FF2B5EF4-FFF2-40B4-BE49-F238E27FC236}">
                <a16:creationId xmlns:a16="http://schemas.microsoft.com/office/drawing/2014/main" id="{631A64C5-917B-08B6-F299-F53323E32AA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986" name="Rectangle 2">
            <a:extLst>
              <a:ext uri="{FF2B5EF4-FFF2-40B4-BE49-F238E27FC236}">
                <a16:creationId xmlns:a16="http://schemas.microsoft.com/office/drawing/2014/main" id="{FE92FD9D-1629-FFAB-F785-E4EE0D09FEB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5D78630-8DDD-B754-01B8-4959D2E8F5E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494B43-FAF2-4737-B8E9-0EC9F4826935}" type="slidenum">
              <a:rPr lang="en-US" altLang="ja-JP"/>
              <a:pPr/>
              <a:t>116</a:t>
            </a:fld>
            <a:endParaRPr lang="en-US" altLang="ja-JP"/>
          </a:p>
        </p:txBody>
      </p:sp>
      <p:sp>
        <p:nvSpPr>
          <p:cNvPr id="555009" name="Rectangle 1">
            <a:extLst>
              <a:ext uri="{FF2B5EF4-FFF2-40B4-BE49-F238E27FC236}">
                <a16:creationId xmlns:a16="http://schemas.microsoft.com/office/drawing/2014/main" id="{FFB52F97-4093-BC4A-EB94-3C158935144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5010" name="Rectangle 2">
            <a:extLst>
              <a:ext uri="{FF2B5EF4-FFF2-40B4-BE49-F238E27FC236}">
                <a16:creationId xmlns:a16="http://schemas.microsoft.com/office/drawing/2014/main" id="{ADF126FF-1865-CECC-BF29-889ACFFDFE4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88921F5-C069-BA23-B0EC-FB6F551F0D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E0F57C-5A25-461F-857E-2FDC96FA09BD}" type="slidenum">
              <a:rPr lang="en-US" altLang="ja-JP"/>
              <a:pPr/>
              <a:t>117</a:t>
            </a:fld>
            <a:endParaRPr lang="en-US" altLang="ja-JP"/>
          </a:p>
        </p:txBody>
      </p:sp>
      <p:sp>
        <p:nvSpPr>
          <p:cNvPr id="556033" name="Rectangle 1">
            <a:extLst>
              <a:ext uri="{FF2B5EF4-FFF2-40B4-BE49-F238E27FC236}">
                <a16:creationId xmlns:a16="http://schemas.microsoft.com/office/drawing/2014/main" id="{44D7129E-BDF9-3B5E-66B0-CED8F4341C1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5219F075-6DCD-58BB-C52F-56923FD7925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989535B-C7EC-FEA3-6AC0-2FFAC21201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08CA0E-3179-4137-8260-7240086AEB03}" type="slidenum">
              <a:rPr lang="en-US" altLang="ja-JP"/>
              <a:pPr/>
              <a:t>118</a:t>
            </a:fld>
            <a:endParaRPr lang="en-US" altLang="ja-JP"/>
          </a:p>
        </p:txBody>
      </p:sp>
      <p:sp>
        <p:nvSpPr>
          <p:cNvPr id="557057" name="Rectangle 1">
            <a:extLst>
              <a:ext uri="{FF2B5EF4-FFF2-40B4-BE49-F238E27FC236}">
                <a16:creationId xmlns:a16="http://schemas.microsoft.com/office/drawing/2014/main" id="{E1D4C1CE-1E21-F1AD-0EAD-84E5292BAEF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7058" name="Rectangle 2">
            <a:extLst>
              <a:ext uri="{FF2B5EF4-FFF2-40B4-BE49-F238E27FC236}">
                <a16:creationId xmlns:a16="http://schemas.microsoft.com/office/drawing/2014/main" id="{CBF6BD6A-7BCD-C6A9-B6D9-5459A9234B8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817AD9A-742A-E903-1199-15BC7B07CB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B76ED4-6633-4962-BCB9-C1093AEEF687}" type="slidenum">
              <a:rPr lang="en-US" altLang="ja-JP"/>
              <a:pPr/>
              <a:t>119</a:t>
            </a:fld>
            <a:endParaRPr lang="en-US" altLang="ja-JP"/>
          </a:p>
        </p:txBody>
      </p:sp>
      <p:sp>
        <p:nvSpPr>
          <p:cNvPr id="558081" name="Rectangle 1">
            <a:extLst>
              <a:ext uri="{FF2B5EF4-FFF2-40B4-BE49-F238E27FC236}">
                <a16:creationId xmlns:a16="http://schemas.microsoft.com/office/drawing/2014/main" id="{9579269E-F034-11C5-E349-AD6192C0A7F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8082" name="Rectangle 2">
            <a:extLst>
              <a:ext uri="{FF2B5EF4-FFF2-40B4-BE49-F238E27FC236}">
                <a16:creationId xmlns:a16="http://schemas.microsoft.com/office/drawing/2014/main" id="{7E7F7C98-A731-57FD-880F-800524F6A90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1C158D3-2AF3-D436-58F5-FD0A4AD2D5C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9C4AD8-21C5-4F5D-A12C-ECB327CC3185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448513" name="Rectangle 1">
            <a:extLst>
              <a:ext uri="{FF2B5EF4-FFF2-40B4-BE49-F238E27FC236}">
                <a16:creationId xmlns:a16="http://schemas.microsoft.com/office/drawing/2014/main" id="{6898C1F1-6739-2732-CE30-26A10E7F473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8514" name="Rectangle 2">
            <a:extLst>
              <a:ext uri="{FF2B5EF4-FFF2-40B4-BE49-F238E27FC236}">
                <a16:creationId xmlns:a16="http://schemas.microsoft.com/office/drawing/2014/main" id="{4541C67C-9AB2-2841-498E-021D807E389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94ADFB8-8375-13BC-5047-CC009E5790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7CBE41-A91C-462C-A630-87C7D036F678}" type="slidenum">
              <a:rPr lang="en-US" altLang="ja-JP"/>
              <a:pPr/>
              <a:t>120</a:t>
            </a:fld>
            <a:endParaRPr lang="en-US" altLang="ja-JP"/>
          </a:p>
        </p:txBody>
      </p:sp>
      <p:sp>
        <p:nvSpPr>
          <p:cNvPr id="559105" name="Rectangle 1">
            <a:extLst>
              <a:ext uri="{FF2B5EF4-FFF2-40B4-BE49-F238E27FC236}">
                <a16:creationId xmlns:a16="http://schemas.microsoft.com/office/drawing/2014/main" id="{4247AEFD-7456-6245-76D4-6FA7508B979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9106" name="Rectangle 2">
            <a:extLst>
              <a:ext uri="{FF2B5EF4-FFF2-40B4-BE49-F238E27FC236}">
                <a16:creationId xmlns:a16="http://schemas.microsoft.com/office/drawing/2014/main" id="{46DFC93C-B73F-D34C-E839-931EDEF309C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58E9E7D-0FCB-4180-8C4D-78C081393B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34DE29-622E-46A8-895F-0FCA0540B87B}" type="slidenum">
              <a:rPr lang="en-US" altLang="ja-JP"/>
              <a:pPr/>
              <a:t>121</a:t>
            </a:fld>
            <a:endParaRPr lang="en-US" altLang="ja-JP"/>
          </a:p>
        </p:txBody>
      </p:sp>
      <p:sp>
        <p:nvSpPr>
          <p:cNvPr id="560129" name="Rectangle 1">
            <a:extLst>
              <a:ext uri="{FF2B5EF4-FFF2-40B4-BE49-F238E27FC236}">
                <a16:creationId xmlns:a16="http://schemas.microsoft.com/office/drawing/2014/main" id="{284E0C08-148A-2BD9-7609-6300B0F6E52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0130" name="Rectangle 2">
            <a:extLst>
              <a:ext uri="{FF2B5EF4-FFF2-40B4-BE49-F238E27FC236}">
                <a16:creationId xmlns:a16="http://schemas.microsoft.com/office/drawing/2014/main" id="{641094BE-DAC0-936B-14CB-D98C02797BF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AF785E3-DFEB-C614-BAFD-434568F614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F980E5-A4AD-41F3-A9AD-45C3A9BA3672}" type="slidenum">
              <a:rPr lang="en-US" altLang="ja-JP"/>
              <a:pPr/>
              <a:t>122</a:t>
            </a:fld>
            <a:endParaRPr lang="en-US" altLang="ja-JP"/>
          </a:p>
        </p:txBody>
      </p:sp>
      <p:sp>
        <p:nvSpPr>
          <p:cNvPr id="561153" name="Rectangle 1">
            <a:extLst>
              <a:ext uri="{FF2B5EF4-FFF2-40B4-BE49-F238E27FC236}">
                <a16:creationId xmlns:a16="http://schemas.microsoft.com/office/drawing/2014/main" id="{0089781F-261C-EC66-6A65-50CA39ECF8A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1154" name="Rectangle 2">
            <a:extLst>
              <a:ext uri="{FF2B5EF4-FFF2-40B4-BE49-F238E27FC236}">
                <a16:creationId xmlns:a16="http://schemas.microsoft.com/office/drawing/2014/main" id="{1AE11C84-0B55-F4FC-0826-76730CD50DE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0DCA559-C82D-DBDC-0D7B-1F1F774463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AAC361-F507-43FC-8D2E-7A8C9849E9A7}" type="slidenum">
              <a:rPr lang="en-US" altLang="ja-JP"/>
              <a:pPr/>
              <a:t>123</a:t>
            </a:fld>
            <a:endParaRPr lang="en-US" altLang="ja-JP"/>
          </a:p>
        </p:txBody>
      </p:sp>
      <p:sp>
        <p:nvSpPr>
          <p:cNvPr id="562177" name="Rectangle 1">
            <a:extLst>
              <a:ext uri="{FF2B5EF4-FFF2-40B4-BE49-F238E27FC236}">
                <a16:creationId xmlns:a16="http://schemas.microsoft.com/office/drawing/2014/main" id="{9D4C40F9-D50F-E4BE-5D80-43F6444EEE3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2178" name="Rectangle 2">
            <a:extLst>
              <a:ext uri="{FF2B5EF4-FFF2-40B4-BE49-F238E27FC236}">
                <a16:creationId xmlns:a16="http://schemas.microsoft.com/office/drawing/2014/main" id="{6C13674E-971C-7FD5-31A3-E3945251046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11E9787-F0ED-9488-5396-361F7A97FF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841F76-5105-4647-88F0-05A771DC728D}" type="slidenum">
              <a:rPr lang="en-US" altLang="ja-JP"/>
              <a:pPr/>
              <a:t>124</a:t>
            </a:fld>
            <a:endParaRPr lang="en-US" altLang="ja-JP"/>
          </a:p>
        </p:txBody>
      </p:sp>
      <p:sp>
        <p:nvSpPr>
          <p:cNvPr id="563201" name="Rectangle 1">
            <a:extLst>
              <a:ext uri="{FF2B5EF4-FFF2-40B4-BE49-F238E27FC236}">
                <a16:creationId xmlns:a16="http://schemas.microsoft.com/office/drawing/2014/main" id="{FECADB7E-18BA-1480-17FB-22B84CC026F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02" name="Rectangle 2">
            <a:extLst>
              <a:ext uri="{FF2B5EF4-FFF2-40B4-BE49-F238E27FC236}">
                <a16:creationId xmlns:a16="http://schemas.microsoft.com/office/drawing/2014/main" id="{21290AD0-F201-D8E7-8053-62AF6C51B4F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D14F9AB-4D4A-AE24-AA10-D076C7608E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4420DA-1250-456B-8C07-30F7B1729E64}" type="slidenum">
              <a:rPr lang="en-US" altLang="ja-JP"/>
              <a:pPr/>
              <a:t>125</a:t>
            </a:fld>
            <a:endParaRPr lang="en-US" altLang="ja-JP"/>
          </a:p>
        </p:txBody>
      </p:sp>
      <p:sp>
        <p:nvSpPr>
          <p:cNvPr id="564225" name="Rectangle 1">
            <a:extLst>
              <a:ext uri="{FF2B5EF4-FFF2-40B4-BE49-F238E27FC236}">
                <a16:creationId xmlns:a16="http://schemas.microsoft.com/office/drawing/2014/main" id="{DA4BC1E4-0982-C406-86F4-A926E6FA5A7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4226" name="Rectangle 2">
            <a:extLst>
              <a:ext uri="{FF2B5EF4-FFF2-40B4-BE49-F238E27FC236}">
                <a16:creationId xmlns:a16="http://schemas.microsoft.com/office/drawing/2014/main" id="{6BE2859A-47AF-6C0C-B360-08A67DE4A30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B9FAB72-A8A6-C8AE-A36F-DB096A3B4F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CBD822-3C2A-4FDE-BF02-9414A645EE49}" type="slidenum">
              <a:rPr lang="en-US" altLang="ja-JP"/>
              <a:pPr/>
              <a:t>126</a:t>
            </a:fld>
            <a:endParaRPr lang="en-US" altLang="ja-JP"/>
          </a:p>
        </p:txBody>
      </p:sp>
      <p:sp>
        <p:nvSpPr>
          <p:cNvPr id="565249" name="Rectangle 1">
            <a:extLst>
              <a:ext uri="{FF2B5EF4-FFF2-40B4-BE49-F238E27FC236}">
                <a16:creationId xmlns:a16="http://schemas.microsoft.com/office/drawing/2014/main" id="{038A4C25-CCDD-75C3-EF8E-D44511F3DD9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5250" name="Rectangle 2">
            <a:extLst>
              <a:ext uri="{FF2B5EF4-FFF2-40B4-BE49-F238E27FC236}">
                <a16:creationId xmlns:a16="http://schemas.microsoft.com/office/drawing/2014/main" id="{29BD9F01-F13A-8C06-7341-FE84CEF31E3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A5E0A74-0D2E-9228-2B68-4C620758EE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34B2D4-D93B-4E24-B878-A5B98679A0AE}" type="slidenum">
              <a:rPr lang="en-US" altLang="ja-JP"/>
              <a:pPr/>
              <a:t>127</a:t>
            </a:fld>
            <a:endParaRPr lang="en-US" altLang="ja-JP"/>
          </a:p>
        </p:txBody>
      </p:sp>
      <p:sp>
        <p:nvSpPr>
          <p:cNvPr id="566273" name="Rectangle 1">
            <a:extLst>
              <a:ext uri="{FF2B5EF4-FFF2-40B4-BE49-F238E27FC236}">
                <a16:creationId xmlns:a16="http://schemas.microsoft.com/office/drawing/2014/main" id="{74D7F22C-4FB1-6883-70D8-70FCDCC7C64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6274" name="Rectangle 2">
            <a:extLst>
              <a:ext uri="{FF2B5EF4-FFF2-40B4-BE49-F238E27FC236}">
                <a16:creationId xmlns:a16="http://schemas.microsoft.com/office/drawing/2014/main" id="{D34D407B-78FF-3869-AFCC-D4FB30D6914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276E5DE-8B66-9D91-AD39-81E631E6639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7E0D43-E3DC-4397-9A28-12A8D634BBAD}" type="slidenum">
              <a:rPr lang="en-US" altLang="ja-JP"/>
              <a:pPr/>
              <a:t>128</a:t>
            </a:fld>
            <a:endParaRPr lang="en-US" altLang="ja-JP"/>
          </a:p>
        </p:txBody>
      </p:sp>
      <p:sp>
        <p:nvSpPr>
          <p:cNvPr id="567297" name="Rectangle 1">
            <a:extLst>
              <a:ext uri="{FF2B5EF4-FFF2-40B4-BE49-F238E27FC236}">
                <a16:creationId xmlns:a16="http://schemas.microsoft.com/office/drawing/2014/main" id="{FA436C78-62D7-51CB-B8B1-968F847286C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7298" name="Rectangle 2">
            <a:extLst>
              <a:ext uri="{FF2B5EF4-FFF2-40B4-BE49-F238E27FC236}">
                <a16:creationId xmlns:a16="http://schemas.microsoft.com/office/drawing/2014/main" id="{75620C41-EEF0-432F-3106-55ABBF76491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BA37B46-B58D-9F60-897C-2DF026B5DA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33CCC7-AFE1-4FE6-967B-C438D3DA1E9F}" type="slidenum">
              <a:rPr lang="en-US" altLang="ja-JP"/>
              <a:pPr/>
              <a:t>129</a:t>
            </a:fld>
            <a:endParaRPr lang="en-US" altLang="ja-JP"/>
          </a:p>
        </p:txBody>
      </p:sp>
      <p:sp>
        <p:nvSpPr>
          <p:cNvPr id="568321" name="Rectangle 1">
            <a:extLst>
              <a:ext uri="{FF2B5EF4-FFF2-40B4-BE49-F238E27FC236}">
                <a16:creationId xmlns:a16="http://schemas.microsoft.com/office/drawing/2014/main" id="{F3925194-1A78-AFCC-F29D-AAE405BD196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8322" name="Rectangle 2">
            <a:extLst>
              <a:ext uri="{FF2B5EF4-FFF2-40B4-BE49-F238E27FC236}">
                <a16:creationId xmlns:a16="http://schemas.microsoft.com/office/drawing/2014/main" id="{362CD53D-3671-CD41-B8EB-0808CA8AA4D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4D910C1-2EBA-AC19-440B-B22A9B3029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DE447D-0826-452C-B9B6-F88C1F60FF4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449537" name="Rectangle 1">
            <a:extLst>
              <a:ext uri="{FF2B5EF4-FFF2-40B4-BE49-F238E27FC236}">
                <a16:creationId xmlns:a16="http://schemas.microsoft.com/office/drawing/2014/main" id="{504F9746-838C-C77C-E02F-26791FD4BAE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9538" name="Rectangle 2">
            <a:extLst>
              <a:ext uri="{FF2B5EF4-FFF2-40B4-BE49-F238E27FC236}">
                <a16:creationId xmlns:a16="http://schemas.microsoft.com/office/drawing/2014/main" id="{CD0F7AC0-8948-8B8A-2478-B5CA59E163B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3292F09-DA2F-CCD2-39E6-CEA2C1B590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72193-40AD-4C13-8796-5F7F1B76738D}" type="slidenum">
              <a:rPr lang="en-US" altLang="ja-JP"/>
              <a:pPr/>
              <a:t>130</a:t>
            </a:fld>
            <a:endParaRPr lang="en-US" altLang="ja-JP"/>
          </a:p>
        </p:txBody>
      </p:sp>
      <p:sp>
        <p:nvSpPr>
          <p:cNvPr id="569345" name="Rectangle 1">
            <a:extLst>
              <a:ext uri="{FF2B5EF4-FFF2-40B4-BE49-F238E27FC236}">
                <a16:creationId xmlns:a16="http://schemas.microsoft.com/office/drawing/2014/main" id="{D5AB7317-1B71-5788-AEBB-108F5440572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9346" name="Rectangle 2">
            <a:extLst>
              <a:ext uri="{FF2B5EF4-FFF2-40B4-BE49-F238E27FC236}">
                <a16:creationId xmlns:a16="http://schemas.microsoft.com/office/drawing/2014/main" id="{0AB278A3-D8F7-A7F2-98B8-B4CCF2E2DAD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91DCA7B-6188-B6C7-13E4-6FFA041719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30142C-7D66-426A-8C50-8E0469EBFBDD}" type="slidenum">
              <a:rPr lang="en-US" altLang="ja-JP"/>
              <a:pPr/>
              <a:t>131</a:t>
            </a:fld>
            <a:endParaRPr lang="en-US" altLang="ja-JP"/>
          </a:p>
        </p:txBody>
      </p:sp>
      <p:sp>
        <p:nvSpPr>
          <p:cNvPr id="570369" name="Rectangle 1">
            <a:extLst>
              <a:ext uri="{FF2B5EF4-FFF2-40B4-BE49-F238E27FC236}">
                <a16:creationId xmlns:a16="http://schemas.microsoft.com/office/drawing/2014/main" id="{1F51688F-E5C3-C5DE-3A8C-5B00348B6C6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0370" name="Rectangle 2">
            <a:extLst>
              <a:ext uri="{FF2B5EF4-FFF2-40B4-BE49-F238E27FC236}">
                <a16:creationId xmlns:a16="http://schemas.microsoft.com/office/drawing/2014/main" id="{30DAFAA4-C425-138C-1CBE-90D9F026DC4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199B999-4173-F320-1DC2-855FE9BC8C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DC1A02-01FC-4532-833E-D9B0A4DB47D1}" type="slidenum">
              <a:rPr lang="en-US" altLang="ja-JP"/>
              <a:pPr/>
              <a:t>132</a:t>
            </a:fld>
            <a:endParaRPr lang="en-US" altLang="ja-JP"/>
          </a:p>
        </p:txBody>
      </p:sp>
      <p:sp>
        <p:nvSpPr>
          <p:cNvPr id="571393" name="Rectangle 1">
            <a:extLst>
              <a:ext uri="{FF2B5EF4-FFF2-40B4-BE49-F238E27FC236}">
                <a16:creationId xmlns:a16="http://schemas.microsoft.com/office/drawing/2014/main" id="{C5B31E2C-C228-E5D5-CE2B-DD280BAE966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1394" name="Rectangle 2">
            <a:extLst>
              <a:ext uri="{FF2B5EF4-FFF2-40B4-BE49-F238E27FC236}">
                <a16:creationId xmlns:a16="http://schemas.microsoft.com/office/drawing/2014/main" id="{0B62D933-1526-4318-87DD-D39B25306FE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8DBEDFF-EF9C-5032-A47C-E8AFCE5E80D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0FF84D-2AB2-4277-8C87-6B6BF2ACF3E7}" type="slidenum">
              <a:rPr lang="en-US" altLang="ja-JP"/>
              <a:pPr/>
              <a:t>133</a:t>
            </a:fld>
            <a:endParaRPr lang="en-US" altLang="ja-JP"/>
          </a:p>
        </p:txBody>
      </p:sp>
      <p:sp>
        <p:nvSpPr>
          <p:cNvPr id="572417" name="Rectangle 1">
            <a:extLst>
              <a:ext uri="{FF2B5EF4-FFF2-40B4-BE49-F238E27FC236}">
                <a16:creationId xmlns:a16="http://schemas.microsoft.com/office/drawing/2014/main" id="{DE01A1A6-FAC7-B278-7B74-DF9E0D93B60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2418" name="Rectangle 2">
            <a:extLst>
              <a:ext uri="{FF2B5EF4-FFF2-40B4-BE49-F238E27FC236}">
                <a16:creationId xmlns:a16="http://schemas.microsoft.com/office/drawing/2014/main" id="{AD170D02-B54B-D70C-B802-613BBB761F3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79F3FCC-BF58-95E2-311B-2C31C5ABE8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01323E-7CA5-4ACE-BF30-4A0CE82B28F0}" type="slidenum">
              <a:rPr lang="en-US" altLang="ja-JP"/>
              <a:pPr/>
              <a:t>134</a:t>
            </a:fld>
            <a:endParaRPr lang="en-US" altLang="ja-JP"/>
          </a:p>
        </p:txBody>
      </p:sp>
      <p:sp>
        <p:nvSpPr>
          <p:cNvPr id="573441" name="Rectangle 1">
            <a:extLst>
              <a:ext uri="{FF2B5EF4-FFF2-40B4-BE49-F238E27FC236}">
                <a16:creationId xmlns:a16="http://schemas.microsoft.com/office/drawing/2014/main" id="{572E91FB-781B-493B-B89E-4EDE8B5F02C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42" name="Rectangle 2">
            <a:extLst>
              <a:ext uri="{FF2B5EF4-FFF2-40B4-BE49-F238E27FC236}">
                <a16:creationId xmlns:a16="http://schemas.microsoft.com/office/drawing/2014/main" id="{ADC5250F-9E98-7F83-86F9-467C61A5E38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C358974-99EF-C30C-01AA-46DE9DE09E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E1D362-3FF0-4F1C-BA41-6DE65763F9A2}" type="slidenum">
              <a:rPr lang="en-US" altLang="ja-JP"/>
              <a:pPr/>
              <a:t>135</a:t>
            </a:fld>
            <a:endParaRPr lang="en-US" altLang="ja-JP"/>
          </a:p>
        </p:txBody>
      </p:sp>
      <p:sp>
        <p:nvSpPr>
          <p:cNvPr id="574465" name="Rectangle 1">
            <a:extLst>
              <a:ext uri="{FF2B5EF4-FFF2-40B4-BE49-F238E27FC236}">
                <a16:creationId xmlns:a16="http://schemas.microsoft.com/office/drawing/2014/main" id="{4A865FA4-7761-38F6-AD52-006904A851D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4466" name="Rectangle 2">
            <a:extLst>
              <a:ext uri="{FF2B5EF4-FFF2-40B4-BE49-F238E27FC236}">
                <a16:creationId xmlns:a16="http://schemas.microsoft.com/office/drawing/2014/main" id="{832582B1-B193-D064-E6D6-8B141403C32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1BE112C-20DA-665F-A6F7-E769AAF4D6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FE2A02-8CAF-4878-A161-5250D2ACADC1}" type="slidenum">
              <a:rPr lang="en-US" altLang="ja-JP"/>
              <a:pPr/>
              <a:t>136</a:t>
            </a:fld>
            <a:endParaRPr lang="en-US" altLang="ja-JP"/>
          </a:p>
        </p:txBody>
      </p:sp>
      <p:sp>
        <p:nvSpPr>
          <p:cNvPr id="575489" name="Rectangle 1">
            <a:extLst>
              <a:ext uri="{FF2B5EF4-FFF2-40B4-BE49-F238E27FC236}">
                <a16:creationId xmlns:a16="http://schemas.microsoft.com/office/drawing/2014/main" id="{466970A5-0A8F-6CDE-A13E-890F8AC6A9F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5490" name="Rectangle 2">
            <a:extLst>
              <a:ext uri="{FF2B5EF4-FFF2-40B4-BE49-F238E27FC236}">
                <a16:creationId xmlns:a16="http://schemas.microsoft.com/office/drawing/2014/main" id="{1CF9A089-A1E0-A2E1-8F6E-36F680A87BE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538203E-4C06-8ACE-BEA2-ED0773C00FF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ED2E0E-91C4-4416-8903-90408C6F197D}" type="slidenum">
              <a:rPr lang="en-US" altLang="ja-JP"/>
              <a:pPr/>
              <a:t>137</a:t>
            </a:fld>
            <a:endParaRPr lang="en-US" altLang="ja-JP"/>
          </a:p>
        </p:txBody>
      </p:sp>
      <p:sp>
        <p:nvSpPr>
          <p:cNvPr id="576513" name="Rectangle 1">
            <a:extLst>
              <a:ext uri="{FF2B5EF4-FFF2-40B4-BE49-F238E27FC236}">
                <a16:creationId xmlns:a16="http://schemas.microsoft.com/office/drawing/2014/main" id="{EAEBA7B8-4CE1-4F52-B483-3898C484F8E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6514" name="Rectangle 2">
            <a:extLst>
              <a:ext uri="{FF2B5EF4-FFF2-40B4-BE49-F238E27FC236}">
                <a16:creationId xmlns:a16="http://schemas.microsoft.com/office/drawing/2014/main" id="{DD2A6798-A5FC-50CA-BF5D-E3D031210E0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6252951-F0A4-3C1A-F697-52B8DDBA7E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E099A9-9B1A-4A83-AC14-D93441C6D4C4}" type="slidenum">
              <a:rPr lang="en-US" altLang="ja-JP"/>
              <a:pPr/>
              <a:t>138</a:t>
            </a:fld>
            <a:endParaRPr lang="en-US" altLang="ja-JP"/>
          </a:p>
        </p:txBody>
      </p:sp>
      <p:sp>
        <p:nvSpPr>
          <p:cNvPr id="577537" name="Rectangle 1">
            <a:extLst>
              <a:ext uri="{FF2B5EF4-FFF2-40B4-BE49-F238E27FC236}">
                <a16:creationId xmlns:a16="http://schemas.microsoft.com/office/drawing/2014/main" id="{04A12D46-837B-4551-FC09-9213625DBC8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7538" name="Rectangle 2">
            <a:extLst>
              <a:ext uri="{FF2B5EF4-FFF2-40B4-BE49-F238E27FC236}">
                <a16:creationId xmlns:a16="http://schemas.microsoft.com/office/drawing/2014/main" id="{FBED1373-8A1A-CF53-E2DE-1330295C93E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43A8A41-6C44-DE59-8A6F-618D00D213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EFECE0-6CC9-476B-B11F-804E2BADA8E5}" type="slidenum">
              <a:rPr lang="en-US" altLang="ja-JP"/>
              <a:pPr/>
              <a:t>139</a:t>
            </a:fld>
            <a:endParaRPr lang="en-US" altLang="ja-JP"/>
          </a:p>
        </p:txBody>
      </p:sp>
      <p:sp>
        <p:nvSpPr>
          <p:cNvPr id="578561" name="Rectangle 1">
            <a:extLst>
              <a:ext uri="{FF2B5EF4-FFF2-40B4-BE49-F238E27FC236}">
                <a16:creationId xmlns:a16="http://schemas.microsoft.com/office/drawing/2014/main" id="{B2A385CB-3123-95DF-941F-D9708FD9B1A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8562" name="Rectangle 2">
            <a:extLst>
              <a:ext uri="{FF2B5EF4-FFF2-40B4-BE49-F238E27FC236}">
                <a16:creationId xmlns:a16="http://schemas.microsoft.com/office/drawing/2014/main" id="{FB767DBD-58E7-79D4-8F00-376638E453D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04580E4-B59D-F9B2-77CF-131D587189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A00A3E-E814-4830-A350-6625342190C9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450561" name="Rectangle 1">
            <a:extLst>
              <a:ext uri="{FF2B5EF4-FFF2-40B4-BE49-F238E27FC236}">
                <a16:creationId xmlns:a16="http://schemas.microsoft.com/office/drawing/2014/main" id="{7E641A72-2D87-3AB2-0004-13964C93F85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62" name="Rectangle 2">
            <a:extLst>
              <a:ext uri="{FF2B5EF4-FFF2-40B4-BE49-F238E27FC236}">
                <a16:creationId xmlns:a16="http://schemas.microsoft.com/office/drawing/2014/main" id="{8ACC4412-C0A8-83B4-D343-6F12DED1D80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ED93E18-45EE-D693-A666-70FB47931BB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4B8DDE-C736-433E-A3CD-1FF69988F6BE}" type="slidenum">
              <a:rPr lang="en-US" altLang="ja-JP"/>
              <a:pPr/>
              <a:t>140</a:t>
            </a:fld>
            <a:endParaRPr lang="en-US" altLang="ja-JP"/>
          </a:p>
        </p:txBody>
      </p:sp>
      <p:sp>
        <p:nvSpPr>
          <p:cNvPr id="579585" name="Rectangle 1">
            <a:extLst>
              <a:ext uri="{FF2B5EF4-FFF2-40B4-BE49-F238E27FC236}">
                <a16:creationId xmlns:a16="http://schemas.microsoft.com/office/drawing/2014/main" id="{E62B5CF4-84DE-E6F7-C841-FAD6BB3B6BB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9586" name="Rectangle 2">
            <a:extLst>
              <a:ext uri="{FF2B5EF4-FFF2-40B4-BE49-F238E27FC236}">
                <a16:creationId xmlns:a16="http://schemas.microsoft.com/office/drawing/2014/main" id="{C9AE6B60-DAC6-11AF-3EDF-A56838F9136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A3D1759-A6F8-ED18-CA29-1236201468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C39459-2039-4CD0-BB75-886F7F28D6D3}" type="slidenum">
              <a:rPr lang="en-US" altLang="ja-JP"/>
              <a:pPr/>
              <a:t>141</a:t>
            </a:fld>
            <a:endParaRPr lang="en-US" altLang="ja-JP"/>
          </a:p>
        </p:txBody>
      </p:sp>
      <p:sp>
        <p:nvSpPr>
          <p:cNvPr id="580609" name="Rectangle 1">
            <a:extLst>
              <a:ext uri="{FF2B5EF4-FFF2-40B4-BE49-F238E27FC236}">
                <a16:creationId xmlns:a16="http://schemas.microsoft.com/office/drawing/2014/main" id="{71D93DB7-FC3D-C9DD-A667-9F9F7E27F38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0610" name="Rectangle 2">
            <a:extLst>
              <a:ext uri="{FF2B5EF4-FFF2-40B4-BE49-F238E27FC236}">
                <a16:creationId xmlns:a16="http://schemas.microsoft.com/office/drawing/2014/main" id="{46FF54FC-B1A3-C27B-BACB-E2461850526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A1C1D52-2B6E-D719-9902-E01BB4BD48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B9C28C-A68C-4152-A02B-90A88C7E1BFB}" type="slidenum">
              <a:rPr lang="en-US" altLang="ja-JP"/>
              <a:pPr/>
              <a:t>142</a:t>
            </a:fld>
            <a:endParaRPr lang="en-US" altLang="ja-JP"/>
          </a:p>
        </p:txBody>
      </p:sp>
      <p:sp>
        <p:nvSpPr>
          <p:cNvPr id="581633" name="Rectangle 1">
            <a:extLst>
              <a:ext uri="{FF2B5EF4-FFF2-40B4-BE49-F238E27FC236}">
                <a16:creationId xmlns:a16="http://schemas.microsoft.com/office/drawing/2014/main" id="{A4614DE0-3453-E473-C8F9-285253A762C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1634" name="Rectangle 2">
            <a:extLst>
              <a:ext uri="{FF2B5EF4-FFF2-40B4-BE49-F238E27FC236}">
                <a16:creationId xmlns:a16="http://schemas.microsoft.com/office/drawing/2014/main" id="{A3F4DA20-F51B-4784-E053-2455E614320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68B671B-95EC-7D47-787C-6136EEC4D2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1FE6BA-4944-4FF9-A95A-DF48AB9C7F4E}" type="slidenum">
              <a:rPr lang="en-US" altLang="ja-JP"/>
              <a:pPr/>
              <a:t>143</a:t>
            </a:fld>
            <a:endParaRPr lang="en-US" altLang="ja-JP"/>
          </a:p>
        </p:txBody>
      </p:sp>
      <p:sp>
        <p:nvSpPr>
          <p:cNvPr id="582657" name="Rectangle 1">
            <a:extLst>
              <a:ext uri="{FF2B5EF4-FFF2-40B4-BE49-F238E27FC236}">
                <a16:creationId xmlns:a16="http://schemas.microsoft.com/office/drawing/2014/main" id="{7E04ACF6-48FA-0C3D-B6DA-C1766BE2881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2658" name="Rectangle 2">
            <a:extLst>
              <a:ext uri="{FF2B5EF4-FFF2-40B4-BE49-F238E27FC236}">
                <a16:creationId xmlns:a16="http://schemas.microsoft.com/office/drawing/2014/main" id="{668AE561-DE80-6F98-7D01-0B0032CC31D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36E60CD-85DB-49AA-3BC9-47A025BC4D9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30BD87-DBE9-47ED-A92A-B926941BB6E2}" type="slidenum">
              <a:rPr lang="en-US" altLang="ja-JP"/>
              <a:pPr/>
              <a:t>144</a:t>
            </a:fld>
            <a:endParaRPr lang="en-US" altLang="ja-JP"/>
          </a:p>
        </p:txBody>
      </p:sp>
      <p:sp>
        <p:nvSpPr>
          <p:cNvPr id="583681" name="Rectangle 1">
            <a:extLst>
              <a:ext uri="{FF2B5EF4-FFF2-40B4-BE49-F238E27FC236}">
                <a16:creationId xmlns:a16="http://schemas.microsoft.com/office/drawing/2014/main" id="{C6EA8CBD-C53F-B650-E5A2-4E98FF9F325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682" name="Rectangle 2">
            <a:extLst>
              <a:ext uri="{FF2B5EF4-FFF2-40B4-BE49-F238E27FC236}">
                <a16:creationId xmlns:a16="http://schemas.microsoft.com/office/drawing/2014/main" id="{C77DA3EE-0771-C77D-806D-6F25CA10352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9EB48BF-ADC9-7416-E96F-495F3E4383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F5CF75-DAAE-4AAE-A024-3995F822C119}" type="slidenum">
              <a:rPr lang="en-US" altLang="ja-JP"/>
              <a:pPr/>
              <a:t>145</a:t>
            </a:fld>
            <a:endParaRPr lang="en-US" altLang="ja-JP"/>
          </a:p>
        </p:txBody>
      </p:sp>
      <p:sp>
        <p:nvSpPr>
          <p:cNvPr id="584705" name="Rectangle 1">
            <a:extLst>
              <a:ext uri="{FF2B5EF4-FFF2-40B4-BE49-F238E27FC236}">
                <a16:creationId xmlns:a16="http://schemas.microsoft.com/office/drawing/2014/main" id="{E7F6A354-7701-E74F-DB29-5B2B911E044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4706" name="Rectangle 2">
            <a:extLst>
              <a:ext uri="{FF2B5EF4-FFF2-40B4-BE49-F238E27FC236}">
                <a16:creationId xmlns:a16="http://schemas.microsoft.com/office/drawing/2014/main" id="{4F8830F0-B433-D86A-8473-091602EF356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7EFEE1F-D215-C176-E826-5AC610B483C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EDF1AE-726B-4FDD-82A4-FDD7D4098F60}" type="slidenum">
              <a:rPr lang="en-US" altLang="ja-JP"/>
              <a:pPr/>
              <a:t>146</a:t>
            </a:fld>
            <a:endParaRPr lang="en-US" altLang="ja-JP"/>
          </a:p>
        </p:txBody>
      </p:sp>
      <p:sp>
        <p:nvSpPr>
          <p:cNvPr id="585729" name="Rectangle 1">
            <a:extLst>
              <a:ext uri="{FF2B5EF4-FFF2-40B4-BE49-F238E27FC236}">
                <a16:creationId xmlns:a16="http://schemas.microsoft.com/office/drawing/2014/main" id="{C5782B0F-C43F-AB70-F7B4-706329782F8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5730" name="Rectangle 2">
            <a:extLst>
              <a:ext uri="{FF2B5EF4-FFF2-40B4-BE49-F238E27FC236}">
                <a16:creationId xmlns:a16="http://schemas.microsoft.com/office/drawing/2014/main" id="{A5AD2D26-038B-F0D0-1A76-9F5B10F295C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EB886A2-A428-B6FC-CA7B-D9E87E5435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093E21-D852-440A-82D2-6CF7A73B6A40}" type="slidenum">
              <a:rPr lang="en-US" altLang="ja-JP"/>
              <a:pPr/>
              <a:t>147</a:t>
            </a:fld>
            <a:endParaRPr lang="en-US" altLang="ja-JP"/>
          </a:p>
        </p:txBody>
      </p:sp>
      <p:sp>
        <p:nvSpPr>
          <p:cNvPr id="586753" name="Rectangle 1">
            <a:extLst>
              <a:ext uri="{FF2B5EF4-FFF2-40B4-BE49-F238E27FC236}">
                <a16:creationId xmlns:a16="http://schemas.microsoft.com/office/drawing/2014/main" id="{70FFB73A-1A18-1CAE-5A12-A87C8349EDC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6754" name="Rectangle 2">
            <a:extLst>
              <a:ext uri="{FF2B5EF4-FFF2-40B4-BE49-F238E27FC236}">
                <a16:creationId xmlns:a16="http://schemas.microsoft.com/office/drawing/2014/main" id="{C3142761-D33F-4321-CE1F-F8CAA6473D4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CEAD95C-2C95-A557-22E7-25519DB2A3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6A91AB-D42D-404D-B7BD-192B19F93C13}" type="slidenum">
              <a:rPr lang="en-US" altLang="ja-JP"/>
              <a:pPr/>
              <a:t>148</a:t>
            </a:fld>
            <a:endParaRPr lang="en-US" altLang="ja-JP"/>
          </a:p>
        </p:txBody>
      </p:sp>
      <p:sp>
        <p:nvSpPr>
          <p:cNvPr id="587777" name="Rectangle 1">
            <a:extLst>
              <a:ext uri="{FF2B5EF4-FFF2-40B4-BE49-F238E27FC236}">
                <a16:creationId xmlns:a16="http://schemas.microsoft.com/office/drawing/2014/main" id="{842898B2-8424-154B-AF8C-332B1EEDCD3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7778" name="Rectangle 2">
            <a:extLst>
              <a:ext uri="{FF2B5EF4-FFF2-40B4-BE49-F238E27FC236}">
                <a16:creationId xmlns:a16="http://schemas.microsoft.com/office/drawing/2014/main" id="{CF3F5FE9-B248-5883-5171-DB65DF886B8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0083D74-6E2C-CCEB-B2A9-073B5AF7D9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52230-639D-48A3-A9BB-845A6994C046}" type="slidenum">
              <a:rPr lang="en-US" altLang="ja-JP"/>
              <a:pPr/>
              <a:t>149</a:t>
            </a:fld>
            <a:endParaRPr lang="en-US" altLang="ja-JP"/>
          </a:p>
        </p:txBody>
      </p:sp>
      <p:sp>
        <p:nvSpPr>
          <p:cNvPr id="588801" name="Rectangle 1">
            <a:extLst>
              <a:ext uri="{FF2B5EF4-FFF2-40B4-BE49-F238E27FC236}">
                <a16:creationId xmlns:a16="http://schemas.microsoft.com/office/drawing/2014/main" id="{0AC9247B-470F-435A-0478-B7AFC282878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8802" name="Rectangle 2">
            <a:extLst>
              <a:ext uri="{FF2B5EF4-FFF2-40B4-BE49-F238E27FC236}">
                <a16:creationId xmlns:a16="http://schemas.microsoft.com/office/drawing/2014/main" id="{5CD205D4-7ED9-3D0B-F7AA-DD0F29CF81E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D23BE2F-7084-F396-9BBD-745097D57D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CAABBC-A087-41B6-BD98-07C11DD445B5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451585" name="Rectangle 1">
            <a:extLst>
              <a:ext uri="{FF2B5EF4-FFF2-40B4-BE49-F238E27FC236}">
                <a16:creationId xmlns:a16="http://schemas.microsoft.com/office/drawing/2014/main" id="{02618815-8AFA-395B-A36F-49082A4181A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1586" name="Rectangle 2">
            <a:extLst>
              <a:ext uri="{FF2B5EF4-FFF2-40B4-BE49-F238E27FC236}">
                <a16:creationId xmlns:a16="http://schemas.microsoft.com/office/drawing/2014/main" id="{E6E6C1EE-0BCB-FDC6-B1A7-2A32DB12818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DA489ED-24D3-6EE8-002D-D15B953B418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417950-7C9B-40F1-BFBE-A11209B45F2C}" type="slidenum">
              <a:rPr lang="en-US" altLang="ja-JP"/>
              <a:pPr/>
              <a:t>150</a:t>
            </a:fld>
            <a:endParaRPr lang="en-US" altLang="ja-JP"/>
          </a:p>
        </p:txBody>
      </p:sp>
      <p:sp>
        <p:nvSpPr>
          <p:cNvPr id="589825" name="Rectangle 1">
            <a:extLst>
              <a:ext uri="{FF2B5EF4-FFF2-40B4-BE49-F238E27FC236}">
                <a16:creationId xmlns:a16="http://schemas.microsoft.com/office/drawing/2014/main" id="{9A55857E-CAB1-A361-F97D-E8C8F190EE2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9826" name="Rectangle 2">
            <a:extLst>
              <a:ext uri="{FF2B5EF4-FFF2-40B4-BE49-F238E27FC236}">
                <a16:creationId xmlns:a16="http://schemas.microsoft.com/office/drawing/2014/main" id="{6E815290-E51D-E1B6-2F1D-E3DE4C99FEB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8982F3C-6346-EDF2-8AED-415ACE3797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544B33-D764-42FD-9BBE-651E37C0E253}" type="slidenum">
              <a:rPr lang="en-US" altLang="ja-JP"/>
              <a:pPr/>
              <a:t>151</a:t>
            </a:fld>
            <a:endParaRPr lang="en-US" altLang="ja-JP"/>
          </a:p>
        </p:txBody>
      </p:sp>
      <p:sp>
        <p:nvSpPr>
          <p:cNvPr id="590849" name="Rectangle 1">
            <a:extLst>
              <a:ext uri="{FF2B5EF4-FFF2-40B4-BE49-F238E27FC236}">
                <a16:creationId xmlns:a16="http://schemas.microsoft.com/office/drawing/2014/main" id="{69CCF822-F71A-17CA-3ED6-26AB1594921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0850" name="Rectangle 2">
            <a:extLst>
              <a:ext uri="{FF2B5EF4-FFF2-40B4-BE49-F238E27FC236}">
                <a16:creationId xmlns:a16="http://schemas.microsoft.com/office/drawing/2014/main" id="{C91D7BA6-C8A9-9AFE-5B12-0116E7DDBE9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AB57FB5-C38B-D7F3-C96E-CEEB8106BA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158389-BAEC-4B27-BCF9-838D08C1D239}" type="slidenum">
              <a:rPr lang="en-US" altLang="ja-JP"/>
              <a:pPr/>
              <a:t>152</a:t>
            </a:fld>
            <a:endParaRPr lang="en-US" altLang="ja-JP"/>
          </a:p>
        </p:txBody>
      </p:sp>
      <p:sp>
        <p:nvSpPr>
          <p:cNvPr id="591873" name="Rectangle 1">
            <a:extLst>
              <a:ext uri="{FF2B5EF4-FFF2-40B4-BE49-F238E27FC236}">
                <a16:creationId xmlns:a16="http://schemas.microsoft.com/office/drawing/2014/main" id="{F85A43A5-5C9E-7EEA-B26C-CFF0C0A5407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1874" name="Rectangle 2">
            <a:extLst>
              <a:ext uri="{FF2B5EF4-FFF2-40B4-BE49-F238E27FC236}">
                <a16:creationId xmlns:a16="http://schemas.microsoft.com/office/drawing/2014/main" id="{34296781-C425-D365-0322-4487DA06E3C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BCDEB96-B8F7-D910-506E-8B232196D5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6C27E7-B5FE-490A-A9C6-46E15F5D58F5}" type="slidenum">
              <a:rPr lang="en-US" altLang="ja-JP"/>
              <a:pPr/>
              <a:t>153</a:t>
            </a:fld>
            <a:endParaRPr lang="en-US" altLang="ja-JP"/>
          </a:p>
        </p:txBody>
      </p:sp>
      <p:sp>
        <p:nvSpPr>
          <p:cNvPr id="592897" name="Rectangle 1">
            <a:extLst>
              <a:ext uri="{FF2B5EF4-FFF2-40B4-BE49-F238E27FC236}">
                <a16:creationId xmlns:a16="http://schemas.microsoft.com/office/drawing/2014/main" id="{7E68B2B7-0492-0601-DB91-459A928ACF6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2898" name="Rectangle 2">
            <a:extLst>
              <a:ext uri="{FF2B5EF4-FFF2-40B4-BE49-F238E27FC236}">
                <a16:creationId xmlns:a16="http://schemas.microsoft.com/office/drawing/2014/main" id="{EB36549B-B907-4BB0-7F6C-9892DE1ABDA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C7BA5C3-4872-2B78-B08A-FF8D164E59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154D66-1C5F-49F2-B354-87B28F98022F}" type="slidenum">
              <a:rPr lang="en-US" altLang="ja-JP"/>
              <a:pPr/>
              <a:t>154</a:t>
            </a:fld>
            <a:endParaRPr lang="en-US" altLang="ja-JP"/>
          </a:p>
        </p:txBody>
      </p:sp>
      <p:sp>
        <p:nvSpPr>
          <p:cNvPr id="593921" name="Rectangle 1">
            <a:extLst>
              <a:ext uri="{FF2B5EF4-FFF2-40B4-BE49-F238E27FC236}">
                <a16:creationId xmlns:a16="http://schemas.microsoft.com/office/drawing/2014/main" id="{560C4FA5-0EF7-1ED8-3A3B-E0353144E30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22" name="Rectangle 2">
            <a:extLst>
              <a:ext uri="{FF2B5EF4-FFF2-40B4-BE49-F238E27FC236}">
                <a16:creationId xmlns:a16="http://schemas.microsoft.com/office/drawing/2014/main" id="{E2F3173E-FAD3-820D-2BB9-92F0C24AC21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4389847-7015-B1CE-6384-CA35DE8176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1A44C2-0950-4445-8290-9B7914C40E5B}" type="slidenum">
              <a:rPr lang="en-US" altLang="ja-JP"/>
              <a:pPr/>
              <a:t>155</a:t>
            </a:fld>
            <a:endParaRPr lang="en-US" altLang="ja-JP"/>
          </a:p>
        </p:txBody>
      </p:sp>
      <p:sp>
        <p:nvSpPr>
          <p:cNvPr id="594945" name="Rectangle 1">
            <a:extLst>
              <a:ext uri="{FF2B5EF4-FFF2-40B4-BE49-F238E27FC236}">
                <a16:creationId xmlns:a16="http://schemas.microsoft.com/office/drawing/2014/main" id="{CC4B0A43-418F-967A-1B4D-7AEA7E26C74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4946" name="Rectangle 2">
            <a:extLst>
              <a:ext uri="{FF2B5EF4-FFF2-40B4-BE49-F238E27FC236}">
                <a16:creationId xmlns:a16="http://schemas.microsoft.com/office/drawing/2014/main" id="{0FBDA8F2-DF9F-4A8A-0B15-38DB50F7E8E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C18FEFD-4416-AEA8-650F-531CD7E8619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3D6711-B770-4512-993F-12723B4EFC1B}" type="slidenum">
              <a:rPr lang="en-US" altLang="ja-JP"/>
              <a:pPr/>
              <a:t>156</a:t>
            </a:fld>
            <a:endParaRPr lang="en-US" altLang="ja-JP"/>
          </a:p>
        </p:txBody>
      </p:sp>
      <p:sp>
        <p:nvSpPr>
          <p:cNvPr id="595969" name="Rectangle 1">
            <a:extLst>
              <a:ext uri="{FF2B5EF4-FFF2-40B4-BE49-F238E27FC236}">
                <a16:creationId xmlns:a16="http://schemas.microsoft.com/office/drawing/2014/main" id="{92B94E6D-19BF-7378-9480-E749F2206C1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5970" name="Rectangle 2">
            <a:extLst>
              <a:ext uri="{FF2B5EF4-FFF2-40B4-BE49-F238E27FC236}">
                <a16:creationId xmlns:a16="http://schemas.microsoft.com/office/drawing/2014/main" id="{B98A1CC0-5D53-444F-6614-910E89A1E4B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646846C-F68C-2442-22CC-45797B875E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F48599-55BB-4C60-A788-E6024EDA7E3F}" type="slidenum">
              <a:rPr lang="en-US" altLang="ja-JP"/>
              <a:pPr/>
              <a:t>157</a:t>
            </a:fld>
            <a:endParaRPr lang="en-US" altLang="ja-JP"/>
          </a:p>
        </p:txBody>
      </p:sp>
      <p:sp>
        <p:nvSpPr>
          <p:cNvPr id="596993" name="Rectangle 1">
            <a:extLst>
              <a:ext uri="{FF2B5EF4-FFF2-40B4-BE49-F238E27FC236}">
                <a16:creationId xmlns:a16="http://schemas.microsoft.com/office/drawing/2014/main" id="{99739241-4DDC-29EC-A9FC-40D1539346F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6994" name="Rectangle 2">
            <a:extLst>
              <a:ext uri="{FF2B5EF4-FFF2-40B4-BE49-F238E27FC236}">
                <a16:creationId xmlns:a16="http://schemas.microsoft.com/office/drawing/2014/main" id="{6D106A54-7ACE-43C9-1E9C-F39B893AA17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89CC36D-82F6-6B7C-3821-2F7DEFD8DE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0D46AB-F8A6-468F-B08E-2B04319AB82A}" type="slidenum">
              <a:rPr lang="en-US" altLang="ja-JP"/>
              <a:pPr/>
              <a:t>158</a:t>
            </a:fld>
            <a:endParaRPr lang="en-US" altLang="ja-JP"/>
          </a:p>
        </p:txBody>
      </p:sp>
      <p:sp>
        <p:nvSpPr>
          <p:cNvPr id="598017" name="Rectangle 1">
            <a:extLst>
              <a:ext uri="{FF2B5EF4-FFF2-40B4-BE49-F238E27FC236}">
                <a16:creationId xmlns:a16="http://schemas.microsoft.com/office/drawing/2014/main" id="{7CD83C3D-D845-14E2-D21D-41F26ECFE0F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8018" name="Rectangle 2">
            <a:extLst>
              <a:ext uri="{FF2B5EF4-FFF2-40B4-BE49-F238E27FC236}">
                <a16:creationId xmlns:a16="http://schemas.microsoft.com/office/drawing/2014/main" id="{D919B815-35E3-D2EF-D1D1-28551523BEE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8F945F4-B6AD-6BBC-BC93-8495908C07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48687D-AACB-4F0C-9FBD-725A28D7DE64}" type="slidenum">
              <a:rPr lang="en-US" altLang="ja-JP"/>
              <a:pPr/>
              <a:t>159</a:t>
            </a:fld>
            <a:endParaRPr lang="en-US" altLang="ja-JP"/>
          </a:p>
        </p:txBody>
      </p:sp>
      <p:sp>
        <p:nvSpPr>
          <p:cNvPr id="599041" name="Rectangle 1">
            <a:extLst>
              <a:ext uri="{FF2B5EF4-FFF2-40B4-BE49-F238E27FC236}">
                <a16:creationId xmlns:a16="http://schemas.microsoft.com/office/drawing/2014/main" id="{57E536A0-8151-A358-85D5-E811B9738E5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9042" name="Rectangle 2">
            <a:extLst>
              <a:ext uri="{FF2B5EF4-FFF2-40B4-BE49-F238E27FC236}">
                <a16:creationId xmlns:a16="http://schemas.microsoft.com/office/drawing/2014/main" id="{3B4E6BBB-812E-61A4-1E80-68314A9EAF6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51C3FE3-4B8B-90A3-0CA6-F3F1FC870C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764720-2B24-4E8B-A5E7-1EEB7DC7E276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452609" name="Rectangle 1">
            <a:extLst>
              <a:ext uri="{FF2B5EF4-FFF2-40B4-BE49-F238E27FC236}">
                <a16:creationId xmlns:a16="http://schemas.microsoft.com/office/drawing/2014/main" id="{C0F45598-8D77-7B9D-FC0F-EF1F5FB32AC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2610" name="Rectangle 2">
            <a:extLst>
              <a:ext uri="{FF2B5EF4-FFF2-40B4-BE49-F238E27FC236}">
                <a16:creationId xmlns:a16="http://schemas.microsoft.com/office/drawing/2014/main" id="{0A82C909-62B5-EFF9-164E-554616CE923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2A76EF8-A7B4-915D-8C76-7184FDCD33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C1FA5B-C2A8-4C6E-8FB4-C62986778D0A}" type="slidenum">
              <a:rPr lang="en-US" altLang="ja-JP"/>
              <a:pPr/>
              <a:t>160</a:t>
            </a:fld>
            <a:endParaRPr lang="en-US" altLang="ja-JP"/>
          </a:p>
        </p:txBody>
      </p:sp>
      <p:sp>
        <p:nvSpPr>
          <p:cNvPr id="600065" name="Rectangle 1">
            <a:extLst>
              <a:ext uri="{FF2B5EF4-FFF2-40B4-BE49-F238E27FC236}">
                <a16:creationId xmlns:a16="http://schemas.microsoft.com/office/drawing/2014/main" id="{96F285C8-F37D-927D-04AD-9FCBDB7761B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0066" name="Rectangle 2">
            <a:extLst>
              <a:ext uri="{FF2B5EF4-FFF2-40B4-BE49-F238E27FC236}">
                <a16:creationId xmlns:a16="http://schemas.microsoft.com/office/drawing/2014/main" id="{4E0F3305-D2E4-6A3F-F23F-3DBA3E7E54F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DA48C74-2516-6406-255A-08FC3E54B7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9995C4-78B3-4743-89CB-AE29E0646CDA}" type="slidenum">
              <a:rPr lang="en-US" altLang="ja-JP"/>
              <a:pPr/>
              <a:t>161</a:t>
            </a:fld>
            <a:endParaRPr lang="en-US" altLang="ja-JP"/>
          </a:p>
        </p:txBody>
      </p:sp>
      <p:sp>
        <p:nvSpPr>
          <p:cNvPr id="601089" name="Rectangle 1">
            <a:extLst>
              <a:ext uri="{FF2B5EF4-FFF2-40B4-BE49-F238E27FC236}">
                <a16:creationId xmlns:a16="http://schemas.microsoft.com/office/drawing/2014/main" id="{12BC6AD9-43E1-9AAD-F4A7-D38EF824548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1090" name="Rectangle 2">
            <a:extLst>
              <a:ext uri="{FF2B5EF4-FFF2-40B4-BE49-F238E27FC236}">
                <a16:creationId xmlns:a16="http://schemas.microsoft.com/office/drawing/2014/main" id="{1B37EAE1-0FE1-4B17-877A-B0312557441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158F7B4-2F1E-5ECD-8B2F-FDAACF99F1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48F8FD-A519-466F-A6F7-A0F1FC82248B}" type="slidenum">
              <a:rPr lang="en-US" altLang="ja-JP"/>
              <a:pPr/>
              <a:t>162</a:t>
            </a:fld>
            <a:endParaRPr lang="en-US" altLang="ja-JP"/>
          </a:p>
        </p:txBody>
      </p:sp>
      <p:sp>
        <p:nvSpPr>
          <p:cNvPr id="602113" name="Rectangle 1">
            <a:extLst>
              <a:ext uri="{FF2B5EF4-FFF2-40B4-BE49-F238E27FC236}">
                <a16:creationId xmlns:a16="http://schemas.microsoft.com/office/drawing/2014/main" id="{D7A38CA5-5D64-44B0-7472-D89E84DDEDE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2114" name="Rectangle 2">
            <a:extLst>
              <a:ext uri="{FF2B5EF4-FFF2-40B4-BE49-F238E27FC236}">
                <a16:creationId xmlns:a16="http://schemas.microsoft.com/office/drawing/2014/main" id="{96136B0A-3C9D-81A2-05B1-66D4D356275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DD541E5-5B75-3BB2-5450-493972F1B9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6322F1-E1E3-48D1-8A05-9695440763B5}" type="slidenum">
              <a:rPr lang="en-US" altLang="ja-JP"/>
              <a:pPr/>
              <a:t>163</a:t>
            </a:fld>
            <a:endParaRPr lang="en-US" altLang="ja-JP"/>
          </a:p>
        </p:txBody>
      </p:sp>
      <p:sp>
        <p:nvSpPr>
          <p:cNvPr id="603137" name="Rectangle 1">
            <a:extLst>
              <a:ext uri="{FF2B5EF4-FFF2-40B4-BE49-F238E27FC236}">
                <a16:creationId xmlns:a16="http://schemas.microsoft.com/office/drawing/2014/main" id="{8DFAB7DA-7F63-5414-4D59-20F16CBCAD6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3138" name="Rectangle 2">
            <a:extLst>
              <a:ext uri="{FF2B5EF4-FFF2-40B4-BE49-F238E27FC236}">
                <a16:creationId xmlns:a16="http://schemas.microsoft.com/office/drawing/2014/main" id="{22C3CD2D-6C63-ABD7-25FE-F5D01A1B2FB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BC664EF-C98E-7E1E-9CCF-00034E024CF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8615CD-E90E-4965-9929-20D468345411}" type="slidenum">
              <a:rPr lang="en-US" altLang="ja-JP"/>
              <a:pPr/>
              <a:t>164</a:t>
            </a:fld>
            <a:endParaRPr lang="en-US" altLang="ja-JP"/>
          </a:p>
        </p:txBody>
      </p:sp>
      <p:sp>
        <p:nvSpPr>
          <p:cNvPr id="604161" name="Rectangle 1">
            <a:extLst>
              <a:ext uri="{FF2B5EF4-FFF2-40B4-BE49-F238E27FC236}">
                <a16:creationId xmlns:a16="http://schemas.microsoft.com/office/drawing/2014/main" id="{B13EBCF6-9893-D247-B9CC-E0C2E49EFC3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62" name="Rectangle 2">
            <a:extLst>
              <a:ext uri="{FF2B5EF4-FFF2-40B4-BE49-F238E27FC236}">
                <a16:creationId xmlns:a16="http://schemas.microsoft.com/office/drawing/2014/main" id="{60A0DD7A-3E83-185C-0639-D4E9EAF239B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DEF1091-2DD8-3B80-189C-33975C1479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A5679C-7E43-48BA-B61D-1FF6AF50F336}" type="slidenum">
              <a:rPr lang="en-US" altLang="ja-JP"/>
              <a:pPr/>
              <a:t>165</a:t>
            </a:fld>
            <a:endParaRPr lang="en-US" altLang="ja-JP"/>
          </a:p>
        </p:txBody>
      </p:sp>
      <p:sp>
        <p:nvSpPr>
          <p:cNvPr id="605185" name="Rectangle 1">
            <a:extLst>
              <a:ext uri="{FF2B5EF4-FFF2-40B4-BE49-F238E27FC236}">
                <a16:creationId xmlns:a16="http://schemas.microsoft.com/office/drawing/2014/main" id="{6BE26F12-A293-40F0-113F-A469A9941BA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5186" name="Rectangle 2">
            <a:extLst>
              <a:ext uri="{FF2B5EF4-FFF2-40B4-BE49-F238E27FC236}">
                <a16:creationId xmlns:a16="http://schemas.microsoft.com/office/drawing/2014/main" id="{B670508D-6C68-642C-5EA1-20B4BD06195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57FDC7B-F78C-F674-8EFB-315E5E10D09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F008F5-D530-402C-98AA-841E04B865F2}" type="slidenum">
              <a:rPr lang="en-US" altLang="ja-JP"/>
              <a:pPr/>
              <a:t>166</a:t>
            </a:fld>
            <a:endParaRPr lang="en-US" altLang="ja-JP"/>
          </a:p>
        </p:txBody>
      </p:sp>
      <p:sp>
        <p:nvSpPr>
          <p:cNvPr id="606209" name="Rectangle 1">
            <a:extLst>
              <a:ext uri="{FF2B5EF4-FFF2-40B4-BE49-F238E27FC236}">
                <a16:creationId xmlns:a16="http://schemas.microsoft.com/office/drawing/2014/main" id="{67619A77-7AE5-2522-DBE6-CBA33444B4D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6210" name="Rectangle 2">
            <a:extLst>
              <a:ext uri="{FF2B5EF4-FFF2-40B4-BE49-F238E27FC236}">
                <a16:creationId xmlns:a16="http://schemas.microsoft.com/office/drawing/2014/main" id="{68B8FE4E-0DD7-77A8-8D6E-0EB0DB5A2B4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E4C66F3-86C8-0B95-52C7-13B4B07613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02D3F7-F536-46A4-8B3A-BDBECF2BB2CF}" type="slidenum">
              <a:rPr lang="en-US" altLang="ja-JP"/>
              <a:pPr/>
              <a:t>167</a:t>
            </a:fld>
            <a:endParaRPr lang="en-US" altLang="ja-JP"/>
          </a:p>
        </p:txBody>
      </p:sp>
      <p:sp>
        <p:nvSpPr>
          <p:cNvPr id="607233" name="Rectangle 1">
            <a:extLst>
              <a:ext uri="{FF2B5EF4-FFF2-40B4-BE49-F238E27FC236}">
                <a16:creationId xmlns:a16="http://schemas.microsoft.com/office/drawing/2014/main" id="{D8CE4EE9-99CC-8220-4FD0-22B89515D89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7234" name="Rectangle 2">
            <a:extLst>
              <a:ext uri="{FF2B5EF4-FFF2-40B4-BE49-F238E27FC236}">
                <a16:creationId xmlns:a16="http://schemas.microsoft.com/office/drawing/2014/main" id="{8D471109-82F2-D135-C1F6-2D0012E574D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02B8D3D-699C-B7B7-1778-E66D8859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AB0182-335C-4788-935F-0180E12F4E6B}" type="slidenum">
              <a:rPr lang="en-US" altLang="ja-JP"/>
              <a:pPr/>
              <a:t>168</a:t>
            </a:fld>
            <a:endParaRPr lang="en-US" altLang="ja-JP"/>
          </a:p>
        </p:txBody>
      </p:sp>
      <p:sp>
        <p:nvSpPr>
          <p:cNvPr id="608257" name="Rectangle 1">
            <a:extLst>
              <a:ext uri="{FF2B5EF4-FFF2-40B4-BE49-F238E27FC236}">
                <a16:creationId xmlns:a16="http://schemas.microsoft.com/office/drawing/2014/main" id="{ED0C5DB7-7FEE-1977-E0ED-F68C0849A1E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8258" name="Rectangle 2">
            <a:extLst>
              <a:ext uri="{FF2B5EF4-FFF2-40B4-BE49-F238E27FC236}">
                <a16:creationId xmlns:a16="http://schemas.microsoft.com/office/drawing/2014/main" id="{D45DA3D5-6406-FD2B-EB60-1CC72CB583D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C788D7E-B277-C58C-6CED-36BE776CBF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1CF79-9C1E-48BB-9B9B-92297C15F47E}" type="slidenum">
              <a:rPr lang="en-US" altLang="ja-JP"/>
              <a:pPr/>
              <a:t>169</a:t>
            </a:fld>
            <a:endParaRPr lang="en-US" altLang="ja-JP"/>
          </a:p>
        </p:txBody>
      </p:sp>
      <p:sp>
        <p:nvSpPr>
          <p:cNvPr id="609281" name="Rectangle 1">
            <a:extLst>
              <a:ext uri="{FF2B5EF4-FFF2-40B4-BE49-F238E27FC236}">
                <a16:creationId xmlns:a16="http://schemas.microsoft.com/office/drawing/2014/main" id="{6F64E94A-F7FC-A19E-F9DD-805985ECEBE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9282" name="Rectangle 2">
            <a:extLst>
              <a:ext uri="{FF2B5EF4-FFF2-40B4-BE49-F238E27FC236}">
                <a16:creationId xmlns:a16="http://schemas.microsoft.com/office/drawing/2014/main" id="{EF0D4AED-6699-7D26-8AEE-061F3B8ABE5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CA677E8-4323-A7D3-B308-5F2C84D3EC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773853-90D1-4A5E-9269-998F63AB7B12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453633" name="Rectangle 1">
            <a:extLst>
              <a:ext uri="{FF2B5EF4-FFF2-40B4-BE49-F238E27FC236}">
                <a16:creationId xmlns:a16="http://schemas.microsoft.com/office/drawing/2014/main" id="{1553C9A6-D85C-13FA-08E4-DC892FB9D43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3634" name="Rectangle 2">
            <a:extLst>
              <a:ext uri="{FF2B5EF4-FFF2-40B4-BE49-F238E27FC236}">
                <a16:creationId xmlns:a16="http://schemas.microsoft.com/office/drawing/2014/main" id="{171FAD28-CA9F-8C6A-4811-7EFB279D475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E936450-8D9D-50BB-E952-DBCD8EA715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22448A-315C-45B2-9311-BD35FD8058F4}" type="slidenum">
              <a:rPr lang="en-US" altLang="ja-JP"/>
              <a:pPr/>
              <a:t>170</a:t>
            </a:fld>
            <a:endParaRPr lang="en-US" altLang="ja-JP"/>
          </a:p>
        </p:txBody>
      </p:sp>
      <p:sp>
        <p:nvSpPr>
          <p:cNvPr id="610305" name="Rectangle 1">
            <a:extLst>
              <a:ext uri="{FF2B5EF4-FFF2-40B4-BE49-F238E27FC236}">
                <a16:creationId xmlns:a16="http://schemas.microsoft.com/office/drawing/2014/main" id="{790F1373-D7FB-EB7B-6893-2A4C736991C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0306" name="Rectangle 2">
            <a:extLst>
              <a:ext uri="{FF2B5EF4-FFF2-40B4-BE49-F238E27FC236}">
                <a16:creationId xmlns:a16="http://schemas.microsoft.com/office/drawing/2014/main" id="{6F5E2D76-B2E3-6956-5A8C-1B908115233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DA271D0-5DAA-1A57-F4EA-71D309FA2A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77A498-A507-40B4-A57B-1D9D9430A60E}" type="slidenum">
              <a:rPr lang="en-US" altLang="ja-JP"/>
              <a:pPr/>
              <a:t>171</a:t>
            </a:fld>
            <a:endParaRPr lang="en-US" altLang="ja-JP"/>
          </a:p>
        </p:txBody>
      </p:sp>
      <p:sp>
        <p:nvSpPr>
          <p:cNvPr id="611329" name="Rectangle 1">
            <a:extLst>
              <a:ext uri="{FF2B5EF4-FFF2-40B4-BE49-F238E27FC236}">
                <a16:creationId xmlns:a16="http://schemas.microsoft.com/office/drawing/2014/main" id="{92E61017-E63F-3E6D-F031-2ECB8E8E359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1330" name="Rectangle 2">
            <a:extLst>
              <a:ext uri="{FF2B5EF4-FFF2-40B4-BE49-F238E27FC236}">
                <a16:creationId xmlns:a16="http://schemas.microsoft.com/office/drawing/2014/main" id="{4ECC7F89-309A-2A0C-0228-B2C12CB699D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3E11E43-1986-1E96-1742-7BBD7AA258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EB9E51-C007-4A35-BBE8-E21B03D21657}" type="slidenum">
              <a:rPr lang="en-US" altLang="ja-JP"/>
              <a:pPr/>
              <a:t>172</a:t>
            </a:fld>
            <a:endParaRPr lang="en-US" altLang="ja-JP"/>
          </a:p>
        </p:txBody>
      </p:sp>
      <p:sp>
        <p:nvSpPr>
          <p:cNvPr id="612353" name="Rectangle 1">
            <a:extLst>
              <a:ext uri="{FF2B5EF4-FFF2-40B4-BE49-F238E27FC236}">
                <a16:creationId xmlns:a16="http://schemas.microsoft.com/office/drawing/2014/main" id="{917A046C-8477-79AC-BD61-923028A4FF7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2354" name="Rectangle 2">
            <a:extLst>
              <a:ext uri="{FF2B5EF4-FFF2-40B4-BE49-F238E27FC236}">
                <a16:creationId xmlns:a16="http://schemas.microsoft.com/office/drawing/2014/main" id="{A7A54528-B035-9690-0940-D1B01F97370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62CD2C3-53A1-56CB-5B70-9F3B54C04E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3FB0F0-24C0-49DF-8025-99CB108D11A0}" type="slidenum">
              <a:rPr lang="en-US" altLang="ja-JP"/>
              <a:pPr/>
              <a:t>173</a:t>
            </a:fld>
            <a:endParaRPr lang="en-US" altLang="ja-JP"/>
          </a:p>
        </p:txBody>
      </p:sp>
      <p:sp>
        <p:nvSpPr>
          <p:cNvPr id="613377" name="Rectangle 1">
            <a:extLst>
              <a:ext uri="{FF2B5EF4-FFF2-40B4-BE49-F238E27FC236}">
                <a16:creationId xmlns:a16="http://schemas.microsoft.com/office/drawing/2014/main" id="{25DC9925-1CEA-05F7-F53F-D7643052699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3378" name="Rectangle 2">
            <a:extLst>
              <a:ext uri="{FF2B5EF4-FFF2-40B4-BE49-F238E27FC236}">
                <a16:creationId xmlns:a16="http://schemas.microsoft.com/office/drawing/2014/main" id="{3EF20528-DBFC-5654-A605-10C4F353B4D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B6D72CB-6263-8B98-5D02-7EE501922C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EFBBC7-B7B1-4C86-97CD-60F74ED483DC}" type="slidenum">
              <a:rPr lang="en-US" altLang="ja-JP"/>
              <a:pPr/>
              <a:t>174</a:t>
            </a:fld>
            <a:endParaRPr lang="en-US" altLang="ja-JP"/>
          </a:p>
        </p:txBody>
      </p:sp>
      <p:sp>
        <p:nvSpPr>
          <p:cNvPr id="614401" name="Rectangle 1">
            <a:extLst>
              <a:ext uri="{FF2B5EF4-FFF2-40B4-BE49-F238E27FC236}">
                <a16:creationId xmlns:a16="http://schemas.microsoft.com/office/drawing/2014/main" id="{CA0845A2-8363-FEF7-79EA-FF5303FCF4B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02" name="Rectangle 2">
            <a:extLst>
              <a:ext uri="{FF2B5EF4-FFF2-40B4-BE49-F238E27FC236}">
                <a16:creationId xmlns:a16="http://schemas.microsoft.com/office/drawing/2014/main" id="{B1B9098F-64B7-77BB-1295-7B52AC391AE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CC96A5F-E1CA-D955-D03B-2F37851CD31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EB32AB-F3EA-45B3-B903-0A4CA36CCD0C}" type="slidenum">
              <a:rPr lang="en-US" altLang="ja-JP"/>
              <a:pPr/>
              <a:t>175</a:t>
            </a:fld>
            <a:endParaRPr lang="en-US" altLang="ja-JP"/>
          </a:p>
        </p:txBody>
      </p:sp>
      <p:sp>
        <p:nvSpPr>
          <p:cNvPr id="615425" name="Rectangle 1">
            <a:extLst>
              <a:ext uri="{FF2B5EF4-FFF2-40B4-BE49-F238E27FC236}">
                <a16:creationId xmlns:a16="http://schemas.microsoft.com/office/drawing/2014/main" id="{E3BB5E66-5DC6-4669-2613-A4504461D43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5426" name="Rectangle 2">
            <a:extLst>
              <a:ext uri="{FF2B5EF4-FFF2-40B4-BE49-F238E27FC236}">
                <a16:creationId xmlns:a16="http://schemas.microsoft.com/office/drawing/2014/main" id="{90E605AB-68B3-25E4-3638-BFE6F9742FD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39E77A4-2E5C-4568-5EAE-44B56161797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334E8B-4497-42BB-80CD-038D9D93BBF5}" type="slidenum">
              <a:rPr lang="en-US" altLang="ja-JP"/>
              <a:pPr/>
              <a:t>176</a:t>
            </a:fld>
            <a:endParaRPr lang="en-US" altLang="ja-JP"/>
          </a:p>
        </p:txBody>
      </p:sp>
      <p:sp>
        <p:nvSpPr>
          <p:cNvPr id="616449" name="Rectangle 1">
            <a:extLst>
              <a:ext uri="{FF2B5EF4-FFF2-40B4-BE49-F238E27FC236}">
                <a16:creationId xmlns:a16="http://schemas.microsoft.com/office/drawing/2014/main" id="{B02572D1-B216-F92F-4405-D836CC733F5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6450" name="Rectangle 2">
            <a:extLst>
              <a:ext uri="{FF2B5EF4-FFF2-40B4-BE49-F238E27FC236}">
                <a16:creationId xmlns:a16="http://schemas.microsoft.com/office/drawing/2014/main" id="{20E6060E-5DA1-16E5-D8F2-0692B4A1ACE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1536542-4B48-E72A-B380-DEF62F78EC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4C05C3-B9FE-4E91-AEA7-F7E9538A21F4}" type="slidenum">
              <a:rPr lang="en-US" altLang="ja-JP"/>
              <a:pPr/>
              <a:t>177</a:t>
            </a:fld>
            <a:endParaRPr lang="en-US" altLang="ja-JP"/>
          </a:p>
        </p:txBody>
      </p:sp>
      <p:sp>
        <p:nvSpPr>
          <p:cNvPr id="617473" name="Rectangle 1">
            <a:extLst>
              <a:ext uri="{FF2B5EF4-FFF2-40B4-BE49-F238E27FC236}">
                <a16:creationId xmlns:a16="http://schemas.microsoft.com/office/drawing/2014/main" id="{46A8381E-1BAC-41CD-2B4D-46F9C4CE663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7474" name="Rectangle 2">
            <a:extLst>
              <a:ext uri="{FF2B5EF4-FFF2-40B4-BE49-F238E27FC236}">
                <a16:creationId xmlns:a16="http://schemas.microsoft.com/office/drawing/2014/main" id="{704CC002-E2B8-5E45-6277-93E5F827008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92699AF-7898-483E-35EF-89B1724491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64B551-6820-4C28-AB34-CB3910F9C566}" type="slidenum">
              <a:rPr lang="en-US" altLang="ja-JP"/>
              <a:pPr/>
              <a:t>178</a:t>
            </a:fld>
            <a:endParaRPr lang="en-US" altLang="ja-JP"/>
          </a:p>
        </p:txBody>
      </p:sp>
      <p:sp>
        <p:nvSpPr>
          <p:cNvPr id="618497" name="Rectangle 1">
            <a:extLst>
              <a:ext uri="{FF2B5EF4-FFF2-40B4-BE49-F238E27FC236}">
                <a16:creationId xmlns:a16="http://schemas.microsoft.com/office/drawing/2014/main" id="{FAA12DDE-781C-4B1D-E2C3-DA82E8B54D7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8498" name="Rectangle 2">
            <a:extLst>
              <a:ext uri="{FF2B5EF4-FFF2-40B4-BE49-F238E27FC236}">
                <a16:creationId xmlns:a16="http://schemas.microsoft.com/office/drawing/2014/main" id="{7DE16405-31F8-65F0-1A2D-9C188FD81C4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73563B9-663E-C230-D9F2-E8B7F255E2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FBEBAF-1B80-4F4A-8E8F-B5EDAA1EE4B5}" type="slidenum">
              <a:rPr lang="en-US" altLang="ja-JP"/>
              <a:pPr/>
              <a:t>179</a:t>
            </a:fld>
            <a:endParaRPr lang="en-US" altLang="ja-JP"/>
          </a:p>
        </p:txBody>
      </p:sp>
      <p:sp>
        <p:nvSpPr>
          <p:cNvPr id="619521" name="Rectangle 1">
            <a:extLst>
              <a:ext uri="{FF2B5EF4-FFF2-40B4-BE49-F238E27FC236}">
                <a16:creationId xmlns:a16="http://schemas.microsoft.com/office/drawing/2014/main" id="{1BC6596B-7CF3-7B50-6960-53E0152F9C5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9522" name="Rectangle 2">
            <a:extLst>
              <a:ext uri="{FF2B5EF4-FFF2-40B4-BE49-F238E27FC236}">
                <a16:creationId xmlns:a16="http://schemas.microsoft.com/office/drawing/2014/main" id="{31887D91-B360-30A4-92C1-CA91CCB1689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EAA5ADC-7260-6A3B-BD95-DE6E2585FD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71348A-098B-400C-B2F6-D246407A89CE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454657" name="Rectangle 1">
            <a:extLst>
              <a:ext uri="{FF2B5EF4-FFF2-40B4-BE49-F238E27FC236}">
                <a16:creationId xmlns:a16="http://schemas.microsoft.com/office/drawing/2014/main" id="{CE2E3BC6-022B-83A2-DBDE-4A73F8A6E4A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4658" name="Rectangle 2">
            <a:extLst>
              <a:ext uri="{FF2B5EF4-FFF2-40B4-BE49-F238E27FC236}">
                <a16:creationId xmlns:a16="http://schemas.microsoft.com/office/drawing/2014/main" id="{CD53E5B3-EA85-3801-0FEC-B002EEDC721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F23EBCD-A133-2ED2-DACD-BE3B892F7F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1E91A7-1009-451A-BBC0-1626ACDF3A0C}" type="slidenum">
              <a:rPr lang="en-US" altLang="ja-JP"/>
              <a:pPr/>
              <a:t>180</a:t>
            </a:fld>
            <a:endParaRPr lang="en-US" altLang="ja-JP"/>
          </a:p>
        </p:txBody>
      </p:sp>
      <p:sp>
        <p:nvSpPr>
          <p:cNvPr id="620545" name="Rectangle 1">
            <a:extLst>
              <a:ext uri="{FF2B5EF4-FFF2-40B4-BE49-F238E27FC236}">
                <a16:creationId xmlns:a16="http://schemas.microsoft.com/office/drawing/2014/main" id="{48BD7158-BAF4-2C9F-72D8-72AFC9E2D8D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0546" name="Rectangle 2">
            <a:extLst>
              <a:ext uri="{FF2B5EF4-FFF2-40B4-BE49-F238E27FC236}">
                <a16:creationId xmlns:a16="http://schemas.microsoft.com/office/drawing/2014/main" id="{E776D261-9EDF-923A-6A7F-DE951C8677A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7AAEFDE-A241-7A6D-5FDF-81C976AC1C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7EECC6-CDC9-49E3-ADFC-8B38E5DF3B0F}" type="slidenum">
              <a:rPr lang="en-US" altLang="ja-JP"/>
              <a:pPr/>
              <a:t>181</a:t>
            </a:fld>
            <a:endParaRPr lang="en-US" altLang="ja-JP"/>
          </a:p>
        </p:txBody>
      </p:sp>
      <p:sp>
        <p:nvSpPr>
          <p:cNvPr id="621569" name="Rectangle 1">
            <a:extLst>
              <a:ext uri="{FF2B5EF4-FFF2-40B4-BE49-F238E27FC236}">
                <a16:creationId xmlns:a16="http://schemas.microsoft.com/office/drawing/2014/main" id="{F40E0C27-123B-F446-C39C-5F4B44FA38E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1570" name="Rectangle 2">
            <a:extLst>
              <a:ext uri="{FF2B5EF4-FFF2-40B4-BE49-F238E27FC236}">
                <a16:creationId xmlns:a16="http://schemas.microsoft.com/office/drawing/2014/main" id="{047F2E02-FEC8-3D48-3777-11785522AC2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59F437D-4A53-BE39-B3DD-FA784D3E9CD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2CA7C6-8989-4B40-8B4F-1527FA394739}" type="slidenum">
              <a:rPr lang="en-US" altLang="ja-JP"/>
              <a:pPr/>
              <a:t>182</a:t>
            </a:fld>
            <a:endParaRPr lang="en-US" altLang="ja-JP"/>
          </a:p>
        </p:txBody>
      </p:sp>
      <p:sp>
        <p:nvSpPr>
          <p:cNvPr id="622593" name="Rectangle 1">
            <a:extLst>
              <a:ext uri="{FF2B5EF4-FFF2-40B4-BE49-F238E27FC236}">
                <a16:creationId xmlns:a16="http://schemas.microsoft.com/office/drawing/2014/main" id="{BFC82173-0E7C-3F2B-F9B7-CC74ADA7D52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2594" name="Rectangle 2">
            <a:extLst>
              <a:ext uri="{FF2B5EF4-FFF2-40B4-BE49-F238E27FC236}">
                <a16:creationId xmlns:a16="http://schemas.microsoft.com/office/drawing/2014/main" id="{E2194651-61B7-C901-90E8-72F7DF758E5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8280D18-4394-E511-C752-F50C292F69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D2D090-A690-4F0E-B2A4-9EC19A204C23}" type="slidenum">
              <a:rPr lang="en-US" altLang="ja-JP"/>
              <a:pPr/>
              <a:t>183</a:t>
            </a:fld>
            <a:endParaRPr lang="en-US" altLang="ja-JP"/>
          </a:p>
        </p:txBody>
      </p:sp>
      <p:sp>
        <p:nvSpPr>
          <p:cNvPr id="623617" name="Rectangle 1">
            <a:extLst>
              <a:ext uri="{FF2B5EF4-FFF2-40B4-BE49-F238E27FC236}">
                <a16:creationId xmlns:a16="http://schemas.microsoft.com/office/drawing/2014/main" id="{EB4CC27F-4B18-F9D0-93B6-4FAB0FD5877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3618" name="Rectangle 2">
            <a:extLst>
              <a:ext uri="{FF2B5EF4-FFF2-40B4-BE49-F238E27FC236}">
                <a16:creationId xmlns:a16="http://schemas.microsoft.com/office/drawing/2014/main" id="{90BC80B1-09ED-2899-59C9-BED0118EC6B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CEC5827-714F-BE7F-EDA4-B2D2AAA311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9CEAFE-1901-467F-BB88-19852040E19A}" type="slidenum">
              <a:rPr lang="en-US" altLang="ja-JP"/>
              <a:pPr/>
              <a:t>184</a:t>
            </a:fld>
            <a:endParaRPr lang="en-US" altLang="ja-JP"/>
          </a:p>
        </p:txBody>
      </p:sp>
      <p:sp>
        <p:nvSpPr>
          <p:cNvPr id="624641" name="Rectangle 1">
            <a:extLst>
              <a:ext uri="{FF2B5EF4-FFF2-40B4-BE49-F238E27FC236}">
                <a16:creationId xmlns:a16="http://schemas.microsoft.com/office/drawing/2014/main" id="{D22A6F14-B6C1-6A97-23BF-93C4D8AFCC4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42" name="Rectangle 2">
            <a:extLst>
              <a:ext uri="{FF2B5EF4-FFF2-40B4-BE49-F238E27FC236}">
                <a16:creationId xmlns:a16="http://schemas.microsoft.com/office/drawing/2014/main" id="{0B059FA4-CDBD-91F2-2554-5425049E8FC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02736FA-2D3B-90A0-66F1-9ABA7CE13D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580526-C222-42E1-A315-984F44BC502D}" type="slidenum">
              <a:rPr lang="en-US" altLang="ja-JP"/>
              <a:pPr/>
              <a:t>185</a:t>
            </a:fld>
            <a:endParaRPr lang="en-US" altLang="ja-JP"/>
          </a:p>
        </p:txBody>
      </p:sp>
      <p:sp>
        <p:nvSpPr>
          <p:cNvPr id="625665" name="Rectangle 1">
            <a:extLst>
              <a:ext uri="{FF2B5EF4-FFF2-40B4-BE49-F238E27FC236}">
                <a16:creationId xmlns:a16="http://schemas.microsoft.com/office/drawing/2014/main" id="{C3C296FE-0A75-9EA4-573F-60DB0C02829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5666" name="Rectangle 2">
            <a:extLst>
              <a:ext uri="{FF2B5EF4-FFF2-40B4-BE49-F238E27FC236}">
                <a16:creationId xmlns:a16="http://schemas.microsoft.com/office/drawing/2014/main" id="{F7C74B80-DB21-6440-E482-6C244BB01C8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5373E79-C321-C067-9518-BC9A7F77681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ED96D9-2FBF-459D-B98E-CDB8BA4594FD}" type="slidenum">
              <a:rPr lang="en-US" altLang="ja-JP"/>
              <a:pPr/>
              <a:t>186</a:t>
            </a:fld>
            <a:endParaRPr lang="en-US" altLang="ja-JP"/>
          </a:p>
        </p:txBody>
      </p:sp>
      <p:sp>
        <p:nvSpPr>
          <p:cNvPr id="626689" name="Rectangle 1">
            <a:extLst>
              <a:ext uri="{FF2B5EF4-FFF2-40B4-BE49-F238E27FC236}">
                <a16:creationId xmlns:a16="http://schemas.microsoft.com/office/drawing/2014/main" id="{3B9C3034-58F2-62E5-9F87-25C5F10E9A0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6690" name="Rectangle 2">
            <a:extLst>
              <a:ext uri="{FF2B5EF4-FFF2-40B4-BE49-F238E27FC236}">
                <a16:creationId xmlns:a16="http://schemas.microsoft.com/office/drawing/2014/main" id="{9EE6247D-81A3-47D8-8E8A-D3E0B4CD248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EC38935-FE0A-8A98-DE27-604FFA071C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A9E1B0-B09D-442B-A5F0-C585DC118C41}" type="slidenum">
              <a:rPr lang="en-US" altLang="ja-JP"/>
              <a:pPr/>
              <a:t>187</a:t>
            </a:fld>
            <a:endParaRPr lang="en-US" altLang="ja-JP"/>
          </a:p>
        </p:txBody>
      </p:sp>
      <p:sp>
        <p:nvSpPr>
          <p:cNvPr id="627713" name="Rectangle 1">
            <a:extLst>
              <a:ext uri="{FF2B5EF4-FFF2-40B4-BE49-F238E27FC236}">
                <a16:creationId xmlns:a16="http://schemas.microsoft.com/office/drawing/2014/main" id="{37F45125-125A-8437-BDAF-51D75C9A5F9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7714" name="Rectangle 2">
            <a:extLst>
              <a:ext uri="{FF2B5EF4-FFF2-40B4-BE49-F238E27FC236}">
                <a16:creationId xmlns:a16="http://schemas.microsoft.com/office/drawing/2014/main" id="{10030E1A-9937-7BD4-B465-33E64E0F723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5A0C113-5A8A-EFBB-4692-E39D9DC057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636766-9BAA-4A8A-9283-6D4179D2E352}" type="slidenum">
              <a:rPr lang="en-US" altLang="ja-JP"/>
              <a:pPr/>
              <a:t>188</a:t>
            </a:fld>
            <a:endParaRPr lang="en-US" altLang="ja-JP"/>
          </a:p>
        </p:txBody>
      </p:sp>
      <p:sp>
        <p:nvSpPr>
          <p:cNvPr id="628737" name="Rectangle 1">
            <a:extLst>
              <a:ext uri="{FF2B5EF4-FFF2-40B4-BE49-F238E27FC236}">
                <a16:creationId xmlns:a16="http://schemas.microsoft.com/office/drawing/2014/main" id="{684F7DAF-C847-12BE-A48B-43040610FFB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8738" name="Rectangle 2">
            <a:extLst>
              <a:ext uri="{FF2B5EF4-FFF2-40B4-BE49-F238E27FC236}">
                <a16:creationId xmlns:a16="http://schemas.microsoft.com/office/drawing/2014/main" id="{5EF766A1-4DF1-7332-25F6-A64369ECA08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ACCE5DA-FD4F-FFF2-A9E0-A9A10CF591C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BDA1B6-421F-4253-B871-F2F1C08BF663}" type="slidenum">
              <a:rPr lang="en-US" altLang="ja-JP"/>
              <a:pPr/>
              <a:t>189</a:t>
            </a:fld>
            <a:endParaRPr lang="en-US" altLang="ja-JP"/>
          </a:p>
        </p:txBody>
      </p:sp>
      <p:sp>
        <p:nvSpPr>
          <p:cNvPr id="629761" name="Rectangle 1">
            <a:extLst>
              <a:ext uri="{FF2B5EF4-FFF2-40B4-BE49-F238E27FC236}">
                <a16:creationId xmlns:a16="http://schemas.microsoft.com/office/drawing/2014/main" id="{5B50BD74-72ED-BE0F-8953-161752CE749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9762" name="Rectangle 2">
            <a:extLst>
              <a:ext uri="{FF2B5EF4-FFF2-40B4-BE49-F238E27FC236}">
                <a16:creationId xmlns:a16="http://schemas.microsoft.com/office/drawing/2014/main" id="{35935B64-40E2-44AD-05E7-FB66FBCB8CE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A696FBD-E272-01E6-7DC4-2D87C2CA27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064D79-80BC-4464-A26F-6B0C53E94478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455681" name="Rectangle 1">
            <a:extLst>
              <a:ext uri="{FF2B5EF4-FFF2-40B4-BE49-F238E27FC236}">
                <a16:creationId xmlns:a16="http://schemas.microsoft.com/office/drawing/2014/main" id="{B99F930B-571E-2754-B4DD-52E0F723912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5682" name="Rectangle 2">
            <a:extLst>
              <a:ext uri="{FF2B5EF4-FFF2-40B4-BE49-F238E27FC236}">
                <a16:creationId xmlns:a16="http://schemas.microsoft.com/office/drawing/2014/main" id="{A5D0C566-5753-089E-536C-3DF29149499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18E1333-7495-2CE0-0F91-54CE6BFF8B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A7A42A-5BD2-42DD-B734-A6394198392F}" type="slidenum">
              <a:rPr lang="en-US" altLang="ja-JP"/>
              <a:pPr/>
              <a:t>190</a:t>
            </a:fld>
            <a:endParaRPr lang="en-US" altLang="ja-JP"/>
          </a:p>
        </p:txBody>
      </p:sp>
      <p:sp>
        <p:nvSpPr>
          <p:cNvPr id="630785" name="Rectangle 1">
            <a:extLst>
              <a:ext uri="{FF2B5EF4-FFF2-40B4-BE49-F238E27FC236}">
                <a16:creationId xmlns:a16="http://schemas.microsoft.com/office/drawing/2014/main" id="{3D68343F-4F05-6D64-BD8A-B831F91286A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0786" name="Rectangle 2">
            <a:extLst>
              <a:ext uri="{FF2B5EF4-FFF2-40B4-BE49-F238E27FC236}">
                <a16:creationId xmlns:a16="http://schemas.microsoft.com/office/drawing/2014/main" id="{C23F0A6B-968B-66CE-E0B2-B6290919B55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5BCC3A3-BF4D-ACCB-59FB-5F336CFB93E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F59428-EA96-4C03-8ED9-2AB1AA5A4967}" type="slidenum">
              <a:rPr lang="en-US" altLang="ja-JP"/>
              <a:pPr/>
              <a:t>191</a:t>
            </a:fld>
            <a:endParaRPr lang="en-US" altLang="ja-JP"/>
          </a:p>
        </p:txBody>
      </p:sp>
      <p:sp>
        <p:nvSpPr>
          <p:cNvPr id="631809" name="Rectangle 1">
            <a:extLst>
              <a:ext uri="{FF2B5EF4-FFF2-40B4-BE49-F238E27FC236}">
                <a16:creationId xmlns:a16="http://schemas.microsoft.com/office/drawing/2014/main" id="{B751A2BD-C038-0DD4-4BA6-56E0C553A23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1810" name="Rectangle 2">
            <a:extLst>
              <a:ext uri="{FF2B5EF4-FFF2-40B4-BE49-F238E27FC236}">
                <a16:creationId xmlns:a16="http://schemas.microsoft.com/office/drawing/2014/main" id="{0DD669AB-603B-F6F4-74BD-B53B1F263EF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61C309D-8A25-09C2-DF06-69F3D1068B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5E711E-C23C-4A9E-8ABC-E6B034361A30}" type="slidenum">
              <a:rPr lang="en-US" altLang="ja-JP"/>
              <a:pPr/>
              <a:t>192</a:t>
            </a:fld>
            <a:endParaRPr lang="en-US" altLang="ja-JP"/>
          </a:p>
        </p:txBody>
      </p:sp>
      <p:sp>
        <p:nvSpPr>
          <p:cNvPr id="632833" name="Rectangle 1">
            <a:extLst>
              <a:ext uri="{FF2B5EF4-FFF2-40B4-BE49-F238E27FC236}">
                <a16:creationId xmlns:a16="http://schemas.microsoft.com/office/drawing/2014/main" id="{1693F3F6-9B03-A73C-0043-159D0731054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2834" name="Rectangle 2">
            <a:extLst>
              <a:ext uri="{FF2B5EF4-FFF2-40B4-BE49-F238E27FC236}">
                <a16:creationId xmlns:a16="http://schemas.microsoft.com/office/drawing/2014/main" id="{A02BA496-0BB9-68E6-06C2-202A82F0349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1C2D528-593A-F722-8899-0D838BE67E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BC6B63-8010-4229-A4F0-A9964C95A47D}" type="slidenum">
              <a:rPr lang="en-US" altLang="ja-JP"/>
              <a:pPr/>
              <a:t>193</a:t>
            </a:fld>
            <a:endParaRPr lang="en-US" altLang="ja-JP"/>
          </a:p>
        </p:txBody>
      </p:sp>
      <p:sp>
        <p:nvSpPr>
          <p:cNvPr id="633857" name="Rectangle 1">
            <a:extLst>
              <a:ext uri="{FF2B5EF4-FFF2-40B4-BE49-F238E27FC236}">
                <a16:creationId xmlns:a16="http://schemas.microsoft.com/office/drawing/2014/main" id="{4AE8F7CD-65BF-6917-C377-4C28E106637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3858" name="Rectangle 2">
            <a:extLst>
              <a:ext uri="{FF2B5EF4-FFF2-40B4-BE49-F238E27FC236}">
                <a16:creationId xmlns:a16="http://schemas.microsoft.com/office/drawing/2014/main" id="{B4457DD6-5182-F6FF-17EE-C2CC4F9601B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C1ACD48-D8B9-95B3-A7DE-6B897DA309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BB73DE-C6B1-40D2-B3A5-13D5BBE4B93D}" type="slidenum">
              <a:rPr lang="en-US" altLang="ja-JP"/>
              <a:pPr/>
              <a:t>194</a:t>
            </a:fld>
            <a:endParaRPr lang="en-US" altLang="ja-JP"/>
          </a:p>
        </p:txBody>
      </p:sp>
      <p:sp>
        <p:nvSpPr>
          <p:cNvPr id="634881" name="Rectangle 1">
            <a:extLst>
              <a:ext uri="{FF2B5EF4-FFF2-40B4-BE49-F238E27FC236}">
                <a16:creationId xmlns:a16="http://schemas.microsoft.com/office/drawing/2014/main" id="{3366978F-7776-70DE-0776-F69B84452C2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882" name="Rectangle 2">
            <a:extLst>
              <a:ext uri="{FF2B5EF4-FFF2-40B4-BE49-F238E27FC236}">
                <a16:creationId xmlns:a16="http://schemas.microsoft.com/office/drawing/2014/main" id="{14BA369B-0EC1-2C19-CA02-E5323D137BE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3E122BE-39B4-9892-A64F-5CE8900E6B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895975-9255-4435-A8AC-A6FDC08E5817}" type="slidenum">
              <a:rPr lang="en-US" altLang="ja-JP"/>
              <a:pPr/>
              <a:t>195</a:t>
            </a:fld>
            <a:endParaRPr lang="en-US" altLang="ja-JP"/>
          </a:p>
        </p:txBody>
      </p:sp>
      <p:sp>
        <p:nvSpPr>
          <p:cNvPr id="635905" name="Rectangle 1">
            <a:extLst>
              <a:ext uri="{FF2B5EF4-FFF2-40B4-BE49-F238E27FC236}">
                <a16:creationId xmlns:a16="http://schemas.microsoft.com/office/drawing/2014/main" id="{497E1267-869F-92D3-AF23-4F8DFB8DC76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5906" name="Rectangle 2">
            <a:extLst>
              <a:ext uri="{FF2B5EF4-FFF2-40B4-BE49-F238E27FC236}">
                <a16:creationId xmlns:a16="http://schemas.microsoft.com/office/drawing/2014/main" id="{606C4B6F-1B39-59A2-0CE1-C381A584D5A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8D84D56-F940-9E25-2123-9AB39A753E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664A5C-9023-499A-9090-777354DC77C1}" type="slidenum">
              <a:rPr lang="en-US" altLang="ja-JP"/>
              <a:pPr/>
              <a:t>196</a:t>
            </a:fld>
            <a:endParaRPr lang="en-US" altLang="ja-JP"/>
          </a:p>
        </p:txBody>
      </p:sp>
      <p:sp>
        <p:nvSpPr>
          <p:cNvPr id="636929" name="Rectangle 1">
            <a:extLst>
              <a:ext uri="{FF2B5EF4-FFF2-40B4-BE49-F238E27FC236}">
                <a16:creationId xmlns:a16="http://schemas.microsoft.com/office/drawing/2014/main" id="{EAF6FFB6-E2FD-B8D8-F6CE-E51A27C8695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6930" name="Rectangle 2">
            <a:extLst>
              <a:ext uri="{FF2B5EF4-FFF2-40B4-BE49-F238E27FC236}">
                <a16:creationId xmlns:a16="http://schemas.microsoft.com/office/drawing/2014/main" id="{D0A06924-C62E-F7BE-266B-D27E9C296AD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5F78CBF-52B2-5343-8CE8-4EA4854A1D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0E2C92-7691-4DFB-9E0F-DEDD936861EF}" type="slidenum">
              <a:rPr lang="en-US" altLang="ja-JP"/>
              <a:pPr/>
              <a:t>197</a:t>
            </a:fld>
            <a:endParaRPr lang="en-US" altLang="ja-JP"/>
          </a:p>
        </p:txBody>
      </p:sp>
      <p:sp>
        <p:nvSpPr>
          <p:cNvPr id="637953" name="Rectangle 1">
            <a:extLst>
              <a:ext uri="{FF2B5EF4-FFF2-40B4-BE49-F238E27FC236}">
                <a16:creationId xmlns:a16="http://schemas.microsoft.com/office/drawing/2014/main" id="{F500FB57-660E-2F7F-0376-5DFE0C70EDD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7954" name="Rectangle 2">
            <a:extLst>
              <a:ext uri="{FF2B5EF4-FFF2-40B4-BE49-F238E27FC236}">
                <a16:creationId xmlns:a16="http://schemas.microsoft.com/office/drawing/2014/main" id="{A38AF0A7-C70E-5ED8-2C54-5468AFBFD7E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5E63228-9ACD-896C-0EE0-9D351DC883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4B7AA-1D44-40C5-8945-E9369D3C47C8}" type="slidenum">
              <a:rPr lang="en-US" altLang="ja-JP"/>
              <a:pPr/>
              <a:t>198</a:t>
            </a:fld>
            <a:endParaRPr lang="en-US" altLang="ja-JP"/>
          </a:p>
        </p:txBody>
      </p:sp>
      <p:sp>
        <p:nvSpPr>
          <p:cNvPr id="638977" name="Rectangle 1">
            <a:extLst>
              <a:ext uri="{FF2B5EF4-FFF2-40B4-BE49-F238E27FC236}">
                <a16:creationId xmlns:a16="http://schemas.microsoft.com/office/drawing/2014/main" id="{BC576E0C-8F1C-3201-47F3-2E2E24FA4BB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8978" name="Rectangle 2">
            <a:extLst>
              <a:ext uri="{FF2B5EF4-FFF2-40B4-BE49-F238E27FC236}">
                <a16:creationId xmlns:a16="http://schemas.microsoft.com/office/drawing/2014/main" id="{639AD1ED-100E-C114-8DEC-F4E82DBA8C4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1A6C856-4FB1-57B2-5C23-6910A0CCA34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44A19D-4902-4AD4-B240-6144DFF6E941}" type="slidenum">
              <a:rPr lang="en-US" altLang="ja-JP"/>
              <a:pPr/>
              <a:t>199</a:t>
            </a:fld>
            <a:endParaRPr lang="en-US" altLang="ja-JP"/>
          </a:p>
        </p:txBody>
      </p:sp>
      <p:sp>
        <p:nvSpPr>
          <p:cNvPr id="640001" name="Rectangle 1">
            <a:extLst>
              <a:ext uri="{FF2B5EF4-FFF2-40B4-BE49-F238E27FC236}">
                <a16:creationId xmlns:a16="http://schemas.microsoft.com/office/drawing/2014/main" id="{03B74F45-4731-D34E-32C0-15D28FC7BF6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0002" name="Rectangle 2">
            <a:extLst>
              <a:ext uri="{FF2B5EF4-FFF2-40B4-BE49-F238E27FC236}">
                <a16:creationId xmlns:a16="http://schemas.microsoft.com/office/drawing/2014/main" id="{BBD4DD55-4A53-1864-B9A3-252D6CC657B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8270302-FDF6-7E55-A10E-D0BA45BBE9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49CFB8-6214-4707-9D5F-7013137E5696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438273" name="Rectangle 1">
            <a:extLst>
              <a:ext uri="{FF2B5EF4-FFF2-40B4-BE49-F238E27FC236}">
                <a16:creationId xmlns:a16="http://schemas.microsoft.com/office/drawing/2014/main" id="{EE75DF7F-5037-A6EA-8D7A-16C6646CDE6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8787AFEF-41CE-8CF0-6F14-8FEBB649151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1460301-2B89-F314-9E26-FDF2C1B947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8C8ED7-4464-4847-AFEB-CEBDD4AC6A52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456705" name="Rectangle 1">
            <a:extLst>
              <a:ext uri="{FF2B5EF4-FFF2-40B4-BE49-F238E27FC236}">
                <a16:creationId xmlns:a16="http://schemas.microsoft.com/office/drawing/2014/main" id="{995B2292-7A3F-2FF5-230D-97968C84B0F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6706" name="Rectangle 2">
            <a:extLst>
              <a:ext uri="{FF2B5EF4-FFF2-40B4-BE49-F238E27FC236}">
                <a16:creationId xmlns:a16="http://schemas.microsoft.com/office/drawing/2014/main" id="{54D96D63-13AC-A79D-8758-E7830E6EBD7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070B482-5D15-6AD3-130E-5CCC8E6C2A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26AA41-AADF-4B70-AF60-816DD858FC01}" type="slidenum">
              <a:rPr lang="en-US" altLang="ja-JP"/>
              <a:pPr/>
              <a:t>200</a:t>
            </a:fld>
            <a:endParaRPr lang="en-US" altLang="ja-JP"/>
          </a:p>
        </p:txBody>
      </p:sp>
      <p:sp>
        <p:nvSpPr>
          <p:cNvPr id="641025" name="Rectangle 1">
            <a:extLst>
              <a:ext uri="{FF2B5EF4-FFF2-40B4-BE49-F238E27FC236}">
                <a16:creationId xmlns:a16="http://schemas.microsoft.com/office/drawing/2014/main" id="{EEF7DC3C-3AE0-364B-3A7A-B889DA211A7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1026" name="Rectangle 2">
            <a:extLst>
              <a:ext uri="{FF2B5EF4-FFF2-40B4-BE49-F238E27FC236}">
                <a16:creationId xmlns:a16="http://schemas.microsoft.com/office/drawing/2014/main" id="{2BA839A3-CCF9-9819-C452-46F663D6BE9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AC67D0B-7862-4478-977E-E170C976AB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48017B-83DE-4FCD-84D2-06934BA020F2}" type="slidenum">
              <a:rPr lang="en-US" altLang="ja-JP"/>
              <a:pPr/>
              <a:t>201</a:t>
            </a:fld>
            <a:endParaRPr lang="en-US" altLang="ja-JP"/>
          </a:p>
        </p:txBody>
      </p:sp>
      <p:sp>
        <p:nvSpPr>
          <p:cNvPr id="642049" name="Rectangle 1">
            <a:extLst>
              <a:ext uri="{FF2B5EF4-FFF2-40B4-BE49-F238E27FC236}">
                <a16:creationId xmlns:a16="http://schemas.microsoft.com/office/drawing/2014/main" id="{F0974DF0-ABB3-C919-7077-F2066DA10CC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2050" name="Rectangle 2">
            <a:extLst>
              <a:ext uri="{FF2B5EF4-FFF2-40B4-BE49-F238E27FC236}">
                <a16:creationId xmlns:a16="http://schemas.microsoft.com/office/drawing/2014/main" id="{AE19AD81-F551-4A2A-AA99-F93E9762920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7E2C9A3-3F5E-34D2-59DB-EB937947FD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C962B2-520A-4D75-AC7E-FBACAB58D747}" type="slidenum">
              <a:rPr lang="en-US" altLang="ja-JP"/>
              <a:pPr/>
              <a:t>202</a:t>
            </a:fld>
            <a:endParaRPr lang="en-US" altLang="ja-JP"/>
          </a:p>
        </p:txBody>
      </p:sp>
      <p:sp>
        <p:nvSpPr>
          <p:cNvPr id="643073" name="Rectangle 1">
            <a:extLst>
              <a:ext uri="{FF2B5EF4-FFF2-40B4-BE49-F238E27FC236}">
                <a16:creationId xmlns:a16="http://schemas.microsoft.com/office/drawing/2014/main" id="{D4411812-5A78-D801-6E5F-53FFEB336FF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3074" name="Rectangle 2">
            <a:extLst>
              <a:ext uri="{FF2B5EF4-FFF2-40B4-BE49-F238E27FC236}">
                <a16:creationId xmlns:a16="http://schemas.microsoft.com/office/drawing/2014/main" id="{E26F9279-5D02-E2DB-01F5-029B8968BFA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6A45FEF-136C-F8F3-0A93-4D416D10418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ED252D-EA36-4B22-A4DA-FE1D3ECF7552}" type="slidenum">
              <a:rPr lang="en-US" altLang="ja-JP"/>
              <a:pPr/>
              <a:t>203</a:t>
            </a:fld>
            <a:endParaRPr lang="en-US" altLang="ja-JP"/>
          </a:p>
        </p:txBody>
      </p:sp>
      <p:sp>
        <p:nvSpPr>
          <p:cNvPr id="644097" name="Rectangle 1">
            <a:extLst>
              <a:ext uri="{FF2B5EF4-FFF2-40B4-BE49-F238E27FC236}">
                <a16:creationId xmlns:a16="http://schemas.microsoft.com/office/drawing/2014/main" id="{F506790D-9522-631A-5E59-F54797D9437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4098" name="Rectangle 2">
            <a:extLst>
              <a:ext uri="{FF2B5EF4-FFF2-40B4-BE49-F238E27FC236}">
                <a16:creationId xmlns:a16="http://schemas.microsoft.com/office/drawing/2014/main" id="{5B8F9CDE-D5B4-1C1D-CFD0-9D7103D8818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50B7C25-DCA2-B0EA-AACF-2043F7CFE0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9C8AC0-69D3-43A2-B08B-728A205923BD}" type="slidenum">
              <a:rPr lang="en-US" altLang="ja-JP"/>
              <a:pPr/>
              <a:t>204</a:t>
            </a:fld>
            <a:endParaRPr lang="en-US" altLang="ja-JP"/>
          </a:p>
        </p:txBody>
      </p:sp>
      <p:sp>
        <p:nvSpPr>
          <p:cNvPr id="645121" name="Rectangle 1">
            <a:extLst>
              <a:ext uri="{FF2B5EF4-FFF2-40B4-BE49-F238E27FC236}">
                <a16:creationId xmlns:a16="http://schemas.microsoft.com/office/drawing/2014/main" id="{E36DB70F-2B31-7699-9447-10D8B6D0112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22" name="Rectangle 2">
            <a:extLst>
              <a:ext uri="{FF2B5EF4-FFF2-40B4-BE49-F238E27FC236}">
                <a16:creationId xmlns:a16="http://schemas.microsoft.com/office/drawing/2014/main" id="{4C0D8511-9CB0-C93E-872B-27C52EE11E5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D881889-3E23-1EB9-E272-F7910679B0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15BC5A-F305-4ECB-88F9-46EF1BC91264}" type="slidenum">
              <a:rPr lang="en-US" altLang="ja-JP"/>
              <a:pPr/>
              <a:t>205</a:t>
            </a:fld>
            <a:endParaRPr lang="en-US" altLang="ja-JP"/>
          </a:p>
        </p:txBody>
      </p:sp>
      <p:sp>
        <p:nvSpPr>
          <p:cNvPr id="646145" name="Rectangle 1">
            <a:extLst>
              <a:ext uri="{FF2B5EF4-FFF2-40B4-BE49-F238E27FC236}">
                <a16:creationId xmlns:a16="http://schemas.microsoft.com/office/drawing/2014/main" id="{B150806F-8721-A2CF-7DA0-2E35A6C1BEB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6146" name="Rectangle 2">
            <a:extLst>
              <a:ext uri="{FF2B5EF4-FFF2-40B4-BE49-F238E27FC236}">
                <a16:creationId xmlns:a16="http://schemas.microsoft.com/office/drawing/2014/main" id="{2583A186-B23B-7977-92A6-ABB73A88954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3F75D63-0DE0-162A-7328-1D43F5734C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124C42-2D76-4450-8281-25FB4A0665B6}" type="slidenum">
              <a:rPr lang="en-US" altLang="ja-JP"/>
              <a:pPr/>
              <a:t>206</a:t>
            </a:fld>
            <a:endParaRPr lang="en-US" altLang="ja-JP"/>
          </a:p>
        </p:txBody>
      </p:sp>
      <p:sp>
        <p:nvSpPr>
          <p:cNvPr id="647169" name="Rectangle 1">
            <a:extLst>
              <a:ext uri="{FF2B5EF4-FFF2-40B4-BE49-F238E27FC236}">
                <a16:creationId xmlns:a16="http://schemas.microsoft.com/office/drawing/2014/main" id="{80D0F83B-6A9E-3AE2-F460-295B0E43E03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7170" name="Rectangle 2">
            <a:extLst>
              <a:ext uri="{FF2B5EF4-FFF2-40B4-BE49-F238E27FC236}">
                <a16:creationId xmlns:a16="http://schemas.microsoft.com/office/drawing/2014/main" id="{BB7C2CEB-8BD9-323D-C63F-7D6B5BA8167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8A99D9F-E079-C887-41B1-AFB2E081C1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DFD3AC-87E3-4D49-A084-257907C82E49}" type="slidenum">
              <a:rPr lang="en-US" altLang="ja-JP"/>
              <a:pPr/>
              <a:t>207</a:t>
            </a:fld>
            <a:endParaRPr lang="en-US" altLang="ja-JP"/>
          </a:p>
        </p:txBody>
      </p:sp>
      <p:sp>
        <p:nvSpPr>
          <p:cNvPr id="648193" name="Rectangle 1">
            <a:extLst>
              <a:ext uri="{FF2B5EF4-FFF2-40B4-BE49-F238E27FC236}">
                <a16:creationId xmlns:a16="http://schemas.microsoft.com/office/drawing/2014/main" id="{DB4303F6-ED97-A57D-DADE-2D47FAD9AFD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8194" name="Rectangle 2">
            <a:extLst>
              <a:ext uri="{FF2B5EF4-FFF2-40B4-BE49-F238E27FC236}">
                <a16:creationId xmlns:a16="http://schemas.microsoft.com/office/drawing/2014/main" id="{60FF5876-9839-E65E-E168-72C73ABD238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2C1A358-009E-B286-C251-E49FAE1C81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B354C5-591F-416D-AED7-12764F79B0D6}" type="slidenum">
              <a:rPr lang="en-US" altLang="ja-JP"/>
              <a:pPr/>
              <a:t>208</a:t>
            </a:fld>
            <a:endParaRPr lang="en-US" altLang="ja-JP"/>
          </a:p>
        </p:txBody>
      </p:sp>
      <p:sp>
        <p:nvSpPr>
          <p:cNvPr id="649217" name="Rectangle 1">
            <a:extLst>
              <a:ext uri="{FF2B5EF4-FFF2-40B4-BE49-F238E27FC236}">
                <a16:creationId xmlns:a16="http://schemas.microsoft.com/office/drawing/2014/main" id="{B558600F-AB09-47B8-1622-ABED295DBD4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9218" name="Rectangle 2">
            <a:extLst>
              <a:ext uri="{FF2B5EF4-FFF2-40B4-BE49-F238E27FC236}">
                <a16:creationId xmlns:a16="http://schemas.microsoft.com/office/drawing/2014/main" id="{97ECF7C5-703B-D4ED-1517-2A0064E8EC0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A40235C-A006-FDA9-3EA5-ABDC656014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BB3E74-8EAB-4D91-B018-2D913AD4D13D}" type="slidenum">
              <a:rPr lang="en-US" altLang="ja-JP"/>
              <a:pPr/>
              <a:t>209</a:t>
            </a:fld>
            <a:endParaRPr lang="en-US" altLang="ja-JP"/>
          </a:p>
        </p:txBody>
      </p:sp>
      <p:sp>
        <p:nvSpPr>
          <p:cNvPr id="650241" name="Rectangle 1">
            <a:extLst>
              <a:ext uri="{FF2B5EF4-FFF2-40B4-BE49-F238E27FC236}">
                <a16:creationId xmlns:a16="http://schemas.microsoft.com/office/drawing/2014/main" id="{DFE14EE5-4430-2460-3FC8-28B039511F9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0242" name="Rectangle 2">
            <a:extLst>
              <a:ext uri="{FF2B5EF4-FFF2-40B4-BE49-F238E27FC236}">
                <a16:creationId xmlns:a16="http://schemas.microsoft.com/office/drawing/2014/main" id="{7520D444-8F39-E10D-D4F4-5E7492350F4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729C7BB-37DD-2958-2834-CDD2039FC2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80743B-D658-43B0-832A-5E910BB64005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457729" name="Rectangle 1">
            <a:extLst>
              <a:ext uri="{FF2B5EF4-FFF2-40B4-BE49-F238E27FC236}">
                <a16:creationId xmlns:a16="http://schemas.microsoft.com/office/drawing/2014/main" id="{6D6AB49C-D689-4425-4A50-16D8F7A04A0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7730" name="Rectangle 2">
            <a:extLst>
              <a:ext uri="{FF2B5EF4-FFF2-40B4-BE49-F238E27FC236}">
                <a16:creationId xmlns:a16="http://schemas.microsoft.com/office/drawing/2014/main" id="{B07D0E8B-26BC-F642-1209-93D8617A6D9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0484A6D-67A8-0DCA-8703-2945726538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AB5BA9-A769-45D6-ACE6-7DD2947F7A59}" type="slidenum">
              <a:rPr lang="en-US" altLang="ja-JP"/>
              <a:pPr/>
              <a:t>210</a:t>
            </a:fld>
            <a:endParaRPr lang="en-US" altLang="ja-JP"/>
          </a:p>
        </p:txBody>
      </p:sp>
      <p:sp>
        <p:nvSpPr>
          <p:cNvPr id="651265" name="Rectangle 1">
            <a:extLst>
              <a:ext uri="{FF2B5EF4-FFF2-40B4-BE49-F238E27FC236}">
                <a16:creationId xmlns:a16="http://schemas.microsoft.com/office/drawing/2014/main" id="{40955857-01C3-0C84-B337-C5BADA457F9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1266" name="Rectangle 2">
            <a:extLst>
              <a:ext uri="{FF2B5EF4-FFF2-40B4-BE49-F238E27FC236}">
                <a16:creationId xmlns:a16="http://schemas.microsoft.com/office/drawing/2014/main" id="{D7CB3B4C-3FDF-5ABD-7DF3-41A216CCAF9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141F9DD-DEFE-2391-718F-E7B944106E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38C188-9A17-4668-8D17-2A36FD77AA9E}" type="slidenum">
              <a:rPr lang="en-US" altLang="ja-JP"/>
              <a:pPr/>
              <a:t>211</a:t>
            </a:fld>
            <a:endParaRPr lang="en-US" altLang="ja-JP"/>
          </a:p>
        </p:txBody>
      </p:sp>
      <p:sp>
        <p:nvSpPr>
          <p:cNvPr id="652289" name="Rectangle 1">
            <a:extLst>
              <a:ext uri="{FF2B5EF4-FFF2-40B4-BE49-F238E27FC236}">
                <a16:creationId xmlns:a16="http://schemas.microsoft.com/office/drawing/2014/main" id="{52267E7F-B7ED-AEC5-77EC-B4F0D1AA3EA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2290" name="Rectangle 2">
            <a:extLst>
              <a:ext uri="{FF2B5EF4-FFF2-40B4-BE49-F238E27FC236}">
                <a16:creationId xmlns:a16="http://schemas.microsoft.com/office/drawing/2014/main" id="{AD2D1801-BCAF-B651-248D-18DFC0E8214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7A60389-DF1B-1EF6-D35C-5A90D6BBB4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A5FF4-3564-4CC0-9565-0D972DFAE230}" type="slidenum">
              <a:rPr lang="en-US" altLang="ja-JP"/>
              <a:pPr/>
              <a:t>212</a:t>
            </a:fld>
            <a:endParaRPr lang="en-US" altLang="ja-JP"/>
          </a:p>
        </p:txBody>
      </p:sp>
      <p:sp>
        <p:nvSpPr>
          <p:cNvPr id="653313" name="Rectangle 1">
            <a:extLst>
              <a:ext uri="{FF2B5EF4-FFF2-40B4-BE49-F238E27FC236}">
                <a16:creationId xmlns:a16="http://schemas.microsoft.com/office/drawing/2014/main" id="{026042ED-FDB2-BEC6-C259-06821391DC6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3314" name="Rectangle 2">
            <a:extLst>
              <a:ext uri="{FF2B5EF4-FFF2-40B4-BE49-F238E27FC236}">
                <a16:creationId xmlns:a16="http://schemas.microsoft.com/office/drawing/2014/main" id="{0DD6AA58-CC6E-04A7-FFF7-2FD753F1A37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A5107FB-2DB2-5760-2AE8-20D8C7FD6C0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1C3E56-BC01-4864-B4AF-D637A1A90B08}" type="slidenum">
              <a:rPr lang="en-US" altLang="ja-JP"/>
              <a:pPr/>
              <a:t>213</a:t>
            </a:fld>
            <a:endParaRPr lang="en-US" altLang="ja-JP"/>
          </a:p>
        </p:txBody>
      </p:sp>
      <p:sp>
        <p:nvSpPr>
          <p:cNvPr id="654337" name="Rectangle 1">
            <a:extLst>
              <a:ext uri="{FF2B5EF4-FFF2-40B4-BE49-F238E27FC236}">
                <a16:creationId xmlns:a16="http://schemas.microsoft.com/office/drawing/2014/main" id="{D11AB129-CB0D-0D23-935F-DD43753A6D7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4338" name="Rectangle 2">
            <a:extLst>
              <a:ext uri="{FF2B5EF4-FFF2-40B4-BE49-F238E27FC236}">
                <a16:creationId xmlns:a16="http://schemas.microsoft.com/office/drawing/2014/main" id="{4980EA9C-0FD3-8913-BA74-8ADC9C2BAF6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24A41A8-4B25-4FE0-E18B-5F0BCB169A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81BF71-24E1-4F95-A334-3209F0DDE0B4}" type="slidenum">
              <a:rPr lang="en-US" altLang="ja-JP"/>
              <a:pPr/>
              <a:t>214</a:t>
            </a:fld>
            <a:endParaRPr lang="en-US" altLang="ja-JP"/>
          </a:p>
        </p:txBody>
      </p:sp>
      <p:sp>
        <p:nvSpPr>
          <p:cNvPr id="655361" name="Rectangle 1">
            <a:extLst>
              <a:ext uri="{FF2B5EF4-FFF2-40B4-BE49-F238E27FC236}">
                <a16:creationId xmlns:a16="http://schemas.microsoft.com/office/drawing/2014/main" id="{B60B87FD-B626-F2AB-A8F5-CB09DD2744C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62" name="Rectangle 2">
            <a:extLst>
              <a:ext uri="{FF2B5EF4-FFF2-40B4-BE49-F238E27FC236}">
                <a16:creationId xmlns:a16="http://schemas.microsoft.com/office/drawing/2014/main" id="{7804F80F-1595-A6A3-F9A6-A9F3E4B517F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230202C-1BCC-C948-226D-C82DB91E55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FB7AC4-7175-411F-88BC-AA5094F3ABFC}" type="slidenum">
              <a:rPr lang="en-US" altLang="ja-JP"/>
              <a:pPr/>
              <a:t>215</a:t>
            </a:fld>
            <a:endParaRPr lang="en-US" altLang="ja-JP"/>
          </a:p>
        </p:txBody>
      </p:sp>
      <p:sp>
        <p:nvSpPr>
          <p:cNvPr id="656385" name="Rectangle 1">
            <a:extLst>
              <a:ext uri="{FF2B5EF4-FFF2-40B4-BE49-F238E27FC236}">
                <a16:creationId xmlns:a16="http://schemas.microsoft.com/office/drawing/2014/main" id="{31F8987F-582C-DD96-6BCA-0BBFA034A0D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6386" name="Rectangle 2">
            <a:extLst>
              <a:ext uri="{FF2B5EF4-FFF2-40B4-BE49-F238E27FC236}">
                <a16:creationId xmlns:a16="http://schemas.microsoft.com/office/drawing/2014/main" id="{96E63983-791A-5A6B-B341-0C70063A27A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96EBA18-A166-B7D2-6730-3B7BD600D9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E60331-BEAC-41E2-8F95-3DFDF20CFBD6}" type="slidenum">
              <a:rPr lang="en-US" altLang="ja-JP"/>
              <a:pPr/>
              <a:t>216</a:t>
            </a:fld>
            <a:endParaRPr lang="en-US" altLang="ja-JP"/>
          </a:p>
        </p:txBody>
      </p:sp>
      <p:sp>
        <p:nvSpPr>
          <p:cNvPr id="657409" name="Rectangle 1">
            <a:extLst>
              <a:ext uri="{FF2B5EF4-FFF2-40B4-BE49-F238E27FC236}">
                <a16:creationId xmlns:a16="http://schemas.microsoft.com/office/drawing/2014/main" id="{1820DAFD-C513-530E-2E18-CB8120A9AFF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7410" name="Rectangle 2">
            <a:extLst>
              <a:ext uri="{FF2B5EF4-FFF2-40B4-BE49-F238E27FC236}">
                <a16:creationId xmlns:a16="http://schemas.microsoft.com/office/drawing/2014/main" id="{77F68226-9785-54B1-32A3-A3515C64FDF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D6ED51B-FB0C-6957-F327-05EE00315F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E2C566-ECDE-4EAF-AAC5-AC655F7C6E77}" type="slidenum">
              <a:rPr lang="en-US" altLang="ja-JP"/>
              <a:pPr/>
              <a:t>217</a:t>
            </a:fld>
            <a:endParaRPr lang="en-US" altLang="ja-JP"/>
          </a:p>
        </p:txBody>
      </p:sp>
      <p:sp>
        <p:nvSpPr>
          <p:cNvPr id="658433" name="Rectangle 1">
            <a:extLst>
              <a:ext uri="{FF2B5EF4-FFF2-40B4-BE49-F238E27FC236}">
                <a16:creationId xmlns:a16="http://schemas.microsoft.com/office/drawing/2014/main" id="{ECC0F8C5-53D3-32A9-7968-6D0D901A715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8434" name="Rectangle 2">
            <a:extLst>
              <a:ext uri="{FF2B5EF4-FFF2-40B4-BE49-F238E27FC236}">
                <a16:creationId xmlns:a16="http://schemas.microsoft.com/office/drawing/2014/main" id="{E97BDA18-9395-735C-C6C5-107E5B901BF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A55D6B1-E268-85DB-EC58-8405FEFDD2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CEB76E-D3B2-4D0A-AD12-1734FBB7A311}" type="slidenum">
              <a:rPr lang="en-US" altLang="ja-JP"/>
              <a:pPr/>
              <a:t>218</a:t>
            </a:fld>
            <a:endParaRPr lang="en-US" altLang="ja-JP"/>
          </a:p>
        </p:txBody>
      </p:sp>
      <p:sp>
        <p:nvSpPr>
          <p:cNvPr id="659457" name="Rectangle 1">
            <a:extLst>
              <a:ext uri="{FF2B5EF4-FFF2-40B4-BE49-F238E27FC236}">
                <a16:creationId xmlns:a16="http://schemas.microsoft.com/office/drawing/2014/main" id="{239A731A-1F2F-53D1-17C1-D391A29CB71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9458" name="Rectangle 2">
            <a:extLst>
              <a:ext uri="{FF2B5EF4-FFF2-40B4-BE49-F238E27FC236}">
                <a16:creationId xmlns:a16="http://schemas.microsoft.com/office/drawing/2014/main" id="{4155FC4E-4BDF-746D-8048-D3B5B2C2DD5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6940F8D-29CF-DB50-276D-CB16EB9968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D606AD-9E03-4724-ADD0-DD2AF9B5BE5E}" type="slidenum">
              <a:rPr lang="en-US" altLang="ja-JP"/>
              <a:pPr/>
              <a:t>219</a:t>
            </a:fld>
            <a:endParaRPr lang="en-US" altLang="ja-JP"/>
          </a:p>
        </p:txBody>
      </p:sp>
      <p:sp>
        <p:nvSpPr>
          <p:cNvPr id="660481" name="Rectangle 1">
            <a:extLst>
              <a:ext uri="{FF2B5EF4-FFF2-40B4-BE49-F238E27FC236}">
                <a16:creationId xmlns:a16="http://schemas.microsoft.com/office/drawing/2014/main" id="{02F6B304-2F3B-AA43-7D82-B75EADAF398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0482" name="Rectangle 2">
            <a:extLst>
              <a:ext uri="{FF2B5EF4-FFF2-40B4-BE49-F238E27FC236}">
                <a16:creationId xmlns:a16="http://schemas.microsoft.com/office/drawing/2014/main" id="{90EE5089-F5B0-10B9-98A3-6F0D42E4D3E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BA1E74C-A161-035B-E1F8-6EA1BDBD76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BDCFE0-1D97-4034-9925-45E2522D35ED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458753" name="Rectangle 1">
            <a:extLst>
              <a:ext uri="{FF2B5EF4-FFF2-40B4-BE49-F238E27FC236}">
                <a16:creationId xmlns:a16="http://schemas.microsoft.com/office/drawing/2014/main" id="{F52C6486-20CE-9054-CD9C-AB4BBB39FEC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8754" name="Rectangle 2">
            <a:extLst>
              <a:ext uri="{FF2B5EF4-FFF2-40B4-BE49-F238E27FC236}">
                <a16:creationId xmlns:a16="http://schemas.microsoft.com/office/drawing/2014/main" id="{B3641308-2A2B-9B11-373D-A9096B0CFC6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EA2F50C-F207-263C-4D9C-3CC92C51EB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6A6D68-0436-46B7-94DE-50D2B019B008}" type="slidenum">
              <a:rPr lang="en-US" altLang="ja-JP"/>
              <a:pPr/>
              <a:t>220</a:t>
            </a:fld>
            <a:endParaRPr lang="en-US" altLang="ja-JP"/>
          </a:p>
        </p:txBody>
      </p:sp>
      <p:sp>
        <p:nvSpPr>
          <p:cNvPr id="661505" name="Rectangle 1">
            <a:extLst>
              <a:ext uri="{FF2B5EF4-FFF2-40B4-BE49-F238E27FC236}">
                <a16:creationId xmlns:a16="http://schemas.microsoft.com/office/drawing/2014/main" id="{239F72A4-7A8E-3CE6-F864-FFC8D9BE065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1506" name="Rectangle 2">
            <a:extLst>
              <a:ext uri="{FF2B5EF4-FFF2-40B4-BE49-F238E27FC236}">
                <a16:creationId xmlns:a16="http://schemas.microsoft.com/office/drawing/2014/main" id="{753CC138-8577-2607-D72B-72534E8176A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886A5C1-DA26-C42F-AE72-BE961E4B3B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93D12D-7997-4C32-AAA7-564E2E80B605}" type="slidenum">
              <a:rPr lang="en-US" altLang="ja-JP"/>
              <a:pPr/>
              <a:t>221</a:t>
            </a:fld>
            <a:endParaRPr lang="en-US" altLang="ja-JP"/>
          </a:p>
        </p:txBody>
      </p:sp>
      <p:sp>
        <p:nvSpPr>
          <p:cNvPr id="662529" name="Rectangle 1">
            <a:extLst>
              <a:ext uri="{FF2B5EF4-FFF2-40B4-BE49-F238E27FC236}">
                <a16:creationId xmlns:a16="http://schemas.microsoft.com/office/drawing/2014/main" id="{8BCC78DD-5912-D961-A5D5-D2D4E966FB7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2530" name="Rectangle 2">
            <a:extLst>
              <a:ext uri="{FF2B5EF4-FFF2-40B4-BE49-F238E27FC236}">
                <a16:creationId xmlns:a16="http://schemas.microsoft.com/office/drawing/2014/main" id="{E12EDAE1-A74C-BF52-B66C-07E95861583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E722319-31DF-E19B-BD83-9E5BF01175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159715-5DE8-4013-8725-42C1688C0A5E}" type="slidenum">
              <a:rPr lang="en-US" altLang="ja-JP"/>
              <a:pPr/>
              <a:t>222</a:t>
            </a:fld>
            <a:endParaRPr lang="en-US" altLang="ja-JP"/>
          </a:p>
        </p:txBody>
      </p:sp>
      <p:sp>
        <p:nvSpPr>
          <p:cNvPr id="663553" name="Rectangle 1">
            <a:extLst>
              <a:ext uri="{FF2B5EF4-FFF2-40B4-BE49-F238E27FC236}">
                <a16:creationId xmlns:a16="http://schemas.microsoft.com/office/drawing/2014/main" id="{F250B18E-BF40-A24A-CC05-6B4EC5AAFE2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3554" name="Rectangle 2">
            <a:extLst>
              <a:ext uri="{FF2B5EF4-FFF2-40B4-BE49-F238E27FC236}">
                <a16:creationId xmlns:a16="http://schemas.microsoft.com/office/drawing/2014/main" id="{99C84E99-A44E-79E6-1BA5-33632CC87BA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4DF4ECA-567D-6211-BEC7-0A12979C1C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5ECB5-66A5-408F-8EF3-3A275E99656C}" type="slidenum">
              <a:rPr lang="en-US" altLang="ja-JP"/>
              <a:pPr/>
              <a:t>223</a:t>
            </a:fld>
            <a:endParaRPr lang="en-US" altLang="ja-JP"/>
          </a:p>
        </p:txBody>
      </p:sp>
      <p:sp>
        <p:nvSpPr>
          <p:cNvPr id="664577" name="Rectangle 1">
            <a:extLst>
              <a:ext uri="{FF2B5EF4-FFF2-40B4-BE49-F238E27FC236}">
                <a16:creationId xmlns:a16="http://schemas.microsoft.com/office/drawing/2014/main" id="{7BC03C0A-E256-5612-65BC-7B0A98B06FC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4578" name="Rectangle 2">
            <a:extLst>
              <a:ext uri="{FF2B5EF4-FFF2-40B4-BE49-F238E27FC236}">
                <a16:creationId xmlns:a16="http://schemas.microsoft.com/office/drawing/2014/main" id="{8C489AFC-52F3-8DD1-71F2-BDFE52D4EF5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8629715-F67D-DAE9-B2A8-47F2D5F961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9AD2B4-F2D0-48C6-B128-B4A2CBB1EEF6}" type="slidenum">
              <a:rPr lang="en-US" altLang="ja-JP"/>
              <a:pPr/>
              <a:t>224</a:t>
            </a:fld>
            <a:endParaRPr lang="en-US" altLang="ja-JP"/>
          </a:p>
        </p:txBody>
      </p:sp>
      <p:sp>
        <p:nvSpPr>
          <p:cNvPr id="665601" name="Rectangle 1">
            <a:extLst>
              <a:ext uri="{FF2B5EF4-FFF2-40B4-BE49-F238E27FC236}">
                <a16:creationId xmlns:a16="http://schemas.microsoft.com/office/drawing/2014/main" id="{08A898FE-4BAE-725E-3E11-EC3DCEF97A2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02" name="Rectangle 2">
            <a:extLst>
              <a:ext uri="{FF2B5EF4-FFF2-40B4-BE49-F238E27FC236}">
                <a16:creationId xmlns:a16="http://schemas.microsoft.com/office/drawing/2014/main" id="{95D56406-F984-861D-C5CD-C971E04E294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F8E4879-A8C6-03F0-3BE6-BF98FC73CF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43D848-E421-4D30-AF42-AD18D6CBB8D1}" type="slidenum">
              <a:rPr lang="en-US" altLang="ja-JP"/>
              <a:pPr/>
              <a:t>225</a:t>
            </a:fld>
            <a:endParaRPr lang="en-US" altLang="ja-JP"/>
          </a:p>
        </p:txBody>
      </p:sp>
      <p:sp>
        <p:nvSpPr>
          <p:cNvPr id="666625" name="Rectangle 1">
            <a:extLst>
              <a:ext uri="{FF2B5EF4-FFF2-40B4-BE49-F238E27FC236}">
                <a16:creationId xmlns:a16="http://schemas.microsoft.com/office/drawing/2014/main" id="{B711FE75-34AD-50CE-A70F-99CF1464179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6626" name="Rectangle 2">
            <a:extLst>
              <a:ext uri="{FF2B5EF4-FFF2-40B4-BE49-F238E27FC236}">
                <a16:creationId xmlns:a16="http://schemas.microsoft.com/office/drawing/2014/main" id="{BD0EDBF8-18CC-5CC9-43E6-68F88DC7111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E4FD08A-ABE1-F4D4-B816-8D68BA9203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7664DA-A791-43AE-B92B-94AF1DDEABED}" type="slidenum">
              <a:rPr lang="en-US" altLang="ja-JP"/>
              <a:pPr/>
              <a:t>226</a:t>
            </a:fld>
            <a:endParaRPr lang="en-US" altLang="ja-JP"/>
          </a:p>
        </p:txBody>
      </p:sp>
      <p:sp>
        <p:nvSpPr>
          <p:cNvPr id="667649" name="Rectangle 1">
            <a:extLst>
              <a:ext uri="{FF2B5EF4-FFF2-40B4-BE49-F238E27FC236}">
                <a16:creationId xmlns:a16="http://schemas.microsoft.com/office/drawing/2014/main" id="{EB2E5F84-CC6D-A6A4-375E-8A9C931962E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7650" name="Rectangle 2">
            <a:extLst>
              <a:ext uri="{FF2B5EF4-FFF2-40B4-BE49-F238E27FC236}">
                <a16:creationId xmlns:a16="http://schemas.microsoft.com/office/drawing/2014/main" id="{98549460-9EDB-4B24-8D57-BB54A45314A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A445FDF-95C3-979F-6106-5A8CDB91FA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778385-FC9F-4B55-84B8-5413FB60E161}" type="slidenum">
              <a:rPr lang="en-US" altLang="ja-JP"/>
              <a:pPr/>
              <a:t>227</a:t>
            </a:fld>
            <a:endParaRPr lang="en-US" altLang="ja-JP"/>
          </a:p>
        </p:txBody>
      </p:sp>
      <p:sp>
        <p:nvSpPr>
          <p:cNvPr id="668673" name="Rectangle 1">
            <a:extLst>
              <a:ext uri="{FF2B5EF4-FFF2-40B4-BE49-F238E27FC236}">
                <a16:creationId xmlns:a16="http://schemas.microsoft.com/office/drawing/2014/main" id="{8AD096AC-F8F2-CC52-207F-680E0078D31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8674" name="Rectangle 2">
            <a:extLst>
              <a:ext uri="{FF2B5EF4-FFF2-40B4-BE49-F238E27FC236}">
                <a16:creationId xmlns:a16="http://schemas.microsoft.com/office/drawing/2014/main" id="{41825768-2919-40AA-372C-EE72F8BDD97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B3EAB9C-4899-76BE-1780-32C7A534CD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F4BB08-166C-4694-A827-49E71FF38875}" type="slidenum">
              <a:rPr lang="en-US" altLang="ja-JP"/>
              <a:pPr/>
              <a:t>228</a:t>
            </a:fld>
            <a:endParaRPr lang="en-US" altLang="ja-JP"/>
          </a:p>
        </p:txBody>
      </p:sp>
      <p:sp>
        <p:nvSpPr>
          <p:cNvPr id="669697" name="Rectangle 1">
            <a:extLst>
              <a:ext uri="{FF2B5EF4-FFF2-40B4-BE49-F238E27FC236}">
                <a16:creationId xmlns:a16="http://schemas.microsoft.com/office/drawing/2014/main" id="{6D1AAA03-DD9B-939B-5A2A-90A423B101D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9698" name="Rectangle 2">
            <a:extLst>
              <a:ext uri="{FF2B5EF4-FFF2-40B4-BE49-F238E27FC236}">
                <a16:creationId xmlns:a16="http://schemas.microsoft.com/office/drawing/2014/main" id="{1DA791D1-B5AA-8054-B066-09FA7B352B9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33A9FEC-5990-567E-CD2C-DAE0788598D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153592-E3FD-47DD-A0A5-5C9822C3AA06}" type="slidenum">
              <a:rPr lang="en-US" altLang="ja-JP"/>
              <a:pPr/>
              <a:t>229</a:t>
            </a:fld>
            <a:endParaRPr lang="en-US" altLang="ja-JP"/>
          </a:p>
        </p:txBody>
      </p:sp>
      <p:sp>
        <p:nvSpPr>
          <p:cNvPr id="670721" name="Rectangle 1">
            <a:extLst>
              <a:ext uri="{FF2B5EF4-FFF2-40B4-BE49-F238E27FC236}">
                <a16:creationId xmlns:a16="http://schemas.microsoft.com/office/drawing/2014/main" id="{ED3443C2-8615-9A18-6FA3-1133DDE0113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0722" name="Rectangle 2">
            <a:extLst>
              <a:ext uri="{FF2B5EF4-FFF2-40B4-BE49-F238E27FC236}">
                <a16:creationId xmlns:a16="http://schemas.microsoft.com/office/drawing/2014/main" id="{FCE74C4A-2881-D716-C9A0-717C2DC4DFF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602CB53-AC92-1084-B867-CCF06DA478B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DC802D-698E-460B-8BDD-349AAEBAFAA7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459777" name="Rectangle 1">
            <a:extLst>
              <a:ext uri="{FF2B5EF4-FFF2-40B4-BE49-F238E27FC236}">
                <a16:creationId xmlns:a16="http://schemas.microsoft.com/office/drawing/2014/main" id="{4F6D4CF5-DF22-A3F9-C6B4-9AF8A7E5A87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A84E0487-559A-9906-E924-DB8EA3C9A1D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3E975E0-6303-97E9-FE93-304C205D8BC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712F00-C4B2-4B41-997E-F3E78DC808C5}" type="slidenum">
              <a:rPr lang="en-US" altLang="ja-JP"/>
              <a:pPr/>
              <a:t>230</a:t>
            </a:fld>
            <a:endParaRPr lang="en-US" altLang="ja-JP"/>
          </a:p>
        </p:txBody>
      </p:sp>
      <p:sp>
        <p:nvSpPr>
          <p:cNvPr id="671745" name="Rectangle 1">
            <a:extLst>
              <a:ext uri="{FF2B5EF4-FFF2-40B4-BE49-F238E27FC236}">
                <a16:creationId xmlns:a16="http://schemas.microsoft.com/office/drawing/2014/main" id="{BF567E32-FD22-7A97-38C2-0B24DA42781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1746" name="Rectangle 2">
            <a:extLst>
              <a:ext uri="{FF2B5EF4-FFF2-40B4-BE49-F238E27FC236}">
                <a16:creationId xmlns:a16="http://schemas.microsoft.com/office/drawing/2014/main" id="{DC9271AE-8B3F-D695-2944-A4C0C3969E6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E1A1DC7-52F2-D46F-7DDF-60ECAB2F88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D12B8D-5F74-48FD-97BF-7596FBB529E3}" type="slidenum">
              <a:rPr lang="en-US" altLang="ja-JP"/>
              <a:pPr/>
              <a:t>231</a:t>
            </a:fld>
            <a:endParaRPr lang="en-US" altLang="ja-JP"/>
          </a:p>
        </p:txBody>
      </p:sp>
      <p:sp>
        <p:nvSpPr>
          <p:cNvPr id="672769" name="Rectangle 1">
            <a:extLst>
              <a:ext uri="{FF2B5EF4-FFF2-40B4-BE49-F238E27FC236}">
                <a16:creationId xmlns:a16="http://schemas.microsoft.com/office/drawing/2014/main" id="{9352FB02-1824-91CB-9D41-39893235D67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2770" name="Rectangle 2">
            <a:extLst>
              <a:ext uri="{FF2B5EF4-FFF2-40B4-BE49-F238E27FC236}">
                <a16:creationId xmlns:a16="http://schemas.microsoft.com/office/drawing/2014/main" id="{0A3216EF-0FFE-4BD8-51FE-EC7AA082405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48F8C87-8870-09B9-689E-87D478253F5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D694D5-227B-45FA-BE4D-777F128D0051}" type="slidenum">
              <a:rPr lang="en-US" altLang="ja-JP"/>
              <a:pPr/>
              <a:t>232</a:t>
            </a:fld>
            <a:endParaRPr lang="en-US" altLang="ja-JP"/>
          </a:p>
        </p:txBody>
      </p:sp>
      <p:sp>
        <p:nvSpPr>
          <p:cNvPr id="673793" name="Rectangle 1">
            <a:extLst>
              <a:ext uri="{FF2B5EF4-FFF2-40B4-BE49-F238E27FC236}">
                <a16:creationId xmlns:a16="http://schemas.microsoft.com/office/drawing/2014/main" id="{601561AC-0817-D484-0B37-8582443611C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3794" name="Rectangle 2">
            <a:extLst>
              <a:ext uri="{FF2B5EF4-FFF2-40B4-BE49-F238E27FC236}">
                <a16:creationId xmlns:a16="http://schemas.microsoft.com/office/drawing/2014/main" id="{70DF8789-59BB-F75A-F745-8BA0FA99A72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1780291-896A-F48F-3889-45B17053B6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2CEE80-3724-49C5-A8C9-6DA60481F2CB}" type="slidenum">
              <a:rPr lang="en-US" altLang="ja-JP"/>
              <a:pPr/>
              <a:t>233</a:t>
            </a:fld>
            <a:endParaRPr lang="en-US" altLang="ja-JP"/>
          </a:p>
        </p:txBody>
      </p:sp>
      <p:sp>
        <p:nvSpPr>
          <p:cNvPr id="674817" name="Rectangle 1">
            <a:extLst>
              <a:ext uri="{FF2B5EF4-FFF2-40B4-BE49-F238E27FC236}">
                <a16:creationId xmlns:a16="http://schemas.microsoft.com/office/drawing/2014/main" id="{F9A2C84A-4E48-4CE1-0B61-5A6697C098C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4818" name="Rectangle 2">
            <a:extLst>
              <a:ext uri="{FF2B5EF4-FFF2-40B4-BE49-F238E27FC236}">
                <a16:creationId xmlns:a16="http://schemas.microsoft.com/office/drawing/2014/main" id="{4DA8EB0A-4418-A02C-ACB7-CE7122F3F5C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090FBBE-BD6A-6E2F-D90C-A61593828E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7FC93E-D567-4996-A4EE-071C1360CC96}" type="slidenum">
              <a:rPr lang="en-US" altLang="ja-JP"/>
              <a:pPr/>
              <a:t>234</a:t>
            </a:fld>
            <a:endParaRPr lang="en-US" altLang="ja-JP"/>
          </a:p>
        </p:txBody>
      </p:sp>
      <p:sp>
        <p:nvSpPr>
          <p:cNvPr id="675841" name="Rectangle 1">
            <a:extLst>
              <a:ext uri="{FF2B5EF4-FFF2-40B4-BE49-F238E27FC236}">
                <a16:creationId xmlns:a16="http://schemas.microsoft.com/office/drawing/2014/main" id="{89A73750-E5E9-5FB2-1A8B-9CA0A855FF9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42" name="Rectangle 2">
            <a:extLst>
              <a:ext uri="{FF2B5EF4-FFF2-40B4-BE49-F238E27FC236}">
                <a16:creationId xmlns:a16="http://schemas.microsoft.com/office/drawing/2014/main" id="{C052B1E9-E8BF-4B21-222B-3939342350C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3D46E5B-D49D-A656-C047-1A2F45B8E6B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BE7BBC-60BB-45C2-99D3-1409240D784D}" type="slidenum">
              <a:rPr lang="en-US" altLang="ja-JP"/>
              <a:pPr/>
              <a:t>235</a:t>
            </a:fld>
            <a:endParaRPr lang="en-US" altLang="ja-JP"/>
          </a:p>
        </p:txBody>
      </p:sp>
      <p:sp>
        <p:nvSpPr>
          <p:cNvPr id="676865" name="Rectangle 1">
            <a:extLst>
              <a:ext uri="{FF2B5EF4-FFF2-40B4-BE49-F238E27FC236}">
                <a16:creationId xmlns:a16="http://schemas.microsoft.com/office/drawing/2014/main" id="{F93EF0E8-CFDC-F7CE-0FD9-CCACBDDB070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6866" name="Rectangle 2">
            <a:extLst>
              <a:ext uri="{FF2B5EF4-FFF2-40B4-BE49-F238E27FC236}">
                <a16:creationId xmlns:a16="http://schemas.microsoft.com/office/drawing/2014/main" id="{0D382F05-B748-038A-284F-6767F59E1A8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50D0805-5489-79C3-B8EF-961CC22140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FFFB13-444B-4B86-AD6A-C07739E47936}" type="slidenum">
              <a:rPr lang="en-US" altLang="ja-JP"/>
              <a:pPr/>
              <a:t>236</a:t>
            </a:fld>
            <a:endParaRPr lang="en-US" altLang="ja-JP"/>
          </a:p>
        </p:txBody>
      </p:sp>
      <p:sp>
        <p:nvSpPr>
          <p:cNvPr id="677889" name="Rectangle 1">
            <a:extLst>
              <a:ext uri="{FF2B5EF4-FFF2-40B4-BE49-F238E27FC236}">
                <a16:creationId xmlns:a16="http://schemas.microsoft.com/office/drawing/2014/main" id="{5545169A-0651-A2A8-39F6-60975808063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7890" name="Rectangle 2">
            <a:extLst>
              <a:ext uri="{FF2B5EF4-FFF2-40B4-BE49-F238E27FC236}">
                <a16:creationId xmlns:a16="http://schemas.microsoft.com/office/drawing/2014/main" id="{67108D5B-4CEB-6878-802A-423EA6B0AB4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A527802-B00C-84B3-C058-16F944AAE3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B138AB-ABEE-47A8-AE62-F4E3505BCE70}" type="slidenum">
              <a:rPr lang="en-US" altLang="ja-JP"/>
              <a:pPr/>
              <a:t>237</a:t>
            </a:fld>
            <a:endParaRPr lang="en-US" altLang="ja-JP"/>
          </a:p>
        </p:txBody>
      </p:sp>
      <p:sp>
        <p:nvSpPr>
          <p:cNvPr id="678913" name="Rectangle 1">
            <a:extLst>
              <a:ext uri="{FF2B5EF4-FFF2-40B4-BE49-F238E27FC236}">
                <a16:creationId xmlns:a16="http://schemas.microsoft.com/office/drawing/2014/main" id="{392C10CF-6029-B43B-6776-BBD021C862E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8914" name="Rectangle 2">
            <a:extLst>
              <a:ext uri="{FF2B5EF4-FFF2-40B4-BE49-F238E27FC236}">
                <a16:creationId xmlns:a16="http://schemas.microsoft.com/office/drawing/2014/main" id="{99041251-EC83-2D03-F231-B636F603BBE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5030441-30AB-1F45-CAEB-4D53CAB558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1B8289-1C0C-4429-BC5E-E7C89F14BA4C}" type="slidenum">
              <a:rPr lang="en-US" altLang="ja-JP"/>
              <a:pPr/>
              <a:t>238</a:t>
            </a:fld>
            <a:endParaRPr lang="en-US" altLang="ja-JP"/>
          </a:p>
        </p:txBody>
      </p:sp>
      <p:sp>
        <p:nvSpPr>
          <p:cNvPr id="679937" name="Rectangle 1">
            <a:extLst>
              <a:ext uri="{FF2B5EF4-FFF2-40B4-BE49-F238E27FC236}">
                <a16:creationId xmlns:a16="http://schemas.microsoft.com/office/drawing/2014/main" id="{EAC66B95-36E1-91C6-E0D0-4C7BA3EA4CF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9938" name="Rectangle 2">
            <a:extLst>
              <a:ext uri="{FF2B5EF4-FFF2-40B4-BE49-F238E27FC236}">
                <a16:creationId xmlns:a16="http://schemas.microsoft.com/office/drawing/2014/main" id="{4A4D18B1-8153-4977-818C-46ABDD58F33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607408D-91BE-549E-D6BA-A155F22AAE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DBE033-816A-4AD7-A5F2-2E8A8AA607B1}" type="slidenum">
              <a:rPr lang="en-US" altLang="ja-JP"/>
              <a:pPr/>
              <a:t>239</a:t>
            </a:fld>
            <a:endParaRPr lang="en-US" altLang="ja-JP"/>
          </a:p>
        </p:txBody>
      </p:sp>
      <p:sp>
        <p:nvSpPr>
          <p:cNvPr id="680961" name="Rectangle 1">
            <a:extLst>
              <a:ext uri="{FF2B5EF4-FFF2-40B4-BE49-F238E27FC236}">
                <a16:creationId xmlns:a16="http://schemas.microsoft.com/office/drawing/2014/main" id="{EFFB7DBD-AE8A-059D-F3CC-196B83055CC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0962" name="Rectangle 2">
            <a:extLst>
              <a:ext uri="{FF2B5EF4-FFF2-40B4-BE49-F238E27FC236}">
                <a16:creationId xmlns:a16="http://schemas.microsoft.com/office/drawing/2014/main" id="{16509C3D-CC47-CCA5-A156-4BC33AF87EB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E94882E-AFC7-4F33-EB02-49611B6198D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29C0BA-2C9C-4C21-897E-A6B2B03DADBF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460801" name="Rectangle 1">
            <a:extLst>
              <a:ext uri="{FF2B5EF4-FFF2-40B4-BE49-F238E27FC236}">
                <a16:creationId xmlns:a16="http://schemas.microsoft.com/office/drawing/2014/main" id="{D4761D1B-1DD7-C2E3-2BCD-C4AF986DAA7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94158F59-A3D8-17FE-F3FB-A4884235B25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F173714-BEC8-D093-40AB-7A1B755660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C30655-01CC-4791-A566-F4F63E8A4F83}" type="slidenum">
              <a:rPr lang="en-US" altLang="ja-JP"/>
              <a:pPr/>
              <a:t>240</a:t>
            </a:fld>
            <a:endParaRPr lang="en-US" altLang="ja-JP"/>
          </a:p>
        </p:txBody>
      </p:sp>
      <p:sp>
        <p:nvSpPr>
          <p:cNvPr id="681985" name="Rectangle 1">
            <a:extLst>
              <a:ext uri="{FF2B5EF4-FFF2-40B4-BE49-F238E27FC236}">
                <a16:creationId xmlns:a16="http://schemas.microsoft.com/office/drawing/2014/main" id="{11AEABF2-C7D7-CAAD-FEC0-298CD7D1420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1986" name="Rectangle 2">
            <a:extLst>
              <a:ext uri="{FF2B5EF4-FFF2-40B4-BE49-F238E27FC236}">
                <a16:creationId xmlns:a16="http://schemas.microsoft.com/office/drawing/2014/main" id="{5A670B1E-194B-B52F-2A3C-C0F1E6EC165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55BB617-3B9B-E475-7708-0AE30CDE45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4E0D06-F6DB-4283-8A06-402224C9358E}" type="slidenum">
              <a:rPr lang="en-US" altLang="ja-JP"/>
              <a:pPr/>
              <a:t>241</a:t>
            </a:fld>
            <a:endParaRPr lang="en-US" altLang="ja-JP"/>
          </a:p>
        </p:txBody>
      </p:sp>
      <p:sp>
        <p:nvSpPr>
          <p:cNvPr id="683009" name="Rectangle 1">
            <a:extLst>
              <a:ext uri="{FF2B5EF4-FFF2-40B4-BE49-F238E27FC236}">
                <a16:creationId xmlns:a16="http://schemas.microsoft.com/office/drawing/2014/main" id="{BB2F71CE-F1FC-FCFA-6D19-F1A41A6728D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3010" name="Rectangle 2">
            <a:extLst>
              <a:ext uri="{FF2B5EF4-FFF2-40B4-BE49-F238E27FC236}">
                <a16:creationId xmlns:a16="http://schemas.microsoft.com/office/drawing/2014/main" id="{2BFB9445-CAD6-ADF6-F9BD-391D5896E0B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06078C3-6C04-C4B7-5FE1-2811A0F2EA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F4815C-C51B-471F-8B03-D4D7922DBE98}" type="slidenum">
              <a:rPr lang="en-US" altLang="ja-JP"/>
              <a:pPr/>
              <a:t>242</a:t>
            </a:fld>
            <a:endParaRPr lang="en-US" altLang="ja-JP"/>
          </a:p>
        </p:txBody>
      </p:sp>
      <p:sp>
        <p:nvSpPr>
          <p:cNvPr id="684033" name="Rectangle 1">
            <a:extLst>
              <a:ext uri="{FF2B5EF4-FFF2-40B4-BE49-F238E27FC236}">
                <a16:creationId xmlns:a16="http://schemas.microsoft.com/office/drawing/2014/main" id="{8E2AD3CA-2BCE-2EDF-9298-58A226316ED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4034" name="Rectangle 2">
            <a:extLst>
              <a:ext uri="{FF2B5EF4-FFF2-40B4-BE49-F238E27FC236}">
                <a16:creationId xmlns:a16="http://schemas.microsoft.com/office/drawing/2014/main" id="{6E4679A9-E9D4-746E-0D6A-B19B08FD454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27DC18F-19C9-9F4F-82A7-49501422788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8AE24D-060B-4464-B16D-018E75FBDC1B}" type="slidenum">
              <a:rPr lang="en-US" altLang="ja-JP"/>
              <a:pPr/>
              <a:t>243</a:t>
            </a:fld>
            <a:endParaRPr lang="en-US" altLang="ja-JP"/>
          </a:p>
        </p:txBody>
      </p:sp>
      <p:sp>
        <p:nvSpPr>
          <p:cNvPr id="685057" name="Rectangle 1">
            <a:extLst>
              <a:ext uri="{FF2B5EF4-FFF2-40B4-BE49-F238E27FC236}">
                <a16:creationId xmlns:a16="http://schemas.microsoft.com/office/drawing/2014/main" id="{6BECB8D1-DD56-355D-76FA-407B3A91112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5058" name="Rectangle 2">
            <a:extLst>
              <a:ext uri="{FF2B5EF4-FFF2-40B4-BE49-F238E27FC236}">
                <a16:creationId xmlns:a16="http://schemas.microsoft.com/office/drawing/2014/main" id="{029561A2-0EAE-6FB7-D6D5-5723C9C6A70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6A9F8DA-CE52-26FD-E0B4-626628AC56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5C3121-EAFB-4019-BB0F-63696305CFE0}" type="slidenum">
              <a:rPr lang="en-US" altLang="ja-JP"/>
              <a:pPr/>
              <a:t>244</a:t>
            </a:fld>
            <a:endParaRPr lang="en-US" altLang="ja-JP"/>
          </a:p>
        </p:txBody>
      </p:sp>
      <p:sp>
        <p:nvSpPr>
          <p:cNvPr id="686081" name="Rectangle 1">
            <a:extLst>
              <a:ext uri="{FF2B5EF4-FFF2-40B4-BE49-F238E27FC236}">
                <a16:creationId xmlns:a16="http://schemas.microsoft.com/office/drawing/2014/main" id="{EC1285FE-89FB-29A4-2072-9881E3323B3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082" name="Rectangle 2">
            <a:extLst>
              <a:ext uri="{FF2B5EF4-FFF2-40B4-BE49-F238E27FC236}">
                <a16:creationId xmlns:a16="http://schemas.microsoft.com/office/drawing/2014/main" id="{9428BB2F-A32A-F9B8-E847-9358AFDFAD7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78577BA-CCB4-FE94-063D-7A6BFF277D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BC669E-C51C-43C3-A456-66D57E1B5AB5}" type="slidenum">
              <a:rPr lang="en-US" altLang="ja-JP"/>
              <a:pPr/>
              <a:t>245</a:t>
            </a:fld>
            <a:endParaRPr lang="en-US" altLang="ja-JP"/>
          </a:p>
        </p:txBody>
      </p:sp>
      <p:sp>
        <p:nvSpPr>
          <p:cNvPr id="687105" name="Rectangle 1">
            <a:extLst>
              <a:ext uri="{FF2B5EF4-FFF2-40B4-BE49-F238E27FC236}">
                <a16:creationId xmlns:a16="http://schemas.microsoft.com/office/drawing/2014/main" id="{7173F224-9014-E540-D417-600E731B023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7106" name="Rectangle 2">
            <a:extLst>
              <a:ext uri="{FF2B5EF4-FFF2-40B4-BE49-F238E27FC236}">
                <a16:creationId xmlns:a16="http://schemas.microsoft.com/office/drawing/2014/main" id="{F2B3EB89-DAEF-FA38-7970-9F2810ADE8F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683D772-54A8-AE91-0253-76C1E101B99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AB1F19-7765-4561-B2EC-7A80C51A0E2A}" type="slidenum">
              <a:rPr lang="en-US" altLang="ja-JP"/>
              <a:pPr/>
              <a:t>246</a:t>
            </a:fld>
            <a:endParaRPr lang="en-US" altLang="ja-JP"/>
          </a:p>
        </p:txBody>
      </p:sp>
      <p:sp>
        <p:nvSpPr>
          <p:cNvPr id="688129" name="Rectangle 1">
            <a:extLst>
              <a:ext uri="{FF2B5EF4-FFF2-40B4-BE49-F238E27FC236}">
                <a16:creationId xmlns:a16="http://schemas.microsoft.com/office/drawing/2014/main" id="{7D620F6C-839D-1866-60BA-A15A891D325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8130" name="Rectangle 2">
            <a:extLst>
              <a:ext uri="{FF2B5EF4-FFF2-40B4-BE49-F238E27FC236}">
                <a16:creationId xmlns:a16="http://schemas.microsoft.com/office/drawing/2014/main" id="{85E7B55F-3A30-3B78-CA4C-22CEA1F0986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F6ACAE1-765F-59FE-215C-49C1899B47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0F5FA0-C594-4AA6-8EDE-98585FF5A809}" type="slidenum">
              <a:rPr lang="en-US" altLang="ja-JP"/>
              <a:pPr/>
              <a:t>247</a:t>
            </a:fld>
            <a:endParaRPr lang="en-US" altLang="ja-JP"/>
          </a:p>
        </p:txBody>
      </p:sp>
      <p:sp>
        <p:nvSpPr>
          <p:cNvPr id="689153" name="Rectangle 1">
            <a:extLst>
              <a:ext uri="{FF2B5EF4-FFF2-40B4-BE49-F238E27FC236}">
                <a16:creationId xmlns:a16="http://schemas.microsoft.com/office/drawing/2014/main" id="{970F8D55-7454-CACE-A56A-168B29442D5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9154" name="Rectangle 2">
            <a:extLst>
              <a:ext uri="{FF2B5EF4-FFF2-40B4-BE49-F238E27FC236}">
                <a16:creationId xmlns:a16="http://schemas.microsoft.com/office/drawing/2014/main" id="{991D73D7-AEAF-5FE2-E4D3-408AB6207DE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6D9000C-E32D-BEF6-C7F0-A932E24AC3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5F9BB1-D709-4B2E-A3AA-AABA99D2AFE1}" type="slidenum">
              <a:rPr lang="en-US" altLang="ja-JP"/>
              <a:pPr/>
              <a:t>248</a:t>
            </a:fld>
            <a:endParaRPr lang="en-US" altLang="ja-JP"/>
          </a:p>
        </p:txBody>
      </p:sp>
      <p:sp>
        <p:nvSpPr>
          <p:cNvPr id="690177" name="Rectangle 1">
            <a:extLst>
              <a:ext uri="{FF2B5EF4-FFF2-40B4-BE49-F238E27FC236}">
                <a16:creationId xmlns:a16="http://schemas.microsoft.com/office/drawing/2014/main" id="{15F4E4B3-B879-196E-0FDB-9CD3B7C59A9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0178" name="Rectangle 2">
            <a:extLst>
              <a:ext uri="{FF2B5EF4-FFF2-40B4-BE49-F238E27FC236}">
                <a16:creationId xmlns:a16="http://schemas.microsoft.com/office/drawing/2014/main" id="{13F0E2AF-8FC3-54FD-D301-FD240A532AB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D46844B-D7C6-A9A4-8EF7-F21C5C9BA3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23BCA0-23B7-48C4-A3CC-343F526E96D3}" type="slidenum">
              <a:rPr lang="en-US" altLang="ja-JP"/>
              <a:pPr/>
              <a:t>249</a:t>
            </a:fld>
            <a:endParaRPr lang="en-US" altLang="ja-JP"/>
          </a:p>
        </p:txBody>
      </p:sp>
      <p:sp>
        <p:nvSpPr>
          <p:cNvPr id="691201" name="Rectangle 1">
            <a:extLst>
              <a:ext uri="{FF2B5EF4-FFF2-40B4-BE49-F238E27FC236}">
                <a16:creationId xmlns:a16="http://schemas.microsoft.com/office/drawing/2014/main" id="{C554D46F-2996-F4C5-35B9-23AC4975C37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1202" name="Rectangle 2">
            <a:extLst>
              <a:ext uri="{FF2B5EF4-FFF2-40B4-BE49-F238E27FC236}">
                <a16:creationId xmlns:a16="http://schemas.microsoft.com/office/drawing/2014/main" id="{9FBFDD3F-BC10-3F21-86BD-498B9C885AD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61AD285-F3D6-1634-4A31-6B2CD6B7BB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81E698-4C02-4543-A3AF-92B1E7EE6737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461825" name="Rectangle 1">
            <a:extLst>
              <a:ext uri="{FF2B5EF4-FFF2-40B4-BE49-F238E27FC236}">
                <a16:creationId xmlns:a16="http://schemas.microsoft.com/office/drawing/2014/main" id="{9A75AD67-9B1C-B351-025D-3581D05E43D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1826" name="Rectangle 2">
            <a:extLst>
              <a:ext uri="{FF2B5EF4-FFF2-40B4-BE49-F238E27FC236}">
                <a16:creationId xmlns:a16="http://schemas.microsoft.com/office/drawing/2014/main" id="{9DF06450-C9D8-E519-C516-C38FC771EC8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6F3B919-E222-044E-EEF8-237793FCE8D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B37525-E9A4-4E23-A895-BCFBEE88E122}" type="slidenum">
              <a:rPr lang="en-US" altLang="ja-JP"/>
              <a:pPr/>
              <a:t>250</a:t>
            </a:fld>
            <a:endParaRPr lang="en-US" altLang="ja-JP"/>
          </a:p>
        </p:txBody>
      </p:sp>
      <p:sp>
        <p:nvSpPr>
          <p:cNvPr id="692225" name="Rectangle 1">
            <a:extLst>
              <a:ext uri="{FF2B5EF4-FFF2-40B4-BE49-F238E27FC236}">
                <a16:creationId xmlns:a16="http://schemas.microsoft.com/office/drawing/2014/main" id="{1738E718-87C4-AF78-7B21-694F3B28DEB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2226" name="Rectangle 2">
            <a:extLst>
              <a:ext uri="{FF2B5EF4-FFF2-40B4-BE49-F238E27FC236}">
                <a16:creationId xmlns:a16="http://schemas.microsoft.com/office/drawing/2014/main" id="{FD12B4A2-3C87-B8F2-2172-B4A22995BEC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434D5CF-9C76-FA08-8E64-A18401B6DAA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D94E80-37A6-4F55-9016-924A0068A85F}" type="slidenum">
              <a:rPr lang="en-US" altLang="ja-JP"/>
              <a:pPr/>
              <a:t>251</a:t>
            </a:fld>
            <a:endParaRPr lang="en-US" altLang="ja-JP"/>
          </a:p>
        </p:txBody>
      </p:sp>
      <p:sp>
        <p:nvSpPr>
          <p:cNvPr id="693249" name="Rectangle 1">
            <a:extLst>
              <a:ext uri="{FF2B5EF4-FFF2-40B4-BE49-F238E27FC236}">
                <a16:creationId xmlns:a16="http://schemas.microsoft.com/office/drawing/2014/main" id="{B678122E-7E07-41A3-D328-1BEE139B7E4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3250" name="Rectangle 2">
            <a:extLst>
              <a:ext uri="{FF2B5EF4-FFF2-40B4-BE49-F238E27FC236}">
                <a16:creationId xmlns:a16="http://schemas.microsoft.com/office/drawing/2014/main" id="{638A5073-272F-723D-3840-572CB686C8D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6FE0701-10CA-1F08-9A5B-69531FB4DF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5070BB-D295-47C8-891F-5A5CB98F0169}" type="slidenum">
              <a:rPr lang="en-US" altLang="ja-JP"/>
              <a:pPr/>
              <a:t>252</a:t>
            </a:fld>
            <a:endParaRPr lang="en-US" altLang="ja-JP"/>
          </a:p>
        </p:txBody>
      </p:sp>
      <p:sp>
        <p:nvSpPr>
          <p:cNvPr id="694273" name="Rectangle 1">
            <a:extLst>
              <a:ext uri="{FF2B5EF4-FFF2-40B4-BE49-F238E27FC236}">
                <a16:creationId xmlns:a16="http://schemas.microsoft.com/office/drawing/2014/main" id="{40292644-D883-E97A-6CEB-DA0DA9C5A4F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4274" name="Rectangle 2">
            <a:extLst>
              <a:ext uri="{FF2B5EF4-FFF2-40B4-BE49-F238E27FC236}">
                <a16:creationId xmlns:a16="http://schemas.microsoft.com/office/drawing/2014/main" id="{2BEDAFEE-D4ED-9AB6-8712-46C8098A8C5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2854DFF-99B1-A2DE-7912-F1B117C978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8BEBC-6716-4FED-A93A-22D34B78CB17}" type="slidenum">
              <a:rPr lang="en-US" altLang="ja-JP"/>
              <a:pPr/>
              <a:t>253</a:t>
            </a:fld>
            <a:endParaRPr lang="en-US" altLang="ja-JP"/>
          </a:p>
        </p:txBody>
      </p:sp>
      <p:sp>
        <p:nvSpPr>
          <p:cNvPr id="695297" name="Rectangle 1">
            <a:extLst>
              <a:ext uri="{FF2B5EF4-FFF2-40B4-BE49-F238E27FC236}">
                <a16:creationId xmlns:a16="http://schemas.microsoft.com/office/drawing/2014/main" id="{92C03B67-363F-C038-EE33-F911FF81B43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5298" name="Rectangle 2">
            <a:extLst>
              <a:ext uri="{FF2B5EF4-FFF2-40B4-BE49-F238E27FC236}">
                <a16:creationId xmlns:a16="http://schemas.microsoft.com/office/drawing/2014/main" id="{160F4844-4BEA-2818-299E-A6878454A6E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51BAAE8-AB8B-32ED-9898-3A3B01C728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385982-45D6-44AF-8B41-ECEAE833203A}" type="slidenum">
              <a:rPr lang="en-US" altLang="ja-JP"/>
              <a:pPr/>
              <a:t>254</a:t>
            </a:fld>
            <a:endParaRPr lang="en-US" altLang="ja-JP"/>
          </a:p>
        </p:txBody>
      </p:sp>
      <p:sp>
        <p:nvSpPr>
          <p:cNvPr id="696321" name="Rectangle 1">
            <a:extLst>
              <a:ext uri="{FF2B5EF4-FFF2-40B4-BE49-F238E27FC236}">
                <a16:creationId xmlns:a16="http://schemas.microsoft.com/office/drawing/2014/main" id="{6A129B68-27F2-BE8E-2A72-A6557DEBA8B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22" name="Rectangle 2">
            <a:extLst>
              <a:ext uri="{FF2B5EF4-FFF2-40B4-BE49-F238E27FC236}">
                <a16:creationId xmlns:a16="http://schemas.microsoft.com/office/drawing/2014/main" id="{A58E48CF-2A65-A82B-828E-944DC7E560D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C977FCE-DBE8-86F3-D1DE-B4A13F685F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6F0DAD-4CA5-4930-9E92-88DA0EAA1FF8}" type="slidenum">
              <a:rPr lang="en-US" altLang="ja-JP"/>
              <a:pPr/>
              <a:t>255</a:t>
            </a:fld>
            <a:endParaRPr lang="en-US" altLang="ja-JP"/>
          </a:p>
        </p:txBody>
      </p:sp>
      <p:sp>
        <p:nvSpPr>
          <p:cNvPr id="697345" name="Rectangle 1">
            <a:extLst>
              <a:ext uri="{FF2B5EF4-FFF2-40B4-BE49-F238E27FC236}">
                <a16:creationId xmlns:a16="http://schemas.microsoft.com/office/drawing/2014/main" id="{25196F72-D2FD-4058-85BE-13D2A40B7A0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7346" name="Rectangle 2">
            <a:extLst>
              <a:ext uri="{FF2B5EF4-FFF2-40B4-BE49-F238E27FC236}">
                <a16:creationId xmlns:a16="http://schemas.microsoft.com/office/drawing/2014/main" id="{31FB7AB2-E780-1991-3A53-3D1E22EE8C0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DCBF802-79C5-527A-7E2D-D3EB264B7E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2F81BF-058F-40D2-B90E-F452432D2A58}" type="slidenum">
              <a:rPr lang="en-US" altLang="ja-JP"/>
              <a:pPr/>
              <a:t>256</a:t>
            </a:fld>
            <a:endParaRPr lang="en-US" altLang="ja-JP"/>
          </a:p>
        </p:txBody>
      </p:sp>
      <p:sp>
        <p:nvSpPr>
          <p:cNvPr id="698369" name="Rectangle 1">
            <a:extLst>
              <a:ext uri="{FF2B5EF4-FFF2-40B4-BE49-F238E27FC236}">
                <a16:creationId xmlns:a16="http://schemas.microsoft.com/office/drawing/2014/main" id="{110CF08B-A101-1C5C-506D-2CE86298040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8370" name="Rectangle 2">
            <a:extLst>
              <a:ext uri="{FF2B5EF4-FFF2-40B4-BE49-F238E27FC236}">
                <a16:creationId xmlns:a16="http://schemas.microsoft.com/office/drawing/2014/main" id="{CF75B656-2FAF-56F6-36CF-F618FBC7E5F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84B93F2-1B17-4869-19B2-4C32BD26811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A9C00D-7103-45D6-8945-AD67D3937D2A}" type="slidenum">
              <a:rPr lang="en-US" altLang="ja-JP"/>
              <a:pPr/>
              <a:t>257</a:t>
            </a:fld>
            <a:endParaRPr lang="en-US" altLang="ja-JP"/>
          </a:p>
        </p:txBody>
      </p:sp>
      <p:sp>
        <p:nvSpPr>
          <p:cNvPr id="699393" name="Rectangle 1">
            <a:extLst>
              <a:ext uri="{FF2B5EF4-FFF2-40B4-BE49-F238E27FC236}">
                <a16:creationId xmlns:a16="http://schemas.microsoft.com/office/drawing/2014/main" id="{D7868651-9A38-F8D7-77F9-9D9B6F9BA93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9394" name="Rectangle 2">
            <a:extLst>
              <a:ext uri="{FF2B5EF4-FFF2-40B4-BE49-F238E27FC236}">
                <a16:creationId xmlns:a16="http://schemas.microsoft.com/office/drawing/2014/main" id="{44868031-F904-0797-F6FF-6F2BB3FF0B8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5E1879F-24DC-F218-78A1-9635B7AAA8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78C930-8482-4F4D-A96C-D6E73CCC427F}" type="slidenum">
              <a:rPr lang="en-US" altLang="ja-JP"/>
              <a:pPr/>
              <a:t>258</a:t>
            </a:fld>
            <a:endParaRPr lang="en-US" altLang="ja-JP"/>
          </a:p>
        </p:txBody>
      </p:sp>
      <p:sp>
        <p:nvSpPr>
          <p:cNvPr id="700417" name="Rectangle 1">
            <a:extLst>
              <a:ext uri="{FF2B5EF4-FFF2-40B4-BE49-F238E27FC236}">
                <a16:creationId xmlns:a16="http://schemas.microsoft.com/office/drawing/2014/main" id="{B674FAD2-2D79-7609-75D3-C33861A1A38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0418" name="Rectangle 2">
            <a:extLst>
              <a:ext uri="{FF2B5EF4-FFF2-40B4-BE49-F238E27FC236}">
                <a16:creationId xmlns:a16="http://schemas.microsoft.com/office/drawing/2014/main" id="{100BDD89-2B1C-D0D6-73F8-174180A8126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79975E7-29FD-B99D-3FF2-2965F2B656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1EBF08-3B47-4082-B138-921126FFB583}" type="slidenum">
              <a:rPr lang="en-US" altLang="ja-JP"/>
              <a:pPr/>
              <a:t>259</a:t>
            </a:fld>
            <a:endParaRPr lang="en-US" altLang="ja-JP"/>
          </a:p>
        </p:txBody>
      </p:sp>
      <p:sp>
        <p:nvSpPr>
          <p:cNvPr id="701441" name="Rectangle 1">
            <a:extLst>
              <a:ext uri="{FF2B5EF4-FFF2-40B4-BE49-F238E27FC236}">
                <a16:creationId xmlns:a16="http://schemas.microsoft.com/office/drawing/2014/main" id="{29E3CF69-ABA8-B32B-6C88-A35C389EF80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1442" name="Rectangle 2">
            <a:extLst>
              <a:ext uri="{FF2B5EF4-FFF2-40B4-BE49-F238E27FC236}">
                <a16:creationId xmlns:a16="http://schemas.microsoft.com/office/drawing/2014/main" id="{75AE1538-46E9-0D09-83EB-D2E1451C148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A99DABE-1751-715B-1580-9345B90D44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B4C680-7A1D-44B0-8159-5E2AC5812BCA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462849" name="Rectangle 1">
            <a:extLst>
              <a:ext uri="{FF2B5EF4-FFF2-40B4-BE49-F238E27FC236}">
                <a16:creationId xmlns:a16="http://schemas.microsoft.com/office/drawing/2014/main" id="{7D2412AD-737B-8722-0E32-106432CF7C6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2850" name="Rectangle 2">
            <a:extLst>
              <a:ext uri="{FF2B5EF4-FFF2-40B4-BE49-F238E27FC236}">
                <a16:creationId xmlns:a16="http://schemas.microsoft.com/office/drawing/2014/main" id="{2488D26C-396D-F0AD-62A4-A1817D4C83E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65761FB-27EC-DEF0-7DC7-8C40F32F45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EF3189-778C-4D54-9D66-51BBB386E136}" type="slidenum">
              <a:rPr lang="en-US" altLang="ja-JP"/>
              <a:pPr/>
              <a:t>260</a:t>
            </a:fld>
            <a:endParaRPr lang="en-US" altLang="ja-JP"/>
          </a:p>
        </p:txBody>
      </p:sp>
      <p:sp>
        <p:nvSpPr>
          <p:cNvPr id="702465" name="Rectangle 1">
            <a:extLst>
              <a:ext uri="{FF2B5EF4-FFF2-40B4-BE49-F238E27FC236}">
                <a16:creationId xmlns:a16="http://schemas.microsoft.com/office/drawing/2014/main" id="{414FBA2E-A5FF-7B6B-DA05-726B12B2FD4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2466" name="Rectangle 2">
            <a:extLst>
              <a:ext uri="{FF2B5EF4-FFF2-40B4-BE49-F238E27FC236}">
                <a16:creationId xmlns:a16="http://schemas.microsoft.com/office/drawing/2014/main" id="{06D2DAE9-98C9-0CB2-EB1C-59D6D72EA87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41F36D5-5070-19A3-411B-B9EDC2BEEF3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A45C59-5562-4392-A157-36FD4C72B5BA}" type="slidenum">
              <a:rPr lang="en-US" altLang="ja-JP"/>
              <a:pPr/>
              <a:t>261</a:t>
            </a:fld>
            <a:endParaRPr lang="en-US" altLang="ja-JP"/>
          </a:p>
        </p:txBody>
      </p:sp>
      <p:sp>
        <p:nvSpPr>
          <p:cNvPr id="703489" name="Rectangle 1">
            <a:extLst>
              <a:ext uri="{FF2B5EF4-FFF2-40B4-BE49-F238E27FC236}">
                <a16:creationId xmlns:a16="http://schemas.microsoft.com/office/drawing/2014/main" id="{EAD47AC5-0AB5-733D-1704-C64D6C930DB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3490" name="Rectangle 2">
            <a:extLst>
              <a:ext uri="{FF2B5EF4-FFF2-40B4-BE49-F238E27FC236}">
                <a16:creationId xmlns:a16="http://schemas.microsoft.com/office/drawing/2014/main" id="{85EB41E7-B7AD-AFD0-324F-BDF8166F1C1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A7971C7-6036-32BA-47FB-74E60FFF9F8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7F3EAE-3D06-45DE-AB15-DCEDD1A078D0}" type="slidenum">
              <a:rPr lang="en-US" altLang="ja-JP"/>
              <a:pPr/>
              <a:t>262</a:t>
            </a:fld>
            <a:endParaRPr lang="en-US" altLang="ja-JP"/>
          </a:p>
        </p:txBody>
      </p:sp>
      <p:sp>
        <p:nvSpPr>
          <p:cNvPr id="704513" name="Rectangle 1">
            <a:extLst>
              <a:ext uri="{FF2B5EF4-FFF2-40B4-BE49-F238E27FC236}">
                <a16:creationId xmlns:a16="http://schemas.microsoft.com/office/drawing/2014/main" id="{2D1AC609-82B4-4967-A162-7D7DBD62CC7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4514" name="Rectangle 2">
            <a:extLst>
              <a:ext uri="{FF2B5EF4-FFF2-40B4-BE49-F238E27FC236}">
                <a16:creationId xmlns:a16="http://schemas.microsoft.com/office/drawing/2014/main" id="{14547544-00B1-7571-BC26-2C439864E27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FEC2884-276B-DD1C-3960-02CDD19926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341823-3D63-41AE-AF36-8893CDACDCA7}" type="slidenum">
              <a:rPr lang="en-US" altLang="ja-JP"/>
              <a:pPr/>
              <a:t>263</a:t>
            </a:fld>
            <a:endParaRPr lang="en-US" altLang="ja-JP"/>
          </a:p>
        </p:txBody>
      </p:sp>
      <p:sp>
        <p:nvSpPr>
          <p:cNvPr id="705537" name="Rectangle 1">
            <a:extLst>
              <a:ext uri="{FF2B5EF4-FFF2-40B4-BE49-F238E27FC236}">
                <a16:creationId xmlns:a16="http://schemas.microsoft.com/office/drawing/2014/main" id="{B4648D05-0FA2-392F-CAA4-BDCB0B117A8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5538" name="Rectangle 2">
            <a:extLst>
              <a:ext uri="{FF2B5EF4-FFF2-40B4-BE49-F238E27FC236}">
                <a16:creationId xmlns:a16="http://schemas.microsoft.com/office/drawing/2014/main" id="{4AC02692-6501-9128-F3E7-06CCD49B307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6112237-ECD4-3CA6-2A67-8F1C8A46E1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F3B011-53B6-4ADC-9CDB-B98AE01E7272}" type="slidenum">
              <a:rPr lang="en-US" altLang="ja-JP"/>
              <a:pPr/>
              <a:t>264</a:t>
            </a:fld>
            <a:endParaRPr lang="en-US" altLang="ja-JP"/>
          </a:p>
        </p:txBody>
      </p:sp>
      <p:sp>
        <p:nvSpPr>
          <p:cNvPr id="706561" name="Rectangle 1">
            <a:extLst>
              <a:ext uri="{FF2B5EF4-FFF2-40B4-BE49-F238E27FC236}">
                <a16:creationId xmlns:a16="http://schemas.microsoft.com/office/drawing/2014/main" id="{16DD9921-90CF-E4AD-819E-4B51F09F392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62" name="Rectangle 2">
            <a:extLst>
              <a:ext uri="{FF2B5EF4-FFF2-40B4-BE49-F238E27FC236}">
                <a16:creationId xmlns:a16="http://schemas.microsoft.com/office/drawing/2014/main" id="{13AD8845-ECA7-59DA-95DE-DFEDC61AF43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9DA2D39-C978-8A95-A76D-1A82702D9C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9A911E-FFC5-4FC2-8D23-40B1D85B7263}" type="slidenum">
              <a:rPr lang="en-US" altLang="ja-JP"/>
              <a:pPr/>
              <a:t>265</a:t>
            </a:fld>
            <a:endParaRPr lang="en-US" altLang="ja-JP"/>
          </a:p>
        </p:txBody>
      </p:sp>
      <p:sp>
        <p:nvSpPr>
          <p:cNvPr id="707585" name="Rectangle 1">
            <a:extLst>
              <a:ext uri="{FF2B5EF4-FFF2-40B4-BE49-F238E27FC236}">
                <a16:creationId xmlns:a16="http://schemas.microsoft.com/office/drawing/2014/main" id="{FEFC3A67-DACB-B04B-E266-09DC5B773BA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7586" name="Rectangle 2">
            <a:extLst>
              <a:ext uri="{FF2B5EF4-FFF2-40B4-BE49-F238E27FC236}">
                <a16:creationId xmlns:a16="http://schemas.microsoft.com/office/drawing/2014/main" id="{4C48A7ED-78A0-419C-C95A-8E505D3F019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F29DBC4-933A-2FB3-61B0-A3BB476CBA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8E00B9-A47E-4354-8FD5-17C45A564A79}" type="slidenum">
              <a:rPr lang="en-US" altLang="ja-JP"/>
              <a:pPr/>
              <a:t>266</a:t>
            </a:fld>
            <a:endParaRPr lang="en-US" altLang="ja-JP"/>
          </a:p>
        </p:txBody>
      </p:sp>
      <p:sp>
        <p:nvSpPr>
          <p:cNvPr id="708609" name="Rectangle 1">
            <a:extLst>
              <a:ext uri="{FF2B5EF4-FFF2-40B4-BE49-F238E27FC236}">
                <a16:creationId xmlns:a16="http://schemas.microsoft.com/office/drawing/2014/main" id="{1ECE4585-9ED7-CDEF-F8E0-A12C938324E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8610" name="Rectangle 2">
            <a:extLst>
              <a:ext uri="{FF2B5EF4-FFF2-40B4-BE49-F238E27FC236}">
                <a16:creationId xmlns:a16="http://schemas.microsoft.com/office/drawing/2014/main" id="{BA16FC9E-C2D2-5A22-7D3F-B6B1153CBE7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72C66E7-4638-6254-1834-19C04EB8F0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8266B7-7107-4DD1-8E09-590E6E8A9A70}" type="slidenum">
              <a:rPr lang="en-US" altLang="ja-JP"/>
              <a:pPr/>
              <a:t>267</a:t>
            </a:fld>
            <a:endParaRPr lang="en-US" altLang="ja-JP"/>
          </a:p>
        </p:txBody>
      </p:sp>
      <p:sp>
        <p:nvSpPr>
          <p:cNvPr id="709633" name="Rectangle 1">
            <a:extLst>
              <a:ext uri="{FF2B5EF4-FFF2-40B4-BE49-F238E27FC236}">
                <a16:creationId xmlns:a16="http://schemas.microsoft.com/office/drawing/2014/main" id="{8F97339D-964C-EEF9-1AFF-25F9E9ACA15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9634" name="Rectangle 2">
            <a:extLst>
              <a:ext uri="{FF2B5EF4-FFF2-40B4-BE49-F238E27FC236}">
                <a16:creationId xmlns:a16="http://schemas.microsoft.com/office/drawing/2014/main" id="{2BADD970-60C5-0AD6-27D1-EBDB231ADC8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5E6851F-E160-2E15-052F-103EDE06E2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32103B-FBA3-4C00-AF13-31801AAEABD4}" type="slidenum">
              <a:rPr lang="en-US" altLang="ja-JP"/>
              <a:pPr/>
              <a:t>268</a:t>
            </a:fld>
            <a:endParaRPr lang="en-US" altLang="ja-JP"/>
          </a:p>
        </p:txBody>
      </p:sp>
      <p:sp>
        <p:nvSpPr>
          <p:cNvPr id="710657" name="Rectangle 1">
            <a:extLst>
              <a:ext uri="{FF2B5EF4-FFF2-40B4-BE49-F238E27FC236}">
                <a16:creationId xmlns:a16="http://schemas.microsoft.com/office/drawing/2014/main" id="{E6B6978C-DEE7-BD49-8A6A-87B8C7884A1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0658" name="Rectangle 2">
            <a:extLst>
              <a:ext uri="{FF2B5EF4-FFF2-40B4-BE49-F238E27FC236}">
                <a16:creationId xmlns:a16="http://schemas.microsoft.com/office/drawing/2014/main" id="{FF5A0F9B-F726-C414-395E-6A7FEA4F7A1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133890A-38F5-51DD-7F3B-194AE82A5E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393A75-FD83-4A70-9982-4A7EB334C5E4}" type="slidenum">
              <a:rPr lang="en-US" altLang="ja-JP"/>
              <a:pPr/>
              <a:t>269</a:t>
            </a:fld>
            <a:endParaRPr lang="en-US" altLang="ja-JP"/>
          </a:p>
        </p:txBody>
      </p:sp>
      <p:sp>
        <p:nvSpPr>
          <p:cNvPr id="711681" name="Rectangle 1">
            <a:extLst>
              <a:ext uri="{FF2B5EF4-FFF2-40B4-BE49-F238E27FC236}">
                <a16:creationId xmlns:a16="http://schemas.microsoft.com/office/drawing/2014/main" id="{10E01BB4-9287-5C0D-8C57-4D45F80FA07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1682" name="Rectangle 2">
            <a:extLst>
              <a:ext uri="{FF2B5EF4-FFF2-40B4-BE49-F238E27FC236}">
                <a16:creationId xmlns:a16="http://schemas.microsoft.com/office/drawing/2014/main" id="{8C2BB7A2-E7B8-8852-6F6C-9524D1239D5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F53403B-21D5-3B4C-401C-5F0388D095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C218EB-07B6-4DBB-BC24-A99FA9E45EDD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463873" name="Rectangle 1">
            <a:extLst>
              <a:ext uri="{FF2B5EF4-FFF2-40B4-BE49-F238E27FC236}">
                <a16:creationId xmlns:a16="http://schemas.microsoft.com/office/drawing/2014/main" id="{95BE74C2-69CB-3B6F-E4B2-AC252AA71DD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6D1F7FD6-496D-7660-53B0-CF94700B0DF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3932EF1-7B29-0847-0E63-E71FC32555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3DF54E-A8CB-461B-A83F-3503D44F9FCF}" type="slidenum">
              <a:rPr lang="en-US" altLang="ja-JP"/>
              <a:pPr/>
              <a:t>270</a:t>
            </a:fld>
            <a:endParaRPr lang="en-US" altLang="ja-JP"/>
          </a:p>
        </p:txBody>
      </p:sp>
      <p:sp>
        <p:nvSpPr>
          <p:cNvPr id="712705" name="Rectangle 1">
            <a:extLst>
              <a:ext uri="{FF2B5EF4-FFF2-40B4-BE49-F238E27FC236}">
                <a16:creationId xmlns:a16="http://schemas.microsoft.com/office/drawing/2014/main" id="{8FB89996-7F28-6308-2C72-F75F676EE77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2706" name="Rectangle 2">
            <a:extLst>
              <a:ext uri="{FF2B5EF4-FFF2-40B4-BE49-F238E27FC236}">
                <a16:creationId xmlns:a16="http://schemas.microsoft.com/office/drawing/2014/main" id="{7E34A40B-D8AA-0700-FD22-FEF2F703BED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353C2D8-19AD-B773-C4B9-5437185FB11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F03928-6980-4CF6-B4E4-D0EFDEABEE0C}" type="slidenum">
              <a:rPr lang="en-US" altLang="ja-JP"/>
              <a:pPr/>
              <a:t>271</a:t>
            </a:fld>
            <a:endParaRPr lang="en-US" altLang="ja-JP"/>
          </a:p>
        </p:txBody>
      </p:sp>
      <p:sp>
        <p:nvSpPr>
          <p:cNvPr id="713729" name="Rectangle 1">
            <a:extLst>
              <a:ext uri="{FF2B5EF4-FFF2-40B4-BE49-F238E27FC236}">
                <a16:creationId xmlns:a16="http://schemas.microsoft.com/office/drawing/2014/main" id="{B1A68689-DE47-3DA2-84AE-390E55C8BA0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3730" name="Rectangle 2">
            <a:extLst>
              <a:ext uri="{FF2B5EF4-FFF2-40B4-BE49-F238E27FC236}">
                <a16:creationId xmlns:a16="http://schemas.microsoft.com/office/drawing/2014/main" id="{6480DAB7-8446-2CD5-C256-8CC8DA8A124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B3696A4-3625-9ED7-14E6-CDE08337145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F84EE2-0D3C-41E1-959B-944E192FFD81}" type="slidenum">
              <a:rPr lang="en-US" altLang="ja-JP"/>
              <a:pPr/>
              <a:t>272</a:t>
            </a:fld>
            <a:endParaRPr lang="en-US" altLang="ja-JP"/>
          </a:p>
        </p:txBody>
      </p:sp>
      <p:sp>
        <p:nvSpPr>
          <p:cNvPr id="714753" name="Rectangle 1">
            <a:extLst>
              <a:ext uri="{FF2B5EF4-FFF2-40B4-BE49-F238E27FC236}">
                <a16:creationId xmlns:a16="http://schemas.microsoft.com/office/drawing/2014/main" id="{27D0048A-55A7-AD92-867E-80ADE356493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4754" name="Rectangle 2">
            <a:extLst>
              <a:ext uri="{FF2B5EF4-FFF2-40B4-BE49-F238E27FC236}">
                <a16:creationId xmlns:a16="http://schemas.microsoft.com/office/drawing/2014/main" id="{F8CE55B0-ABA2-9FBC-D3A2-133B3D4A8FC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850FADE-67B3-647B-2291-8E904F55BE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9D5B3E-1AE4-46CD-9E83-B6D7C5C40DF8}" type="slidenum">
              <a:rPr lang="en-US" altLang="ja-JP"/>
              <a:pPr/>
              <a:t>273</a:t>
            </a:fld>
            <a:endParaRPr lang="en-US" altLang="ja-JP"/>
          </a:p>
        </p:txBody>
      </p:sp>
      <p:sp>
        <p:nvSpPr>
          <p:cNvPr id="715777" name="Rectangle 1">
            <a:extLst>
              <a:ext uri="{FF2B5EF4-FFF2-40B4-BE49-F238E27FC236}">
                <a16:creationId xmlns:a16="http://schemas.microsoft.com/office/drawing/2014/main" id="{A0AAC2CC-4778-8D49-DEAC-88ACAA35983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5778" name="Rectangle 2">
            <a:extLst>
              <a:ext uri="{FF2B5EF4-FFF2-40B4-BE49-F238E27FC236}">
                <a16:creationId xmlns:a16="http://schemas.microsoft.com/office/drawing/2014/main" id="{F0926639-FFE2-DAF8-89FD-837AC0326E5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76C81E2-A341-4632-CC06-565FB4E97A9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B33699-06AE-4629-A1B8-B4772EA7893C}" type="slidenum">
              <a:rPr lang="en-US" altLang="ja-JP"/>
              <a:pPr/>
              <a:t>274</a:t>
            </a:fld>
            <a:endParaRPr lang="en-US" altLang="ja-JP"/>
          </a:p>
        </p:txBody>
      </p:sp>
      <p:sp>
        <p:nvSpPr>
          <p:cNvPr id="716801" name="Rectangle 1">
            <a:extLst>
              <a:ext uri="{FF2B5EF4-FFF2-40B4-BE49-F238E27FC236}">
                <a16:creationId xmlns:a16="http://schemas.microsoft.com/office/drawing/2014/main" id="{94C20DCB-2D39-D6E8-BB95-D2A2C6244E7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02" name="Rectangle 2">
            <a:extLst>
              <a:ext uri="{FF2B5EF4-FFF2-40B4-BE49-F238E27FC236}">
                <a16:creationId xmlns:a16="http://schemas.microsoft.com/office/drawing/2014/main" id="{97C44289-F0B3-745D-3701-DF6130FED0F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F8CE21C-0782-BA7D-2152-6A9137A7709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AFA21D-7B81-4466-95EE-92BCD384FB7D}" type="slidenum">
              <a:rPr lang="en-US" altLang="ja-JP"/>
              <a:pPr/>
              <a:t>275</a:t>
            </a:fld>
            <a:endParaRPr lang="en-US" altLang="ja-JP"/>
          </a:p>
        </p:txBody>
      </p:sp>
      <p:sp>
        <p:nvSpPr>
          <p:cNvPr id="717825" name="Rectangle 1">
            <a:extLst>
              <a:ext uri="{FF2B5EF4-FFF2-40B4-BE49-F238E27FC236}">
                <a16:creationId xmlns:a16="http://schemas.microsoft.com/office/drawing/2014/main" id="{C7F556F3-7843-0C59-60B9-6863045A8C4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826" name="Rectangle 2">
            <a:extLst>
              <a:ext uri="{FF2B5EF4-FFF2-40B4-BE49-F238E27FC236}">
                <a16:creationId xmlns:a16="http://schemas.microsoft.com/office/drawing/2014/main" id="{2B59648C-313B-8311-80BB-1F7A2BDC46D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19CDA98-E993-97F4-AD2F-39B7D534C0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A11265-5F94-4C90-8157-AB7FB4C28D88}" type="slidenum">
              <a:rPr lang="en-US" altLang="ja-JP"/>
              <a:pPr/>
              <a:t>276</a:t>
            </a:fld>
            <a:endParaRPr lang="en-US" altLang="ja-JP"/>
          </a:p>
        </p:txBody>
      </p:sp>
      <p:sp>
        <p:nvSpPr>
          <p:cNvPr id="718849" name="Rectangle 1">
            <a:extLst>
              <a:ext uri="{FF2B5EF4-FFF2-40B4-BE49-F238E27FC236}">
                <a16:creationId xmlns:a16="http://schemas.microsoft.com/office/drawing/2014/main" id="{0D62137C-4B9C-E50A-7B31-B07C559C5C6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8850" name="Rectangle 2">
            <a:extLst>
              <a:ext uri="{FF2B5EF4-FFF2-40B4-BE49-F238E27FC236}">
                <a16:creationId xmlns:a16="http://schemas.microsoft.com/office/drawing/2014/main" id="{076E53F0-34B7-E38A-BCB8-2E9861AFDE4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20CDBAD-CD4C-85CC-F5E4-5772A50A1CE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F69386-F6F4-4DFF-9B66-CEA48E309659}" type="slidenum">
              <a:rPr lang="en-US" altLang="ja-JP"/>
              <a:pPr/>
              <a:t>277</a:t>
            </a:fld>
            <a:endParaRPr lang="en-US" altLang="ja-JP"/>
          </a:p>
        </p:txBody>
      </p:sp>
      <p:sp>
        <p:nvSpPr>
          <p:cNvPr id="719873" name="Rectangle 1">
            <a:extLst>
              <a:ext uri="{FF2B5EF4-FFF2-40B4-BE49-F238E27FC236}">
                <a16:creationId xmlns:a16="http://schemas.microsoft.com/office/drawing/2014/main" id="{FE64C3BF-D39A-7482-9E4E-1B8FBA34B8D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9874" name="Rectangle 2">
            <a:extLst>
              <a:ext uri="{FF2B5EF4-FFF2-40B4-BE49-F238E27FC236}">
                <a16:creationId xmlns:a16="http://schemas.microsoft.com/office/drawing/2014/main" id="{CF7B1C85-954B-B118-4EC2-ABA80E2F1B6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A1C4785-2942-06F3-4163-78DE16AFF3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4E42D1-D102-4895-A4D3-2D37454CD829}" type="slidenum">
              <a:rPr lang="en-US" altLang="ja-JP"/>
              <a:pPr/>
              <a:t>278</a:t>
            </a:fld>
            <a:endParaRPr lang="en-US" altLang="ja-JP"/>
          </a:p>
        </p:txBody>
      </p:sp>
      <p:sp>
        <p:nvSpPr>
          <p:cNvPr id="720897" name="Rectangle 1">
            <a:extLst>
              <a:ext uri="{FF2B5EF4-FFF2-40B4-BE49-F238E27FC236}">
                <a16:creationId xmlns:a16="http://schemas.microsoft.com/office/drawing/2014/main" id="{149B4916-E0B6-C00A-70F5-6DB152BCE5A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0898" name="Rectangle 2">
            <a:extLst>
              <a:ext uri="{FF2B5EF4-FFF2-40B4-BE49-F238E27FC236}">
                <a16:creationId xmlns:a16="http://schemas.microsoft.com/office/drawing/2014/main" id="{BE50D667-7510-D724-E9D8-0A8F7BCC5F6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ED26F3C-59BF-ADF9-470A-6D9E95F162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FED366-2E30-4F21-8ACD-8090898F6754}" type="slidenum">
              <a:rPr lang="en-US" altLang="ja-JP"/>
              <a:pPr/>
              <a:t>279</a:t>
            </a:fld>
            <a:endParaRPr lang="en-US" altLang="ja-JP"/>
          </a:p>
        </p:txBody>
      </p:sp>
      <p:sp>
        <p:nvSpPr>
          <p:cNvPr id="721921" name="Rectangle 1">
            <a:extLst>
              <a:ext uri="{FF2B5EF4-FFF2-40B4-BE49-F238E27FC236}">
                <a16:creationId xmlns:a16="http://schemas.microsoft.com/office/drawing/2014/main" id="{279DB5C6-2064-3EBB-7716-BFAF0B0EED7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1922" name="Rectangle 2">
            <a:extLst>
              <a:ext uri="{FF2B5EF4-FFF2-40B4-BE49-F238E27FC236}">
                <a16:creationId xmlns:a16="http://schemas.microsoft.com/office/drawing/2014/main" id="{230963C4-7A0A-11A1-1D1A-2C66A42A8EF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B5161E2-2185-CD5E-5711-37C542FDD1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D37C16-5114-49DA-838E-120693153FF7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464897" name="Rectangle 1">
            <a:extLst>
              <a:ext uri="{FF2B5EF4-FFF2-40B4-BE49-F238E27FC236}">
                <a16:creationId xmlns:a16="http://schemas.microsoft.com/office/drawing/2014/main" id="{5E8902D8-1791-62F2-5766-7134B06C3C9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4898" name="Rectangle 2">
            <a:extLst>
              <a:ext uri="{FF2B5EF4-FFF2-40B4-BE49-F238E27FC236}">
                <a16:creationId xmlns:a16="http://schemas.microsoft.com/office/drawing/2014/main" id="{95F1C0C0-CF09-4FCF-D5B8-43FF7C72B90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425DEC3-FD87-B795-5A30-8601618D81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64CBAC-D8AC-4BF7-AE26-37BC548A79E2}" type="slidenum">
              <a:rPr lang="en-US" altLang="ja-JP"/>
              <a:pPr/>
              <a:t>280</a:t>
            </a:fld>
            <a:endParaRPr lang="en-US" altLang="ja-JP"/>
          </a:p>
        </p:txBody>
      </p:sp>
      <p:sp>
        <p:nvSpPr>
          <p:cNvPr id="722945" name="Rectangle 1">
            <a:extLst>
              <a:ext uri="{FF2B5EF4-FFF2-40B4-BE49-F238E27FC236}">
                <a16:creationId xmlns:a16="http://schemas.microsoft.com/office/drawing/2014/main" id="{31AF8BEB-ADD6-D3E4-CED7-C74D96752B9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2946" name="Rectangle 2">
            <a:extLst>
              <a:ext uri="{FF2B5EF4-FFF2-40B4-BE49-F238E27FC236}">
                <a16:creationId xmlns:a16="http://schemas.microsoft.com/office/drawing/2014/main" id="{4A169D3D-0652-2151-65CF-8ED9E2A3729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0D2B383-B127-5545-B01D-C6F200B111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66D597-5727-401A-8B7F-F00A864D7114}" type="slidenum">
              <a:rPr lang="en-US" altLang="ja-JP"/>
              <a:pPr/>
              <a:t>281</a:t>
            </a:fld>
            <a:endParaRPr lang="en-US" altLang="ja-JP"/>
          </a:p>
        </p:txBody>
      </p:sp>
      <p:sp>
        <p:nvSpPr>
          <p:cNvPr id="723969" name="Rectangle 1">
            <a:extLst>
              <a:ext uri="{FF2B5EF4-FFF2-40B4-BE49-F238E27FC236}">
                <a16:creationId xmlns:a16="http://schemas.microsoft.com/office/drawing/2014/main" id="{647A31F5-80D9-D17F-C799-818F9C0890C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3970" name="Rectangle 2">
            <a:extLst>
              <a:ext uri="{FF2B5EF4-FFF2-40B4-BE49-F238E27FC236}">
                <a16:creationId xmlns:a16="http://schemas.microsoft.com/office/drawing/2014/main" id="{310360E0-5B5A-2E01-A0E0-DD38ABCB093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9E708B3-98A2-EA45-790B-3A5E476225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AB9E05-622C-421F-853A-3488007DB290}" type="slidenum">
              <a:rPr lang="en-US" altLang="ja-JP"/>
              <a:pPr/>
              <a:t>282</a:t>
            </a:fld>
            <a:endParaRPr lang="en-US" altLang="ja-JP"/>
          </a:p>
        </p:txBody>
      </p:sp>
      <p:sp>
        <p:nvSpPr>
          <p:cNvPr id="724993" name="Rectangle 1">
            <a:extLst>
              <a:ext uri="{FF2B5EF4-FFF2-40B4-BE49-F238E27FC236}">
                <a16:creationId xmlns:a16="http://schemas.microsoft.com/office/drawing/2014/main" id="{C499C4F1-C006-2489-61D0-E90B03BAC7A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4994" name="Rectangle 2">
            <a:extLst>
              <a:ext uri="{FF2B5EF4-FFF2-40B4-BE49-F238E27FC236}">
                <a16:creationId xmlns:a16="http://schemas.microsoft.com/office/drawing/2014/main" id="{5B1D7031-E344-C852-DDD5-CF07177251E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589BCEA-6601-3FEF-A69C-09A2239D757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FBD3C0-A546-4C23-805B-CF354C65F296}" type="slidenum">
              <a:rPr lang="en-US" altLang="ja-JP"/>
              <a:pPr/>
              <a:t>283</a:t>
            </a:fld>
            <a:endParaRPr lang="en-US" altLang="ja-JP"/>
          </a:p>
        </p:txBody>
      </p:sp>
      <p:sp>
        <p:nvSpPr>
          <p:cNvPr id="726017" name="Rectangle 1">
            <a:extLst>
              <a:ext uri="{FF2B5EF4-FFF2-40B4-BE49-F238E27FC236}">
                <a16:creationId xmlns:a16="http://schemas.microsoft.com/office/drawing/2014/main" id="{F36FD9D7-B095-D375-7EA4-789CDEFCCB1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6018" name="Rectangle 2">
            <a:extLst>
              <a:ext uri="{FF2B5EF4-FFF2-40B4-BE49-F238E27FC236}">
                <a16:creationId xmlns:a16="http://schemas.microsoft.com/office/drawing/2014/main" id="{42F6CB72-A2ED-0C43-5A5C-FEDE76CBF97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6D60A14-9453-D9BA-C92E-40EDA7AB93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E451A-5698-46B7-B9D9-91B8D682D574}" type="slidenum">
              <a:rPr lang="en-US" altLang="ja-JP"/>
              <a:pPr/>
              <a:t>284</a:t>
            </a:fld>
            <a:endParaRPr lang="en-US" altLang="ja-JP"/>
          </a:p>
        </p:txBody>
      </p:sp>
      <p:sp>
        <p:nvSpPr>
          <p:cNvPr id="727041" name="Rectangle 1">
            <a:extLst>
              <a:ext uri="{FF2B5EF4-FFF2-40B4-BE49-F238E27FC236}">
                <a16:creationId xmlns:a16="http://schemas.microsoft.com/office/drawing/2014/main" id="{073ED573-6E50-0086-EF22-16A667AD058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42" name="Rectangle 2">
            <a:extLst>
              <a:ext uri="{FF2B5EF4-FFF2-40B4-BE49-F238E27FC236}">
                <a16:creationId xmlns:a16="http://schemas.microsoft.com/office/drawing/2014/main" id="{23BAA932-F185-06A2-BB27-26C5CAB6245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8FFBF93-0672-630F-943A-597A9CE4A4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5D779B-0B96-4E9D-A953-21BD3802979E}" type="slidenum">
              <a:rPr lang="en-US" altLang="ja-JP"/>
              <a:pPr/>
              <a:t>285</a:t>
            </a:fld>
            <a:endParaRPr lang="en-US" altLang="ja-JP"/>
          </a:p>
        </p:txBody>
      </p:sp>
      <p:sp>
        <p:nvSpPr>
          <p:cNvPr id="728065" name="Rectangle 1">
            <a:extLst>
              <a:ext uri="{FF2B5EF4-FFF2-40B4-BE49-F238E27FC236}">
                <a16:creationId xmlns:a16="http://schemas.microsoft.com/office/drawing/2014/main" id="{03CA194E-12B1-122A-7C7A-343EB9CEEB7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8066" name="Rectangle 2">
            <a:extLst>
              <a:ext uri="{FF2B5EF4-FFF2-40B4-BE49-F238E27FC236}">
                <a16:creationId xmlns:a16="http://schemas.microsoft.com/office/drawing/2014/main" id="{25D9E88F-A961-3582-42AF-84A27D2D1B2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90C83F8-AF34-E3E8-9AAA-D995FB7523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C41E03-0DF5-431A-92AA-18AB48EFDCE0}" type="slidenum">
              <a:rPr lang="en-US" altLang="ja-JP"/>
              <a:pPr/>
              <a:t>286</a:t>
            </a:fld>
            <a:endParaRPr lang="en-US" altLang="ja-JP"/>
          </a:p>
        </p:txBody>
      </p:sp>
      <p:sp>
        <p:nvSpPr>
          <p:cNvPr id="729089" name="Rectangle 1">
            <a:extLst>
              <a:ext uri="{FF2B5EF4-FFF2-40B4-BE49-F238E27FC236}">
                <a16:creationId xmlns:a16="http://schemas.microsoft.com/office/drawing/2014/main" id="{DF7298B1-FEA8-3651-C5F0-7A2C42014EF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9090" name="Rectangle 2">
            <a:extLst>
              <a:ext uri="{FF2B5EF4-FFF2-40B4-BE49-F238E27FC236}">
                <a16:creationId xmlns:a16="http://schemas.microsoft.com/office/drawing/2014/main" id="{3CA848EC-E7F4-6428-190B-9CDB07FC9D3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C5DE128-F492-88B8-5E62-3C65097922F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B4BF5B-1C1A-4FC4-B883-E312481A3032}" type="slidenum">
              <a:rPr lang="en-US" altLang="ja-JP"/>
              <a:pPr/>
              <a:t>287</a:t>
            </a:fld>
            <a:endParaRPr lang="en-US" altLang="ja-JP"/>
          </a:p>
        </p:txBody>
      </p:sp>
      <p:sp>
        <p:nvSpPr>
          <p:cNvPr id="730113" name="Rectangle 1">
            <a:extLst>
              <a:ext uri="{FF2B5EF4-FFF2-40B4-BE49-F238E27FC236}">
                <a16:creationId xmlns:a16="http://schemas.microsoft.com/office/drawing/2014/main" id="{E473FBC0-8806-E804-2289-C0F1E295762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0114" name="Rectangle 2">
            <a:extLst>
              <a:ext uri="{FF2B5EF4-FFF2-40B4-BE49-F238E27FC236}">
                <a16:creationId xmlns:a16="http://schemas.microsoft.com/office/drawing/2014/main" id="{0AD2AC75-49ED-B04D-350B-8D25F44EC16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E4BE3E4-99C1-A8E6-2F9E-45F9E97712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B9A064-8451-45CC-8896-56A8D22245F9}" type="slidenum">
              <a:rPr lang="en-US" altLang="ja-JP"/>
              <a:pPr/>
              <a:t>288</a:t>
            </a:fld>
            <a:endParaRPr lang="en-US" altLang="ja-JP"/>
          </a:p>
        </p:txBody>
      </p:sp>
      <p:sp>
        <p:nvSpPr>
          <p:cNvPr id="731137" name="Rectangle 1">
            <a:extLst>
              <a:ext uri="{FF2B5EF4-FFF2-40B4-BE49-F238E27FC236}">
                <a16:creationId xmlns:a16="http://schemas.microsoft.com/office/drawing/2014/main" id="{A2DF53B3-46F0-685E-17F3-D9FCDAC3664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1138" name="Rectangle 2">
            <a:extLst>
              <a:ext uri="{FF2B5EF4-FFF2-40B4-BE49-F238E27FC236}">
                <a16:creationId xmlns:a16="http://schemas.microsoft.com/office/drawing/2014/main" id="{442E9C59-A283-810D-5255-449AA1AB9D0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18A360D-9C5C-9DB1-B78C-9004E70917A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69BF34-2AE1-4C54-8831-C49F1C256D22}" type="slidenum">
              <a:rPr lang="en-US" altLang="ja-JP"/>
              <a:pPr/>
              <a:t>289</a:t>
            </a:fld>
            <a:endParaRPr lang="en-US" altLang="ja-JP"/>
          </a:p>
        </p:txBody>
      </p:sp>
      <p:sp>
        <p:nvSpPr>
          <p:cNvPr id="732161" name="Rectangle 1">
            <a:extLst>
              <a:ext uri="{FF2B5EF4-FFF2-40B4-BE49-F238E27FC236}">
                <a16:creationId xmlns:a16="http://schemas.microsoft.com/office/drawing/2014/main" id="{5F5F77ED-BF0A-3F96-F821-C1F88B28945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2162" name="Rectangle 2">
            <a:extLst>
              <a:ext uri="{FF2B5EF4-FFF2-40B4-BE49-F238E27FC236}">
                <a16:creationId xmlns:a16="http://schemas.microsoft.com/office/drawing/2014/main" id="{9D253B06-CB4B-6A29-4C35-176F69C4904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905A097-C915-F5DF-3E85-90376AE5C2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1BF17D-41A4-421A-AAEC-291F8FBD1493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465921" name="Rectangle 1">
            <a:extLst>
              <a:ext uri="{FF2B5EF4-FFF2-40B4-BE49-F238E27FC236}">
                <a16:creationId xmlns:a16="http://schemas.microsoft.com/office/drawing/2014/main" id="{63F8BD3E-B2AE-D930-8FB3-72D1B5DCCBE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479258E0-AC9A-0C04-B0EA-AF848491EFE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98B74DB-8E1A-7DA6-85F7-538094C1AB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8132A9-DF5F-4ABE-9A83-4F7103A18940}" type="slidenum">
              <a:rPr lang="en-US" altLang="ja-JP"/>
              <a:pPr/>
              <a:t>290</a:t>
            </a:fld>
            <a:endParaRPr lang="en-US" altLang="ja-JP"/>
          </a:p>
        </p:txBody>
      </p:sp>
      <p:sp>
        <p:nvSpPr>
          <p:cNvPr id="733185" name="Rectangle 1">
            <a:extLst>
              <a:ext uri="{FF2B5EF4-FFF2-40B4-BE49-F238E27FC236}">
                <a16:creationId xmlns:a16="http://schemas.microsoft.com/office/drawing/2014/main" id="{C62C9CF9-502D-D4B7-6C07-0564A4E0379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3186" name="Rectangle 2">
            <a:extLst>
              <a:ext uri="{FF2B5EF4-FFF2-40B4-BE49-F238E27FC236}">
                <a16:creationId xmlns:a16="http://schemas.microsoft.com/office/drawing/2014/main" id="{57A8E98A-B604-7672-9FB7-C9712B7B0F4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CD1E80F-87E7-6398-63EC-95D56F5B739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ADF137-9C89-4790-9A72-5A5694CFD5D7}" type="slidenum">
              <a:rPr lang="en-US" altLang="ja-JP"/>
              <a:pPr/>
              <a:t>291</a:t>
            </a:fld>
            <a:endParaRPr lang="en-US" altLang="ja-JP"/>
          </a:p>
        </p:txBody>
      </p:sp>
      <p:sp>
        <p:nvSpPr>
          <p:cNvPr id="734209" name="Rectangle 1">
            <a:extLst>
              <a:ext uri="{FF2B5EF4-FFF2-40B4-BE49-F238E27FC236}">
                <a16:creationId xmlns:a16="http://schemas.microsoft.com/office/drawing/2014/main" id="{54E0A65F-ECA8-34BF-0308-8426667DB0C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4210" name="Rectangle 2">
            <a:extLst>
              <a:ext uri="{FF2B5EF4-FFF2-40B4-BE49-F238E27FC236}">
                <a16:creationId xmlns:a16="http://schemas.microsoft.com/office/drawing/2014/main" id="{55B11514-7797-8E81-6AA9-2B20F63F219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EE9AD13-DF67-19A3-91A3-B97685F2A8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1DD2D6-0E1E-4DB7-9A85-2C5D98F72939}" type="slidenum">
              <a:rPr lang="en-US" altLang="ja-JP"/>
              <a:pPr/>
              <a:t>292</a:t>
            </a:fld>
            <a:endParaRPr lang="en-US" altLang="ja-JP"/>
          </a:p>
        </p:txBody>
      </p:sp>
      <p:sp>
        <p:nvSpPr>
          <p:cNvPr id="735233" name="Rectangle 1">
            <a:extLst>
              <a:ext uri="{FF2B5EF4-FFF2-40B4-BE49-F238E27FC236}">
                <a16:creationId xmlns:a16="http://schemas.microsoft.com/office/drawing/2014/main" id="{A9249F34-5BC6-212B-2B50-D0A805DD34D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5234" name="Rectangle 2">
            <a:extLst>
              <a:ext uri="{FF2B5EF4-FFF2-40B4-BE49-F238E27FC236}">
                <a16:creationId xmlns:a16="http://schemas.microsoft.com/office/drawing/2014/main" id="{34F3F6D8-50DE-741B-7490-D7B7B61C3AD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FEFB3D6-6A61-CE32-C0F6-83B8AE5AA8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85951-2737-4B8E-96F0-1B177F8E8BB0}" type="slidenum">
              <a:rPr lang="en-US" altLang="ja-JP"/>
              <a:pPr/>
              <a:t>293</a:t>
            </a:fld>
            <a:endParaRPr lang="en-US" altLang="ja-JP"/>
          </a:p>
        </p:txBody>
      </p:sp>
      <p:sp>
        <p:nvSpPr>
          <p:cNvPr id="736257" name="Rectangle 1">
            <a:extLst>
              <a:ext uri="{FF2B5EF4-FFF2-40B4-BE49-F238E27FC236}">
                <a16:creationId xmlns:a16="http://schemas.microsoft.com/office/drawing/2014/main" id="{0E817AF5-A5CA-0D07-3BD8-C2FC428534E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6258" name="Rectangle 2">
            <a:extLst>
              <a:ext uri="{FF2B5EF4-FFF2-40B4-BE49-F238E27FC236}">
                <a16:creationId xmlns:a16="http://schemas.microsoft.com/office/drawing/2014/main" id="{C3E54CB6-E2AC-79FB-A110-FD8F13FB7FA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97C86B2-4056-9F9A-30FC-CA219D5D27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DD3A67-188B-4DFD-9A2D-98B57D3B2973}" type="slidenum">
              <a:rPr lang="en-US" altLang="ja-JP"/>
              <a:pPr/>
              <a:t>294</a:t>
            </a:fld>
            <a:endParaRPr lang="en-US" altLang="ja-JP"/>
          </a:p>
        </p:txBody>
      </p:sp>
      <p:sp>
        <p:nvSpPr>
          <p:cNvPr id="737281" name="Rectangle 1">
            <a:extLst>
              <a:ext uri="{FF2B5EF4-FFF2-40B4-BE49-F238E27FC236}">
                <a16:creationId xmlns:a16="http://schemas.microsoft.com/office/drawing/2014/main" id="{A5F20EE5-37E6-3511-143A-0A9EE2D859B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282" name="Rectangle 2">
            <a:extLst>
              <a:ext uri="{FF2B5EF4-FFF2-40B4-BE49-F238E27FC236}">
                <a16:creationId xmlns:a16="http://schemas.microsoft.com/office/drawing/2014/main" id="{E514167E-52B3-84C0-4736-E1A4962A5F8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BDCCF09-24CC-767C-0801-7D60792A1F8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AEA87B-DB3D-4504-8CCC-B83AB3BCE6D2}" type="slidenum">
              <a:rPr lang="en-US" altLang="ja-JP"/>
              <a:pPr/>
              <a:t>295</a:t>
            </a:fld>
            <a:endParaRPr lang="en-US" altLang="ja-JP"/>
          </a:p>
        </p:txBody>
      </p:sp>
      <p:sp>
        <p:nvSpPr>
          <p:cNvPr id="738305" name="Rectangle 1">
            <a:extLst>
              <a:ext uri="{FF2B5EF4-FFF2-40B4-BE49-F238E27FC236}">
                <a16:creationId xmlns:a16="http://schemas.microsoft.com/office/drawing/2014/main" id="{054A13C1-394F-03A3-4917-0E0A9F608DF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8306" name="Rectangle 2">
            <a:extLst>
              <a:ext uri="{FF2B5EF4-FFF2-40B4-BE49-F238E27FC236}">
                <a16:creationId xmlns:a16="http://schemas.microsoft.com/office/drawing/2014/main" id="{E9CAD3B4-D5B8-1F78-488F-FF488D2DD1F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BB65403-5A95-9C57-5B9B-727553CCEA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3B9E65-0834-4577-AA88-A32A5AAAFB76}" type="slidenum">
              <a:rPr lang="en-US" altLang="ja-JP"/>
              <a:pPr/>
              <a:t>296</a:t>
            </a:fld>
            <a:endParaRPr lang="en-US" altLang="ja-JP"/>
          </a:p>
        </p:txBody>
      </p:sp>
      <p:sp>
        <p:nvSpPr>
          <p:cNvPr id="739329" name="Rectangle 1">
            <a:extLst>
              <a:ext uri="{FF2B5EF4-FFF2-40B4-BE49-F238E27FC236}">
                <a16:creationId xmlns:a16="http://schemas.microsoft.com/office/drawing/2014/main" id="{6CE2B97B-29A9-42B7-9760-B6CBB0BBBC0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9330" name="Rectangle 2">
            <a:extLst>
              <a:ext uri="{FF2B5EF4-FFF2-40B4-BE49-F238E27FC236}">
                <a16:creationId xmlns:a16="http://schemas.microsoft.com/office/drawing/2014/main" id="{BE39EFCC-9A87-BC85-EE7F-560AD2E712E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623E27E-296F-CFB4-A929-0839CD4D72C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D913C8-1782-47C2-AC12-654D4B339FB4}" type="slidenum">
              <a:rPr lang="en-US" altLang="ja-JP"/>
              <a:pPr/>
              <a:t>297</a:t>
            </a:fld>
            <a:endParaRPr lang="en-US" altLang="ja-JP"/>
          </a:p>
        </p:txBody>
      </p:sp>
      <p:sp>
        <p:nvSpPr>
          <p:cNvPr id="740353" name="Rectangle 1">
            <a:extLst>
              <a:ext uri="{FF2B5EF4-FFF2-40B4-BE49-F238E27FC236}">
                <a16:creationId xmlns:a16="http://schemas.microsoft.com/office/drawing/2014/main" id="{E1767920-E107-1291-8C28-186B03390F4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0354" name="Rectangle 2">
            <a:extLst>
              <a:ext uri="{FF2B5EF4-FFF2-40B4-BE49-F238E27FC236}">
                <a16:creationId xmlns:a16="http://schemas.microsoft.com/office/drawing/2014/main" id="{FD484D4F-EE54-E977-261D-78B9BF2820D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208D843-87F9-9908-C236-5CC678F3F3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9132A1-FE14-44F5-AB89-8CEFF8DEC627}" type="slidenum">
              <a:rPr lang="en-US" altLang="ja-JP"/>
              <a:pPr/>
              <a:t>298</a:t>
            </a:fld>
            <a:endParaRPr lang="en-US" altLang="ja-JP"/>
          </a:p>
        </p:txBody>
      </p:sp>
      <p:sp>
        <p:nvSpPr>
          <p:cNvPr id="741377" name="Rectangle 1">
            <a:extLst>
              <a:ext uri="{FF2B5EF4-FFF2-40B4-BE49-F238E27FC236}">
                <a16:creationId xmlns:a16="http://schemas.microsoft.com/office/drawing/2014/main" id="{9DE712D5-43A5-BC24-37F7-4BB6A9BF319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1378" name="Rectangle 2">
            <a:extLst>
              <a:ext uri="{FF2B5EF4-FFF2-40B4-BE49-F238E27FC236}">
                <a16:creationId xmlns:a16="http://schemas.microsoft.com/office/drawing/2014/main" id="{DD1EBED0-B814-DA7D-BBBA-25EFEADA2C2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424FB65-B19B-937B-CBC1-514A74F5241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274946-7F4B-4B08-9183-59D66198E0E9}" type="slidenum">
              <a:rPr lang="en-US" altLang="ja-JP"/>
              <a:pPr/>
              <a:t>299</a:t>
            </a:fld>
            <a:endParaRPr lang="en-US" altLang="ja-JP"/>
          </a:p>
        </p:txBody>
      </p:sp>
      <p:sp>
        <p:nvSpPr>
          <p:cNvPr id="742401" name="Rectangle 1">
            <a:extLst>
              <a:ext uri="{FF2B5EF4-FFF2-40B4-BE49-F238E27FC236}">
                <a16:creationId xmlns:a16="http://schemas.microsoft.com/office/drawing/2014/main" id="{48F8660D-D0D3-7B11-BF9F-300F0098CF1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2402" name="Rectangle 2">
            <a:extLst>
              <a:ext uri="{FF2B5EF4-FFF2-40B4-BE49-F238E27FC236}">
                <a16:creationId xmlns:a16="http://schemas.microsoft.com/office/drawing/2014/main" id="{28484C5E-689E-21AA-3CBE-285EA5EED3A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70308FB-A02E-E718-A557-D9B3A2D374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D1059E-1D8E-4EE3-BC5F-57E7B5232535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439297" name="Rectangle 1">
            <a:extLst>
              <a:ext uri="{FF2B5EF4-FFF2-40B4-BE49-F238E27FC236}">
                <a16:creationId xmlns:a16="http://schemas.microsoft.com/office/drawing/2014/main" id="{82D76AFB-91B5-7D62-338C-06312DE8629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9298" name="Rectangle 2">
            <a:extLst>
              <a:ext uri="{FF2B5EF4-FFF2-40B4-BE49-F238E27FC236}">
                <a16:creationId xmlns:a16="http://schemas.microsoft.com/office/drawing/2014/main" id="{87E83A65-9710-2809-F088-C93081916E6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E5189A3-DF30-5664-E5DA-19222EED12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10EEA2-347A-4603-9987-26233421A019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466945" name="Rectangle 1">
            <a:extLst>
              <a:ext uri="{FF2B5EF4-FFF2-40B4-BE49-F238E27FC236}">
                <a16:creationId xmlns:a16="http://schemas.microsoft.com/office/drawing/2014/main" id="{7D99FD52-9F88-42F1-1026-4D611CE5989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6946" name="Rectangle 2">
            <a:extLst>
              <a:ext uri="{FF2B5EF4-FFF2-40B4-BE49-F238E27FC236}">
                <a16:creationId xmlns:a16="http://schemas.microsoft.com/office/drawing/2014/main" id="{1F0665EB-BAE1-EBF7-2E1C-C50A1F0BC6B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8949A97-4573-40ED-BFCB-4E42C78F53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641FD6-8055-444C-A41C-04534898DB5D}" type="slidenum">
              <a:rPr lang="en-US" altLang="ja-JP"/>
              <a:pPr/>
              <a:t>300</a:t>
            </a:fld>
            <a:endParaRPr lang="en-US" altLang="ja-JP"/>
          </a:p>
        </p:txBody>
      </p:sp>
      <p:sp>
        <p:nvSpPr>
          <p:cNvPr id="743425" name="Rectangle 1">
            <a:extLst>
              <a:ext uri="{FF2B5EF4-FFF2-40B4-BE49-F238E27FC236}">
                <a16:creationId xmlns:a16="http://schemas.microsoft.com/office/drawing/2014/main" id="{28DD03F9-4F63-97F8-46E2-2BFFCBA6902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3426" name="Rectangle 2">
            <a:extLst>
              <a:ext uri="{FF2B5EF4-FFF2-40B4-BE49-F238E27FC236}">
                <a16:creationId xmlns:a16="http://schemas.microsoft.com/office/drawing/2014/main" id="{C8757C11-C43B-FF39-6DEE-8A4F2D01592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90C31F7-BE40-CFEB-601A-AB76453EC4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3F9615-169B-49C0-9443-0C1A09AB4C09}" type="slidenum">
              <a:rPr lang="en-US" altLang="ja-JP"/>
              <a:pPr/>
              <a:t>301</a:t>
            </a:fld>
            <a:endParaRPr lang="en-US" altLang="ja-JP"/>
          </a:p>
        </p:txBody>
      </p:sp>
      <p:sp>
        <p:nvSpPr>
          <p:cNvPr id="744449" name="Rectangle 1">
            <a:extLst>
              <a:ext uri="{FF2B5EF4-FFF2-40B4-BE49-F238E27FC236}">
                <a16:creationId xmlns:a16="http://schemas.microsoft.com/office/drawing/2014/main" id="{D0072E48-ADF2-5471-E353-8E6208B4F3A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B120D27-B62B-5842-1F3D-8A748CFAEF5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42CF1BD-20BB-EBDA-9C3A-6D3181B28D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0201F0-3563-4EA9-B781-20BD1065892A}" type="slidenum">
              <a:rPr lang="en-US" altLang="ja-JP"/>
              <a:pPr/>
              <a:t>302</a:t>
            </a:fld>
            <a:endParaRPr lang="en-US" altLang="ja-JP"/>
          </a:p>
        </p:txBody>
      </p:sp>
      <p:sp>
        <p:nvSpPr>
          <p:cNvPr id="745473" name="Rectangle 1">
            <a:extLst>
              <a:ext uri="{FF2B5EF4-FFF2-40B4-BE49-F238E27FC236}">
                <a16:creationId xmlns:a16="http://schemas.microsoft.com/office/drawing/2014/main" id="{9CADF7C6-2D9A-49E9-B5BD-816F63B7021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5474" name="Rectangle 2">
            <a:extLst>
              <a:ext uri="{FF2B5EF4-FFF2-40B4-BE49-F238E27FC236}">
                <a16:creationId xmlns:a16="http://schemas.microsoft.com/office/drawing/2014/main" id="{4DBF2588-EC52-D5B2-E1E1-C3D6675F506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124620B-39E0-E16F-6BAC-CA3983F391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7B7688-C6E1-4796-B0C2-7D9C47D68488}" type="slidenum">
              <a:rPr lang="en-US" altLang="ja-JP"/>
              <a:pPr/>
              <a:t>303</a:t>
            </a:fld>
            <a:endParaRPr lang="en-US" altLang="ja-JP"/>
          </a:p>
        </p:txBody>
      </p:sp>
      <p:sp>
        <p:nvSpPr>
          <p:cNvPr id="746497" name="Rectangle 1">
            <a:extLst>
              <a:ext uri="{FF2B5EF4-FFF2-40B4-BE49-F238E27FC236}">
                <a16:creationId xmlns:a16="http://schemas.microsoft.com/office/drawing/2014/main" id="{91AB3C70-0DB5-6626-8661-8545BFBD12B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6498" name="Rectangle 2">
            <a:extLst>
              <a:ext uri="{FF2B5EF4-FFF2-40B4-BE49-F238E27FC236}">
                <a16:creationId xmlns:a16="http://schemas.microsoft.com/office/drawing/2014/main" id="{307A3042-7601-CCFB-6737-5EE09E1D1D8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2294FD2-BC23-17A7-10A3-7B564714A5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B66519-6512-4980-B2A4-40D9B1F61A14}" type="slidenum">
              <a:rPr lang="en-US" altLang="ja-JP"/>
              <a:pPr/>
              <a:t>304</a:t>
            </a:fld>
            <a:endParaRPr lang="en-US" altLang="ja-JP"/>
          </a:p>
        </p:txBody>
      </p:sp>
      <p:sp>
        <p:nvSpPr>
          <p:cNvPr id="747521" name="Rectangle 1">
            <a:extLst>
              <a:ext uri="{FF2B5EF4-FFF2-40B4-BE49-F238E27FC236}">
                <a16:creationId xmlns:a16="http://schemas.microsoft.com/office/drawing/2014/main" id="{98CE0394-5E7A-35EF-5C7F-2C3E17A0ADE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22" name="Rectangle 2">
            <a:extLst>
              <a:ext uri="{FF2B5EF4-FFF2-40B4-BE49-F238E27FC236}">
                <a16:creationId xmlns:a16="http://schemas.microsoft.com/office/drawing/2014/main" id="{1CDA36BE-D458-2CB0-065B-B476AB57929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DBDD5F4-7568-9C70-5184-521455CB44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F75DD6-9201-474B-BE49-5C59AB075D9B}" type="slidenum">
              <a:rPr lang="en-US" altLang="ja-JP"/>
              <a:pPr/>
              <a:t>305</a:t>
            </a:fld>
            <a:endParaRPr lang="en-US" altLang="ja-JP"/>
          </a:p>
        </p:txBody>
      </p:sp>
      <p:sp>
        <p:nvSpPr>
          <p:cNvPr id="748545" name="Rectangle 1">
            <a:extLst>
              <a:ext uri="{FF2B5EF4-FFF2-40B4-BE49-F238E27FC236}">
                <a16:creationId xmlns:a16="http://schemas.microsoft.com/office/drawing/2014/main" id="{EC108CA5-72C5-4B73-9C3B-8E36E3D9F34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8546" name="Rectangle 2">
            <a:extLst>
              <a:ext uri="{FF2B5EF4-FFF2-40B4-BE49-F238E27FC236}">
                <a16:creationId xmlns:a16="http://schemas.microsoft.com/office/drawing/2014/main" id="{A64AF5FE-2BA3-BB79-E285-46F952EA01B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1ABCA9C-02C4-3F98-CC1E-5E2AED68AB1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8356D6-2305-43C1-803C-C095BA8D2476}" type="slidenum">
              <a:rPr lang="en-US" altLang="ja-JP"/>
              <a:pPr/>
              <a:t>306</a:t>
            </a:fld>
            <a:endParaRPr lang="en-US" altLang="ja-JP"/>
          </a:p>
        </p:txBody>
      </p:sp>
      <p:sp>
        <p:nvSpPr>
          <p:cNvPr id="749569" name="Rectangle 1">
            <a:extLst>
              <a:ext uri="{FF2B5EF4-FFF2-40B4-BE49-F238E27FC236}">
                <a16:creationId xmlns:a16="http://schemas.microsoft.com/office/drawing/2014/main" id="{69B28766-E17A-F2F0-4705-8729B644379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9570" name="Rectangle 2">
            <a:extLst>
              <a:ext uri="{FF2B5EF4-FFF2-40B4-BE49-F238E27FC236}">
                <a16:creationId xmlns:a16="http://schemas.microsoft.com/office/drawing/2014/main" id="{E6C165A3-8E69-CC20-45D4-DCAD73BDE95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27DC762-89D2-53EC-E59D-540250BD9C5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FB62CD-6829-4FFF-965A-A9DDA08E1DE6}" type="slidenum">
              <a:rPr lang="en-US" altLang="ja-JP"/>
              <a:pPr/>
              <a:t>307</a:t>
            </a:fld>
            <a:endParaRPr lang="en-US" altLang="ja-JP"/>
          </a:p>
        </p:txBody>
      </p:sp>
      <p:sp>
        <p:nvSpPr>
          <p:cNvPr id="750593" name="Rectangle 1">
            <a:extLst>
              <a:ext uri="{FF2B5EF4-FFF2-40B4-BE49-F238E27FC236}">
                <a16:creationId xmlns:a16="http://schemas.microsoft.com/office/drawing/2014/main" id="{F2EFC8B2-0053-5531-A65C-043191999E7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0594" name="Rectangle 2">
            <a:extLst>
              <a:ext uri="{FF2B5EF4-FFF2-40B4-BE49-F238E27FC236}">
                <a16:creationId xmlns:a16="http://schemas.microsoft.com/office/drawing/2014/main" id="{6DFFA927-5C6D-67B6-D218-5BE76D635D9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9F784F6-CD58-61DB-5C52-D4D59AB1EB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353A4D-FEF0-47C2-9FFA-837E5C90F6A7}" type="slidenum">
              <a:rPr lang="en-US" altLang="ja-JP"/>
              <a:pPr/>
              <a:t>308</a:t>
            </a:fld>
            <a:endParaRPr lang="en-US" altLang="ja-JP"/>
          </a:p>
        </p:txBody>
      </p:sp>
      <p:sp>
        <p:nvSpPr>
          <p:cNvPr id="751617" name="Rectangle 1">
            <a:extLst>
              <a:ext uri="{FF2B5EF4-FFF2-40B4-BE49-F238E27FC236}">
                <a16:creationId xmlns:a16="http://schemas.microsoft.com/office/drawing/2014/main" id="{391A94DB-BA21-D1E0-ED8F-9F529CC6A75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1618" name="Rectangle 2">
            <a:extLst>
              <a:ext uri="{FF2B5EF4-FFF2-40B4-BE49-F238E27FC236}">
                <a16:creationId xmlns:a16="http://schemas.microsoft.com/office/drawing/2014/main" id="{0B363F9E-29F4-CA03-A995-E5F7CA1418A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A074E0E-53E8-C881-85ED-0CD882BC3D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81E802-E598-497E-97EE-DDAC4BCE5240}" type="slidenum">
              <a:rPr lang="en-US" altLang="ja-JP"/>
              <a:pPr/>
              <a:t>309</a:t>
            </a:fld>
            <a:endParaRPr lang="en-US" altLang="ja-JP"/>
          </a:p>
        </p:txBody>
      </p:sp>
      <p:sp>
        <p:nvSpPr>
          <p:cNvPr id="752641" name="Rectangle 1">
            <a:extLst>
              <a:ext uri="{FF2B5EF4-FFF2-40B4-BE49-F238E27FC236}">
                <a16:creationId xmlns:a16="http://schemas.microsoft.com/office/drawing/2014/main" id="{6321627D-8D06-2D91-E266-F1F7FF62551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2642" name="Rectangle 2">
            <a:extLst>
              <a:ext uri="{FF2B5EF4-FFF2-40B4-BE49-F238E27FC236}">
                <a16:creationId xmlns:a16="http://schemas.microsoft.com/office/drawing/2014/main" id="{F866A767-CBF3-6F57-2881-9BCDCD48282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677777D-3499-876B-AECE-F782AA8765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9FDAA3-EFEB-47CD-AE3F-E9D12EA1766A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467969" name="Rectangle 1">
            <a:extLst>
              <a:ext uri="{FF2B5EF4-FFF2-40B4-BE49-F238E27FC236}">
                <a16:creationId xmlns:a16="http://schemas.microsoft.com/office/drawing/2014/main" id="{2C228A97-2BF3-AE1C-99D6-4CDD7D20103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7970" name="Rectangle 2">
            <a:extLst>
              <a:ext uri="{FF2B5EF4-FFF2-40B4-BE49-F238E27FC236}">
                <a16:creationId xmlns:a16="http://schemas.microsoft.com/office/drawing/2014/main" id="{23AF3A30-638E-160C-697B-EBD479AFA50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7CAB633-5E8D-9324-EEFA-B78DA07D3E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4A1F10-C902-49B7-9EFA-D2A82309A12E}" type="slidenum">
              <a:rPr lang="en-US" altLang="ja-JP"/>
              <a:pPr/>
              <a:t>310</a:t>
            </a:fld>
            <a:endParaRPr lang="en-US" altLang="ja-JP"/>
          </a:p>
        </p:txBody>
      </p:sp>
      <p:sp>
        <p:nvSpPr>
          <p:cNvPr id="753665" name="Rectangle 1">
            <a:extLst>
              <a:ext uri="{FF2B5EF4-FFF2-40B4-BE49-F238E27FC236}">
                <a16:creationId xmlns:a16="http://schemas.microsoft.com/office/drawing/2014/main" id="{44CA6777-8E6F-567C-D85A-C414102B975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3666" name="Rectangle 2">
            <a:extLst>
              <a:ext uri="{FF2B5EF4-FFF2-40B4-BE49-F238E27FC236}">
                <a16:creationId xmlns:a16="http://schemas.microsoft.com/office/drawing/2014/main" id="{8D679298-FAA5-AC08-49EC-C8A45B3E7FE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047A084-9C7F-4F44-5A3F-368B8402D3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6A0B65-3C67-42FB-A9F3-23EB4CDFAB9A}" type="slidenum">
              <a:rPr lang="en-US" altLang="ja-JP"/>
              <a:pPr/>
              <a:t>311</a:t>
            </a:fld>
            <a:endParaRPr lang="en-US" altLang="ja-JP"/>
          </a:p>
        </p:txBody>
      </p:sp>
      <p:sp>
        <p:nvSpPr>
          <p:cNvPr id="754689" name="Rectangle 1">
            <a:extLst>
              <a:ext uri="{FF2B5EF4-FFF2-40B4-BE49-F238E27FC236}">
                <a16:creationId xmlns:a16="http://schemas.microsoft.com/office/drawing/2014/main" id="{B66259B4-6B01-37C8-B09E-59DED19BE7B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4690" name="Rectangle 2">
            <a:extLst>
              <a:ext uri="{FF2B5EF4-FFF2-40B4-BE49-F238E27FC236}">
                <a16:creationId xmlns:a16="http://schemas.microsoft.com/office/drawing/2014/main" id="{9F4326DA-D68C-EBDA-9369-8513EF3BA8A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410F7B3-DA83-15DF-4F22-1BD37CBE77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5E9A44-393C-4343-BF2E-C5AFA5B6C551}" type="slidenum">
              <a:rPr lang="en-US" altLang="ja-JP"/>
              <a:pPr/>
              <a:t>312</a:t>
            </a:fld>
            <a:endParaRPr lang="en-US" altLang="ja-JP"/>
          </a:p>
        </p:txBody>
      </p:sp>
      <p:sp>
        <p:nvSpPr>
          <p:cNvPr id="755713" name="Rectangle 1">
            <a:extLst>
              <a:ext uri="{FF2B5EF4-FFF2-40B4-BE49-F238E27FC236}">
                <a16:creationId xmlns:a16="http://schemas.microsoft.com/office/drawing/2014/main" id="{C2AA994F-1A23-AACD-0EDE-CF1179695FB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5714" name="Rectangle 2">
            <a:extLst>
              <a:ext uri="{FF2B5EF4-FFF2-40B4-BE49-F238E27FC236}">
                <a16:creationId xmlns:a16="http://schemas.microsoft.com/office/drawing/2014/main" id="{AA64725A-F6BC-210A-C505-1441C48D873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CEC07B2-09D1-2008-F3A3-2F15DA3DDA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638BAF-E488-42F7-956F-521FF5DCB46B}" type="slidenum">
              <a:rPr lang="en-US" altLang="ja-JP"/>
              <a:pPr/>
              <a:t>313</a:t>
            </a:fld>
            <a:endParaRPr lang="en-US" altLang="ja-JP"/>
          </a:p>
        </p:txBody>
      </p:sp>
      <p:sp>
        <p:nvSpPr>
          <p:cNvPr id="756737" name="Rectangle 1">
            <a:extLst>
              <a:ext uri="{FF2B5EF4-FFF2-40B4-BE49-F238E27FC236}">
                <a16:creationId xmlns:a16="http://schemas.microsoft.com/office/drawing/2014/main" id="{EEF92CB8-CDA7-B387-A866-DE3249442E6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6738" name="Rectangle 2">
            <a:extLst>
              <a:ext uri="{FF2B5EF4-FFF2-40B4-BE49-F238E27FC236}">
                <a16:creationId xmlns:a16="http://schemas.microsoft.com/office/drawing/2014/main" id="{18584CBC-F8F6-3C54-66F1-4A34746EFE1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C8C5E48-7BF5-9061-01EA-1BCD09E23C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243EC4-61ED-4D3D-9D56-B97D5AA0F4A9}" type="slidenum">
              <a:rPr lang="en-US" altLang="ja-JP"/>
              <a:pPr/>
              <a:t>314</a:t>
            </a:fld>
            <a:endParaRPr lang="en-US" altLang="ja-JP"/>
          </a:p>
        </p:txBody>
      </p:sp>
      <p:sp>
        <p:nvSpPr>
          <p:cNvPr id="757761" name="Rectangle 1">
            <a:extLst>
              <a:ext uri="{FF2B5EF4-FFF2-40B4-BE49-F238E27FC236}">
                <a16:creationId xmlns:a16="http://schemas.microsoft.com/office/drawing/2014/main" id="{865B3512-C858-64FF-CAD4-8BAAD63F068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62" name="Rectangle 2">
            <a:extLst>
              <a:ext uri="{FF2B5EF4-FFF2-40B4-BE49-F238E27FC236}">
                <a16:creationId xmlns:a16="http://schemas.microsoft.com/office/drawing/2014/main" id="{D4F9EC71-8DB4-5003-5402-6BF48A6D9C6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91536E7-12D6-EA6F-A3B1-68010FD50FA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FAF6ED-EAED-4C7E-9EEA-F567FF4B15D9}" type="slidenum">
              <a:rPr lang="en-US" altLang="ja-JP"/>
              <a:pPr/>
              <a:t>315</a:t>
            </a:fld>
            <a:endParaRPr lang="en-US" altLang="ja-JP"/>
          </a:p>
        </p:txBody>
      </p:sp>
      <p:sp>
        <p:nvSpPr>
          <p:cNvPr id="758785" name="Rectangle 1">
            <a:extLst>
              <a:ext uri="{FF2B5EF4-FFF2-40B4-BE49-F238E27FC236}">
                <a16:creationId xmlns:a16="http://schemas.microsoft.com/office/drawing/2014/main" id="{5A040EF0-3A11-4022-9E3D-6160659FC56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8786" name="Rectangle 2">
            <a:extLst>
              <a:ext uri="{FF2B5EF4-FFF2-40B4-BE49-F238E27FC236}">
                <a16:creationId xmlns:a16="http://schemas.microsoft.com/office/drawing/2014/main" id="{1E0E0068-A79B-C738-416F-A0C7879922C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BA1E229-80E1-03C7-D630-E0E4C90586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6C3567-48B7-45F9-A0C5-71957A1B88DA}" type="slidenum">
              <a:rPr lang="en-US" altLang="ja-JP"/>
              <a:pPr/>
              <a:t>316</a:t>
            </a:fld>
            <a:endParaRPr lang="en-US" altLang="ja-JP"/>
          </a:p>
        </p:txBody>
      </p:sp>
      <p:sp>
        <p:nvSpPr>
          <p:cNvPr id="759809" name="Rectangle 1">
            <a:extLst>
              <a:ext uri="{FF2B5EF4-FFF2-40B4-BE49-F238E27FC236}">
                <a16:creationId xmlns:a16="http://schemas.microsoft.com/office/drawing/2014/main" id="{3DD7D469-EC39-4B6E-9C3F-C375AC8185D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9810" name="Rectangle 2">
            <a:extLst>
              <a:ext uri="{FF2B5EF4-FFF2-40B4-BE49-F238E27FC236}">
                <a16:creationId xmlns:a16="http://schemas.microsoft.com/office/drawing/2014/main" id="{41DBE0EA-5D39-B5AB-3BFF-98658ADDAB3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AD835FB-5E4C-E799-809F-4D18D46A93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03A06D-5FF9-4CE2-91F3-7E080415B090}" type="slidenum">
              <a:rPr lang="en-US" altLang="ja-JP"/>
              <a:pPr/>
              <a:t>317</a:t>
            </a:fld>
            <a:endParaRPr lang="en-US" altLang="ja-JP"/>
          </a:p>
        </p:txBody>
      </p:sp>
      <p:sp>
        <p:nvSpPr>
          <p:cNvPr id="760833" name="Rectangle 1">
            <a:extLst>
              <a:ext uri="{FF2B5EF4-FFF2-40B4-BE49-F238E27FC236}">
                <a16:creationId xmlns:a16="http://schemas.microsoft.com/office/drawing/2014/main" id="{11E4361D-72ED-F8E1-8AE3-E3DCB1F8B28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0834" name="Rectangle 2">
            <a:extLst>
              <a:ext uri="{FF2B5EF4-FFF2-40B4-BE49-F238E27FC236}">
                <a16:creationId xmlns:a16="http://schemas.microsoft.com/office/drawing/2014/main" id="{620AE8F4-12C5-0E40-79DC-DEB43D5EB9C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C187B74-47AC-2800-2F4A-F36209735F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EDCCE5-ACC7-404D-A92E-F6299AF27012}" type="slidenum">
              <a:rPr lang="en-US" altLang="ja-JP"/>
              <a:pPr/>
              <a:t>318</a:t>
            </a:fld>
            <a:endParaRPr lang="en-US" altLang="ja-JP"/>
          </a:p>
        </p:txBody>
      </p:sp>
      <p:sp>
        <p:nvSpPr>
          <p:cNvPr id="761857" name="Rectangle 1">
            <a:extLst>
              <a:ext uri="{FF2B5EF4-FFF2-40B4-BE49-F238E27FC236}">
                <a16:creationId xmlns:a16="http://schemas.microsoft.com/office/drawing/2014/main" id="{23593976-90AF-E57E-4429-FEA8D673B19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1858" name="Rectangle 2">
            <a:extLst>
              <a:ext uri="{FF2B5EF4-FFF2-40B4-BE49-F238E27FC236}">
                <a16:creationId xmlns:a16="http://schemas.microsoft.com/office/drawing/2014/main" id="{FFFFD0D9-B5B9-1F11-AF93-B12D218088B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95B2800-7C9C-A64E-33CC-D721F0F98F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938CAA-FDF0-46A9-969F-B1AF0D883887}" type="slidenum">
              <a:rPr lang="en-US" altLang="ja-JP"/>
              <a:pPr/>
              <a:t>319</a:t>
            </a:fld>
            <a:endParaRPr lang="en-US" altLang="ja-JP"/>
          </a:p>
        </p:txBody>
      </p:sp>
      <p:sp>
        <p:nvSpPr>
          <p:cNvPr id="762881" name="Rectangle 1">
            <a:extLst>
              <a:ext uri="{FF2B5EF4-FFF2-40B4-BE49-F238E27FC236}">
                <a16:creationId xmlns:a16="http://schemas.microsoft.com/office/drawing/2014/main" id="{F5D67D41-B078-3914-B586-8927DC0061A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2882" name="Rectangle 2">
            <a:extLst>
              <a:ext uri="{FF2B5EF4-FFF2-40B4-BE49-F238E27FC236}">
                <a16:creationId xmlns:a16="http://schemas.microsoft.com/office/drawing/2014/main" id="{73CDAA1C-38F4-7D65-4478-F196A49C814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C1BA7AA-0B0F-90AB-5D75-270820359F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4A4AF7-7563-47F6-BCEC-8345B7399EDF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468993" name="Rectangle 1">
            <a:extLst>
              <a:ext uri="{FF2B5EF4-FFF2-40B4-BE49-F238E27FC236}">
                <a16:creationId xmlns:a16="http://schemas.microsoft.com/office/drawing/2014/main" id="{2A3F6E02-956E-920C-D574-BF1257C786C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8994" name="Rectangle 2">
            <a:extLst>
              <a:ext uri="{FF2B5EF4-FFF2-40B4-BE49-F238E27FC236}">
                <a16:creationId xmlns:a16="http://schemas.microsoft.com/office/drawing/2014/main" id="{B0987896-7A5B-6E05-9E95-D069CEF4A59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4A14590-03E6-41CD-DFA7-B6B79CDDEF7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A0ECA8-8E17-46C7-8E01-3E25C0B8338C}" type="slidenum">
              <a:rPr lang="en-US" altLang="ja-JP"/>
              <a:pPr/>
              <a:t>320</a:t>
            </a:fld>
            <a:endParaRPr lang="en-US" altLang="ja-JP"/>
          </a:p>
        </p:txBody>
      </p:sp>
      <p:sp>
        <p:nvSpPr>
          <p:cNvPr id="763905" name="Rectangle 1">
            <a:extLst>
              <a:ext uri="{FF2B5EF4-FFF2-40B4-BE49-F238E27FC236}">
                <a16:creationId xmlns:a16="http://schemas.microsoft.com/office/drawing/2014/main" id="{299739A6-AEC7-232C-38B3-A14CA91BE57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3906" name="Rectangle 2">
            <a:extLst>
              <a:ext uri="{FF2B5EF4-FFF2-40B4-BE49-F238E27FC236}">
                <a16:creationId xmlns:a16="http://schemas.microsoft.com/office/drawing/2014/main" id="{7152DAC1-D07B-38C0-A3F5-98603372B9B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8FA86FB-549B-E334-6F6C-569574A045C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D6DAA6-B54F-435A-9FC4-ADB10D97250D}" type="slidenum">
              <a:rPr lang="en-US" altLang="ja-JP"/>
              <a:pPr/>
              <a:t>321</a:t>
            </a:fld>
            <a:endParaRPr lang="en-US" altLang="ja-JP"/>
          </a:p>
        </p:txBody>
      </p:sp>
      <p:sp>
        <p:nvSpPr>
          <p:cNvPr id="764929" name="Rectangle 1">
            <a:extLst>
              <a:ext uri="{FF2B5EF4-FFF2-40B4-BE49-F238E27FC236}">
                <a16:creationId xmlns:a16="http://schemas.microsoft.com/office/drawing/2014/main" id="{F1896AA4-6FC5-A447-3F4F-B1F5C885A67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4930" name="Rectangle 2">
            <a:extLst>
              <a:ext uri="{FF2B5EF4-FFF2-40B4-BE49-F238E27FC236}">
                <a16:creationId xmlns:a16="http://schemas.microsoft.com/office/drawing/2014/main" id="{904EAB71-C717-6424-FCA3-5EE831C6634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FBC38F4-B6C8-48C6-8143-2252ED9B26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8B3ACD-15E2-4E8E-B03A-3DC1081447C7}" type="slidenum">
              <a:rPr lang="en-US" altLang="ja-JP"/>
              <a:pPr/>
              <a:t>322</a:t>
            </a:fld>
            <a:endParaRPr lang="en-US" altLang="ja-JP"/>
          </a:p>
        </p:txBody>
      </p:sp>
      <p:sp>
        <p:nvSpPr>
          <p:cNvPr id="765953" name="Rectangle 1">
            <a:extLst>
              <a:ext uri="{FF2B5EF4-FFF2-40B4-BE49-F238E27FC236}">
                <a16:creationId xmlns:a16="http://schemas.microsoft.com/office/drawing/2014/main" id="{F7014424-466C-45C5-1549-A15213C6124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5954" name="Rectangle 2">
            <a:extLst>
              <a:ext uri="{FF2B5EF4-FFF2-40B4-BE49-F238E27FC236}">
                <a16:creationId xmlns:a16="http://schemas.microsoft.com/office/drawing/2014/main" id="{7B874E83-3626-743B-17FA-5950BB7C4B4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7B0ECEA-2104-742C-A39E-187D6F43FF7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0B5497-4A26-408D-AC08-19EBDABE194F}" type="slidenum">
              <a:rPr lang="en-US" altLang="ja-JP"/>
              <a:pPr/>
              <a:t>323</a:t>
            </a:fld>
            <a:endParaRPr lang="en-US" altLang="ja-JP"/>
          </a:p>
        </p:txBody>
      </p:sp>
      <p:sp>
        <p:nvSpPr>
          <p:cNvPr id="766977" name="Rectangle 1">
            <a:extLst>
              <a:ext uri="{FF2B5EF4-FFF2-40B4-BE49-F238E27FC236}">
                <a16:creationId xmlns:a16="http://schemas.microsoft.com/office/drawing/2014/main" id="{79F21D22-8D8E-F9C0-8621-90167CF82A8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6978" name="Rectangle 2">
            <a:extLst>
              <a:ext uri="{FF2B5EF4-FFF2-40B4-BE49-F238E27FC236}">
                <a16:creationId xmlns:a16="http://schemas.microsoft.com/office/drawing/2014/main" id="{B4273FE6-386F-7489-2841-F7CBF5C13BD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55EB2EB-BEF1-939C-6FC4-E7F9182DECE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C3982D-9018-473B-BA28-1E367B262942}" type="slidenum">
              <a:rPr lang="en-US" altLang="ja-JP"/>
              <a:pPr/>
              <a:t>324</a:t>
            </a:fld>
            <a:endParaRPr lang="en-US" altLang="ja-JP"/>
          </a:p>
        </p:txBody>
      </p:sp>
      <p:sp>
        <p:nvSpPr>
          <p:cNvPr id="768001" name="Rectangle 1">
            <a:extLst>
              <a:ext uri="{FF2B5EF4-FFF2-40B4-BE49-F238E27FC236}">
                <a16:creationId xmlns:a16="http://schemas.microsoft.com/office/drawing/2014/main" id="{C5D5298E-57BE-FA89-1B46-CC03644FCC9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02" name="Rectangle 2">
            <a:extLst>
              <a:ext uri="{FF2B5EF4-FFF2-40B4-BE49-F238E27FC236}">
                <a16:creationId xmlns:a16="http://schemas.microsoft.com/office/drawing/2014/main" id="{E0ACF756-D807-AC94-D56B-5CCE17BABDC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7E40D26-E547-F7B3-EDDA-68978460C9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6B92EF-AD68-4F70-BB86-96ABB6968CE0}" type="slidenum">
              <a:rPr lang="en-US" altLang="ja-JP"/>
              <a:pPr/>
              <a:t>325</a:t>
            </a:fld>
            <a:endParaRPr lang="en-US" altLang="ja-JP"/>
          </a:p>
        </p:txBody>
      </p:sp>
      <p:sp>
        <p:nvSpPr>
          <p:cNvPr id="769025" name="Rectangle 1">
            <a:extLst>
              <a:ext uri="{FF2B5EF4-FFF2-40B4-BE49-F238E27FC236}">
                <a16:creationId xmlns:a16="http://schemas.microsoft.com/office/drawing/2014/main" id="{24F1F32D-C8E9-6F38-9B3F-6348EDDAA41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9026" name="Rectangle 2">
            <a:extLst>
              <a:ext uri="{FF2B5EF4-FFF2-40B4-BE49-F238E27FC236}">
                <a16:creationId xmlns:a16="http://schemas.microsoft.com/office/drawing/2014/main" id="{22ED0E52-3399-E6E9-35C8-5A594AB7969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5CB6C4E-95AD-930F-BE32-92E21D8A56D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098237-06B3-4A27-8F43-959BCF4B4000}" type="slidenum">
              <a:rPr lang="en-US" altLang="ja-JP"/>
              <a:pPr/>
              <a:t>326</a:t>
            </a:fld>
            <a:endParaRPr lang="en-US" altLang="ja-JP"/>
          </a:p>
        </p:txBody>
      </p:sp>
      <p:sp>
        <p:nvSpPr>
          <p:cNvPr id="770049" name="Rectangle 1">
            <a:extLst>
              <a:ext uri="{FF2B5EF4-FFF2-40B4-BE49-F238E27FC236}">
                <a16:creationId xmlns:a16="http://schemas.microsoft.com/office/drawing/2014/main" id="{1225AE4A-9CEE-3A80-0A58-75DCEC9FE3E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0050" name="Rectangle 2">
            <a:extLst>
              <a:ext uri="{FF2B5EF4-FFF2-40B4-BE49-F238E27FC236}">
                <a16:creationId xmlns:a16="http://schemas.microsoft.com/office/drawing/2014/main" id="{A263B768-48D6-D0D7-6C60-02A3B2F9EC7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08E48EA-E09E-9657-D67C-A921B82943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EF24BA-C8B2-4140-BCCA-9F7B16A4170D}" type="slidenum">
              <a:rPr lang="en-US" altLang="ja-JP"/>
              <a:pPr/>
              <a:t>327</a:t>
            </a:fld>
            <a:endParaRPr lang="en-US" altLang="ja-JP"/>
          </a:p>
        </p:txBody>
      </p:sp>
      <p:sp>
        <p:nvSpPr>
          <p:cNvPr id="771073" name="Rectangle 1">
            <a:extLst>
              <a:ext uri="{FF2B5EF4-FFF2-40B4-BE49-F238E27FC236}">
                <a16:creationId xmlns:a16="http://schemas.microsoft.com/office/drawing/2014/main" id="{FA5488C6-37D6-76F1-814E-756BDFFC743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1074" name="Rectangle 2">
            <a:extLst>
              <a:ext uri="{FF2B5EF4-FFF2-40B4-BE49-F238E27FC236}">
                <a16:creationId xmlns:a16="http://schemas.microsoft.com/office/drawing/2014/main" id="{74D1FA5F-B5A3-6050-18D6-A9E6D4FC8F3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A50666C-296D-13CE-0A58-6C6DE115FA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224DE6-0066-4CE8-A35D-DF868053FB48}" type="slidenum">
              <a:rPr lang="en-US" altLang="ja-JP"/>
              <a:pPr/>
              <a:t>328</a:t>
            </a:fld>
            <a:endParaRPr lang="en-US" altLang="ja-JP"/>
          </a:p>
        </p:txBody>
      </p:sp>
      <p:sp>
        <p:nvSpPr>
          <p:cNvPr id="772097" name="Rectangle 1">
            <a:extLst>
              <a:ext uri="{FF2B5EF4-FFF2-40B4-BE49-F238E27FC236}">
                <a16:creationId xmlns:a16="http://schemas.microsoft.com/office/drawing/2014/main" id="{AD0D64B2-58C4-768D-5163-2AD8E5BD15F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2098" name="Rectangle 2">
            <a:extLst>
              <a:ext uri="{FF2B5EF4-FFF2-40B4-BE49-F238E27FC236}">
                <a16:creationId xmlns:a16="http://schemas.microsoft.com/office/drawing/2014/main" id="{C823A7D2-8831-F566-B921-8728C57A1A6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EB6C7D1-16A5-AFAA-1962-0CA4DD27F6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AB4E46-194B-41AE-B30F-F34659DF55D6}" type="slidenum">
              <a:rPr lang="en-US" altLang="ja-JP"/>
              <a:pPr/>
              <a:t>329</a:t>
            </a:fld>
            <a:endParaRPr lang="en-US" altLang="ja-JP"/>
          </a:p>
        </p:txBody>
      </p:sp>
      <p:sp>
        <p:nvSpPr>
          <p:cNvPr id="773121" name="Rectangle 1">
            <a:extLst>
              <a:ext uri="{FF2B5EF4-FFF2-40B4-BE49-F238E27FC236}">
                <a16:creationId xmlns:a16="http://schemas.microsoft.com/office/drawing/2014/main" id="{377405E6-A32A-3453-E17D-A249F1A9603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3122" name="Rectangle 2">
            <a:extLst>
              <a:ext uri="{FF2B5EF4-FFF2-40B4-BE49-F238E27FC236}">
                <a16:creationId xmlns:a16="http://schemas.microsoft.com/office/drawing/2014/main" id="{059B7C01-DB74-80B5-CC4E-D13AAC0735B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B672275-0A67-D121-94A6-065CD3A21D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F26E05-D62D-4C80-8516-A942C0BCBE7F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470017" name="Rectangle 1">
            <a:extLst>
              <a:ext uri="{FF2B5EF4-FFF2-40B4-BE49-F238E27FC236}">
                <a16:creationId xmlns:a16="http://schemas.microsoft.com/office/drawing/2014/main" id="{9A88D5D0-09F5-F2CC-4A73-9C989717F81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0018" name="Rectangle 2">
            <a:extLst>
              <a:ext uri="{FF2B5EF4-FFF2-40B4-BE49-F238E27FC236}">
                <a16:creationId xmlns:a16="http://schemas.microsoft.com/office/drawing/2014/main" id="{79E9E7DD-5883-202F-FE06-FDA3E87E839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28D64D6-1589-3928-5637-E51277386D1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81F799-389D-46DD-B38A-B5D0AB15B842}" type="slidenum">
              <a:rPr lang="en-US" altLang="ja-JP"/>
              <a:pPr/>
              <a:t>330</a:t>
            </a:fld>
            <a:endParaRPr lang="en-US" altLang="ja-JP"/>
          </a:p>
        </p:txBody>
      </p:sp>
      <p:sp>
        <p:nvSpPr>
          <p:cNvPr id="774145" name="Rectangle 1">
            <a:extLst>
              <a:ext uri="{FF2B5EF4-FFF2-40B4-BE49-F238E27FC236}">
                <a16:creationId xmlns:a16="http://schemas.microsoft.com/office/drawing/2014/main" id="{48278171-B709-96DE-B139-66105FFD0F3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4146" name="Rectangle 2">
            <a:extLst>
              <a:ext uri="{FF2B5EF4-FFF2-40B4-BE49-F238E27FC236}">
                <a16:creationId xmlns:a16="http://schemas.microsoft.com/office/drawing/2014/main" id="{687FA66C-B57E-B0DD-1C0A-1ABBA390762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FE3B9F3-563D-00EE-1079-DCF372669E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53DBF2-A69C-434F-BD70-053C7B2F5C3F}" type="slidenum">
              <a:rPr lang="en-US" altLang="ja-JP"/>
              <a:pPr/>
              <a:t>331</a:t>
            </a:fld>
            <a:endParaRPr lang="en-US" altLang="ja-JP"/>
          </a:p>
        </p:txBody>
      </p:sp>
      <p:sp>
        <p:nvSpPr>
          <p:cNvPr id="775169" name="Rectangle 1">
            <a:extLst>
              <a:ext uri="{FF2B5EF4-FFF2-40B4-BE49-F238E27FC236}">
                <a16:creationId xmlns:a16="http://schemas.microsoft.com/office/drawing/2014/main" id="{0B7F22AA-CD1E-8E5F-AABD-FFEF6BE4165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5170" name="Rectangle 2">
            <a:extLst>
              <a:ext uri="{FF2B5EF4-FFF2-40B4-BE49-F238E27FC236}">
                <a16:creationId xmlns:a16="http://schemas.microsoft.com/office/drawing/2014/main" id="{5822FBE0-9BEB-25A3-7B6A-4A40083EA2B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9A77454-2FD1-943E-CF40-E1A0C66F3C4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4EAAAB-62CB-43BE-B897-8222858697DF}" type="slidenum">
              <a:rPr lang="en-US" altLang="ja-JP"/>
              <a:pPr/>
              <a:t>332</a:t>
            </a:fld>
            <a:endParaRPr lang="en-US" altLang="ja-JP"/>
          </a:p>
        </p:txBody>
      </p:sp>
      <p:sp>
        <p:nvSpPr>
          <p:cNvPr id="776193" name="Rectangle 1">
            <a:extLst>
              <a:ext uri="{FF2B5EF4-FFF2-40B4-BE49-F238E27FC236}">
                <a16:creationId xmlns:a16="http://schemas.microsoft.com/office/drawing/2014/main" id="{5507A9BF-6D00-45DE-114E-AD7FFCA8C9F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6194" name="Rectangle 2">
            <a:extLst>
              <a:ext uri="{FF2B5EF4-FFF2-40B4-BE49-F238E27FC236}">
                <a16:creationId xmlns:a16="http://schemas.microsoft.com/office/drawing/2014/main" id="{C9AC801F-71CB-D67D-6D10-02012781B00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D1C1E25-08CD-E3B4-F3B9-0F4A1E2AE5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51B3AC-6607-4F1F-AEA4-CC8654898DE8}" type="slidenum">
              <a:rPr lang="en-US" altLang="ja-JP"/>
              <a:pPr/>
              <a:t>333</a:t>
            </a:fld>
            <a:endParaRPr lang="en-US" altLang="ja-JP"/>
          </a:p>
        </p:txBody>
      </p:sp>
      <p:sp>
        <p:nvSpPr>
          <p:cNvPr id="777217" name="Rectangle 1">
            <a:extLst>
              <a:ext uri="{FF2B5EF4-FFF2-40B4-BE49-F238E27FC236}">
                <a16:creationId xmlns:a16="http://schemas.microsoft.com/office/drawing/2014/main" id="{5296B060-EAC3-40E2-FA8D-AC309F678A4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7218" name="Rectangle 2">
            <a:extLst>
              <a:ext uri="{FF2B5EF4-FFF2-40B4-BE49-F238E27FC236}">
                <a16:creationId xmlns:a16="http://schemas.microsoft.com/office/drawing/2014/main" id="{231D5092-774A-4589-9C4D-B5E5E40562F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74C7D21-7F9B-448D-6407-975B19EDB7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FCDBCC-260A-452F-8215-B6F1973120D5}" type="slidenum">
              <a:rPr lang="en-US" altLang="ja-JP"/>
              <a:pPr/>
              <a:t>334</a:t>
            </a:fld>
            <a:endParaRPr lang="en-US" altLang="ja-JP"/>
          </a:p>
        </p:txBody>
      </p:sp>
      <p:sp>
        <p:nvSpPr>
          <p:cNvPr id="778241" name="Rectangle 1">
            <a:extLst>
              <a:ext uri="{FF2B5EF4-FFF2-40B4-BE49-F238E27FC236}">
                <a16:creationId xmlns:a16="http://schemas.microsoft.com/office/drawing/2014/main" id="{47ACF1A1-1C3C-AA51-5FF0-A47F1C8BF4A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42" name="Rectangle 2">
            <a:extLst>
              <a:ext uri="{FF2B5EF4-FFF2-40B4-BE49-F238E27FC236}">
                <a16:creationId xmlns:a16="http://schemas.microsoft.com/office/drawing/2014/main" id="{45F8EA9A-8300-9926-66AB-57B44011F23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671217D-1B58-B1AF-5D40-6C4CF36F191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C61584-6EFC-4B6C-8813-DC5017699961}" type="slidenum">
              <a:rPr lang="en-US" altLang="ja-JP"/>
              <a:pPr/>
              <a:t>335</a:t>
            </a:fld>
            <a:endParaRPr lang="en-US" altLang="ja-JP"/>
          </a:p>
        </p:txBody>
      </p:sp>
      <p:sp>
        <p:nvSpPr>
          <p:cNvPr id="779265" name="Rectangle 1">
            <a:extLst>
              <a:ext uri="{FF2B5EF4-FFF2-40B4-BE49-F238E27FC236}">
                <a16:creationId xmlns:a16="http://schemas.microsoft.com/office/drawing/2014/main" id="{A08B7AF8-19BC-43D3-2B46-0E7BCB08212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9266" name="Rectangle 2">
            <a:extLst>
              <a:ext uri="{FF2B5EF4-FFF2-40B4-BE49-F238E27FC236}">
                <a16:creationId xmlns:a16="http://schemas.microsoft.com/office/drawing/2014/main" id="{1300C7C2-B945-34A1-6A70-C734B2355F7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3F7C8B8-A336-BEB2-1C61-B536899BEDC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71B342-1E50-4835-8BB3-F29A2B40A4CB}" type="slidenum">
              <a:rPr lang="en-US" altLang="ja-JP"/>
              <a:pPr/>
              <a:t>336</a:t>
            </a:fld>
            <a:endParaRPr lang="en-US" altLang="ja-JP"/>
          </a:p>
        </p:txBody>
      </p:sp>
      <p:sp>
        <p:nvSpPr>
          <p:cNvPr id="780289" name="Rectangle 1">
            <a:extLst>
              <a:ext uri="{FF2B5EF4-FFF2-40B4-BE49-F238E27FC236}">
                <a16:creationId xmlns:a16="http://schemas.microsoft.com/office/drawing/2014/main" id="{2B86098C-2ACC-0102-3C3B-675E1808A2B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0290" name="Rectangle 2">
            <a:extLst>
              <a:ext uri="{FF2B5EF4-FFF2-40B4-BE49-F238E27FC236}">
                <a16:creationId xmlns:a16="http://schemas.microsoft.com/office/drawing/2014/main" id="{F10429EE-DD83-AEE9-56FF-32C153EFB56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BBD10A5-61EC-4CEA-C59F-3DD871E9C3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551602-F7AB-42F0-96E0-FF215959E69B}" type="slidenum">
              <a:rPr lang="en-US" altLang="ja-JP"/>
              <a:pPr/>
              <a:t>337</a:t>
            </a:fld>
            <a:endParaRPr lang="en-US" altLang="ja-JP"/>
          </a:p>
        </p:txBody>
      </p:sp>
      <p:sp>
        <p:nvSpPr>
          <p:cNvPr id="781313" name="Rectangle 1">
            <a:extLst>
              <a:ext uri="{FF2B5EF4-FFF2-40B4-BE49-F238E27FC236}">
                <a16:creationId xmlns:a16="http://schemas.microsoft.com/office/drawing/2014/main" id="{304F3540-579C-4C20-11E1-1DDF9D6B510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1314" name="Rectangle 2">
            <a:extLst>
              <a:ext uri="{FF2B5EF4-FFF2-40B4-BE49-F238E27FC236}">
                <a16:creationId xmlns:a16="http://schemas.microsoft.com/office/drawing/2014/main" id="{06E259F2-5F07-5FF5-EC96-74207B6409D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17665B3-3660-B687-1CE9-6AEDF85782B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35F95D-35C6-48E8-98F7-54BA3617B090}" type="slidenum">
              <a:rPr lang="en-US" altLang="ja-JP"/>
              <a:pPr/>
              <a:t>338</a:t>
            </a:fld>
            <a:endParaRPr lang="en-US" altLang="ja-JP"/>
          </a:p>
        </p:txBody>
      </p:sp>
      <p:sp>
        <p:nvSpPr>
          <p:cNvPr id="782337" name="Rectangle 1">
            <a:extLst>
              <a:ext uri="{FF2B5EF4-FFF2-40B4-BE49-F238E27FC236}">
                <a16:creationId xmlns:a16="http://schemas.microsoft.com/office/drawing/2014/main" id="{D68252DC-F3B6-1453-6942-2AD351E8347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2338" name="Rectangle 2">
            <a:extLst>
              <a:ext uri="{FF2B5EF4-FFF2-40B4-BE49-F238E27FC236}">
                <a16:creationId xmlns:a16="http://schemas.microsoft.com/office/drawing/2014/main" id="{5ABCA320-3363-1940-7A5E-555EAC576BE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D213071-AA39-E7E5-0660-9387A97506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67F14D-74A8-486A-B4C5-721E0F07A3F4}" type="slidenum">
              <a:rPr lang="en-US" altLang="ja-JP"/>
              <a:pPr/>
              <a:t>339</a:t>
            </a:fld>
            <a:endParaRPr lang="en-US" altLang="ja-JP"/>
          </a:p>
        </p:txBody>
      </p:sp>
      <p:sp>
        <p:nvSpPr>
          <p:cNvPr id="783361" name="Rectangle 1">
            <a:extLst>
              <a:ext uri="{FF2B5EF4-FFF2-40B4-BE49-F238E27FC236}">
                <a16:creationId xmlns:a16="http://schemas.microsoft.com/office/drawing/2014/main" id="{A57BA969-0FE2-90F1-E518-21D14EF8979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3362" name="Rectangle 2">
            <a:extLst>
              <a:ext uri="{FF2B5EF4-FFF2-40B4-BE49-F238E27FC236}">
                <a16:creationId xmlns:a16="http://schemas.microsoft.com/office/drawing/2014/main" id="{DCB269C1-E84E-46C2-32E9-7EEBCC33C6B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B2C6413-BC4B-433A-B8FC-2777BA76D5D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98A7EA-F82B-49CB-8CF3-EDF3E5B1D094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471041" name="Rectangle 1">
            <a:extLst>
              <a:ext uri="{FF2B5EF4-FFF2-40B4-BE49-F238E27FC236}">
                <a16:creationId xmlns:a16="http://schemas.microsoft.com/office/drawing/2014/main" id="{89DBF73F-AFD6-3E71-A920-666C09DDC19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42" name="Rectangle 2">
            <a:extLst>
              <a:ext uri="{FF2B5EF4-FFF2-40B4-BE49-F238E27FC236}">
                <a16:creationId xmlns:a16="http://schemas.microsoft.com/office/drawing/2014/main" id="{0C1443F3-015B-4832-F0E7-65099403549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F18876A-BD17-5571-ABE4-CE182D6496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D3889-68F8-49BD-BAB3-D74047AAD034}" type="slidenum">
              <a:rPr lang="en-US" altLang="ja-JP"/>
              <a:pPr/>
              <a:t>340</a:t>
            </a:fld>
            <a:endParaRPr lang="en-US" altLang="ja-JP"/>
          </a:p>
        </p:txBody>
      </p:sp>
      <p:sp>
        <p:nvSpPr>
          <p:cNvPr id="784385" name="Rectangle 1">
            <a:extLst>
              <a:ext uri="{FF2B5EF4-FFF2-40B4-BE49-F238E27FC236}">
                <a16:creationId xmlns:a16="http://schemas.microsoft.com/office/drawing/2014/main" id="{BB9BBBEC-EB66-AE9A-F278-BFE1E913A4D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4386" name="Rectangle 2">
            <a:extLst>
              <a:ext uri="{FF2B5EF4-FFF2-40B4-BE49-F238E27FC236}">
                <a16:creationId xmlns:a16="http://schemas.microsoft.com/office/drawing/2014/main" id="{82DC0B85-11CB-F492-DB43-84F8BB5DAB0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9FF4F60-B933-D638-86AC-C7F84F9AC4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8934B4-BF40-4DCC-AE50-6962F176ABBE}" type="slidenum">
              <a:rPr lang="en-US" altLang="ja-JP"/>
              <a:pPr/>
              <a:t>341</a:t>
            </a:fld>
            <a:endParaRPr lang="en-US" altLang="ja-JP"/>
          </a:p>
        </p:txBody>
      </p:sp>
      <p:sp>
        <p:nvSpPr>
          <p:cNvPr id="785409" name="Rectangle 1">
            <a:extLst>
              <a:ext uri="{FF2B5EF4-FFF2-40B4-BE49-F238E27FC236}">
                <a16:creationId xmlns:a16="http://schemas.microsoft.com/office/drawing/2014/main" id="{39D65E5E-9981-4E53-C5A4-F0FEED3B1E4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5410" name="Rectangle 2">
            <a:extLst>
              <a:ext uri="{FF2B5EF4-FFF2-40B4-BE49-F238E27FC236}">
                <a16:creationId xmlns:a16="http://schemas.microsoft.com/office/drawing/2014/main" id="{04BC2581-0146-CD07-173C-895DC267924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61534C4-929A-EAEF-F8AC-39BDA9EBD3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B05718-2ACD-4FC6-B0EA-0FEABBEE14C1}" type="slidenum">
              <a:rPr lang="en-US" altLang="ja-JP"/>
              <a:pPr/>
              <a:t>342</a:t>
            </a:fld>
            <a:endParaRPr lang="en-US" altLang="ja-JP"/>
          </a:p>
        </p:txBody>
      </p:sp>
      <p:sp>
        <p:nvSpPr>
          <p:cNvPr id="786433" name="Rectangle 1">
            <a:extLst>
              <a:ext uri="{FF2B5EF4-FFF2-40B4-BE49-F238E27FC236}">
                <a16:creationId xmlns:a16="http://schemas.microsoft.com/office/drawing/2014/main" id="{CDEA9630-DE8E-21A4-19F1-517966636CE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6434" name="Rectangle 2">
            <a:extLst>
              <a:ext uri="{FF2B5EF4-FFF2-40B4-BE49-F238E27FC236}">
                <a16:creationId xmlns:a16="http://schemas.microsoft.com/office/drawing/2014/main" id="{2DCEE96B-B60B-9619-4A4A-204AAD2D881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70CAE3E-D0B3-BF9F-1C8B-D7D1AC2204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998548-F01A-4F2D-A1FF-18A723D33C79}" type="slidenum">
              <a:rPr lang="en-US" altLang="ja-JP"/>
              <a:pPr/>
              <a:t>343</a:t>
            </a:fld>
            <a:endParaRPr lang="en-US" altLang="ja-JP"/>
          </a:p>
        </p:txBody>
      </p:sp>
      <p:sp>
        <p:nvSpPr>
          <p:cNvPr id="787457" name="Rectangle 1">
            <a:extLst>
              <a:ext uri="{FF2B5EF4-FFF2-40B4-BE49-F238E27FC236}">
                <a16:creationId xmlns:a16="http://schemas.microsoft.com/office/drawing/2014/main" id="{8FE9E271-68A0-02C6-8E00-8AE16BF1C9F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7458" name="Rectangle 2">
            <a:extLst>
              <a:ext uri="{FF2B5EF4-FFF2-40B4-BE49-F238E27FC236}">
                <a16:creationId xmlns:a16="http://schemas.microsoft.com/office/drawing/2014/main" id="{C4AEEEDC-2BEA-CC27-F415-905949903A4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2FEB93F-8574-317A-2F48-9932EB45A36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B8CBC2-1903-44A0-8785-2C30DA82931A}" type="slidenum">
              <a:rPr lang="en-US" altLang="ja-JP"/>
              <a:pPr/>
              <a:t>344</a:t>
            </a:fld>
            <a:endParaRPr lang="en-US" altLang="ja-JP"/>
          </a:p>
        </p:txBody>
      </p:sp>
      <p:sp>
        <p:nvSpPr>
          <p:cNvPr id="788481" name="Rectangle 1">
            <a:extLst>
              <a:ext uri="{FF2B5EF4-FFF2-40B4-BE49-F238E27FC236}">
                <a16:creationId xmlns:a16="http://schemas.microsoft.com/office/drawing/2014/main" id="{67D48453-AC28-ABDD-CB3E-BC158FCE402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482" name="Rectangle 2">
            <a:extLst>
              <a:ext uri="{FF2B5EF4-FFF2-40B4-BE49-F238E27FC236}">
                <a16:creationId xmlns:a16="http://schemas.microsoft.com/office/drawing/2014/main" id="{C6AE4AE1-628D-8B4E-419C-48F88632C55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BEA7153-C466-0165-8F75-34B28DAD5F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675077-9430-45FA-989C-30950D43617E}" type="slidenum">
              <a:rPr lang="en-US" altLang="ja-JP"/>
              <a:pPr/>
              <a:t>345</a:t>
            </a:fld>
            <a:endParaRPr lang="en-US" altLang="ja-JP"/>
          </a:p>
        </p:txBody>
      </p:sp>
      <p:sp>
        <p:nvSpPr>
          <p:cNvPr id="789505" name="Rectangle 1">
            <a:extLst>
              <a:ext uri="{FF2B5EF4-FFF2-40B4-BE49-F238E27FC236}">
                <a16:creationId xmlns:a16="http://schemas.microsoft.com/office/drawing/2014/main" id="{D6CCDDC4-843E-6D5D-D596-229787A4227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9506" name="Rectangle 2">
            <a:extLst>
              <a:ext uri="{FF2B5EF4-FFF2-40B4-BE49-F238E27FC236}">
                <a16:creationId xmlns:a16="http://schemas.microsoft.com/office/drawing/2014/main" id="{709709C9-C490-7288-2735-79B5A4BE637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89D638A-464D-26A2-81A7-434D9E6038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5C3BAB-1108-4974-8BBE-CD58B499C629}" type="slidenum">
              <a:rPr lang="en-US" altLang="ja-JP"/>
              <a:pPr/>
              <a:t>346</a:t>
            </a:fld>
            <a:endParaRPr lang="en-US" altLang="ja-JP"/>
          </a:p>
        </p:txBody>
      </p:sp>
      <p:sp>
        <p:nvSpPr>
          <p:cNvPr id="790529" name="Rectangle 1">
            <a:extLst>
              <a:ext uri="{FF2B5EF4-FFF2-40B4-BE49-F238E27FC236}">
                <a16:creationId xmlns:a16="http://schemas.microsoft.com/office/drawing/2014/main" id="{63911005-F815-B02C-6382-2FE7DC144FA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0530" name="Rectangle 2">
            <a:extLst>
              <a:ext uri="{FF2B5EF4-FFF2-40B4-BE49-F238E27FC236}">
                <a16:creationId xmlns:a16="http://schemas.microsoft.com/office/drawing/2014/main" id="{2E7E1F12-69AC-FE31-2A83-71E515FEEBE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774E2A6-AA90-814E-AFE9-BEC71887D4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6AF7A8-1741-4259-96FA-54036A5E86CE}" type="slidenum">
              <a:rPr lang="en-US" altLang="ja-JP"/>
              <a:pPr/>
              <a:t>347</a:t>
            </a:fld>
            <a:endParaRPr lang="en-US" altLang="ja-JP"/>
          </a:p>
        </p:txBody>
      </p:sp>
      <p:sp>
        <p:nvSpPr>
          <p:cNvPr id="791553" name="Rectangle 1">
            <a:extLst>
              <a:ext uri="{FF2B5EF4-FFF2-40B4-BE49-F238E27FC236}">
                <a16:creationId xmlns:a16="http://schemas.microsoft.com/office/drawing/2014/main" id="{B294AF3D-E8C5-2A3C-0C43-9A86D861D41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1554" name="Rectangle 2">
            <a:extLst>
              <a:ext uri="{FF2B5EF4-FFF2-40B4-BE49-F238E27FC236}">
                <a16:creationId xmlns:a16="http://schemas.microsoft.com/office/drawing/2014/main" id="{774FB4F8-0F50-0999-E863-D76F96EF7C1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0832E03-D790-EE5E-B569-7AF65F4C7F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560674-CFB0-49CA-9A8B-5A0ECB8B0960}" type="slidenum">
              <a:rPr lang="en-US" altLang="ja-JP"/>
              <a:pPr/>
              <a:t>348</a:t>
            </a:fld>
            <a:endParaRPr lang="en-US" altLang="ja-JP"/>
          </a:p>
        </p:txBody>
      </p:sp>
      <p:sp>
        <p:nvSpPr>
          <p:cNvPr id="792577" name="Rectangle 1">
            <a:extLst>
              <a:ext uri="{FF2B5EF4-FFF2-40B4-BE49-F238E27FC236}">
                <a16:creationId xmlns:a16="http://schemas.microsoft.com/office/drawing/2014/main" id="{57BB5DDE-874B-24DC-14EE-B1097FFA7BD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2578" name="Rectangle 2">
            <a:extLst>
              <a:ext uri="{FF2B5EF4-FFF2-40B4-BE49-F238E27FC236}">
                <a16:creationId xmlns:a16="http://schemas.microsoft.com/office/drawing/2014/main" id="{A7FBE366-5F4D-CD88-4B74-037EC438072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78F23BB-CF57-853C-9DA1-463B4A6E26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7214DD-A045-42CF-9E37-F36821B16664}" type="slidenum">
              <a:rPr lang="en-US" altLang="ja-JP"/>
              <a:pPr/>
              <a:t>349</a:t>
            </a:fld>
            <a:endParaRPr lang="en-US" altLang="ja-JP"/>
          </a:p>
        </p:txBody>
      </p:sp>
      <p:sp>
        <p:nvSpPr>
          <p:cNvPr id="793601" name="Rectangle 1">
            <a:extLst>
              <a:ext uri="{FF2B5EF4-FFF2-40B4-BE49-F238E27FC236}">
                <a16:creationId xmlns:a16="http://schemas.microsoft.com/office/drawing/2014/main" id="{BAA2CA98-D73D-30A5-D437-60DCD32D995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3602" name="Rectangle 2">
            <a:extLst>
              <a:ext uri="{FF2B5EF4-FFF2-40B4-BE49-F238E27FC236}">
                <a16:creationId xmlns:a16="http://schemas.microsoft.com/office/drawing/2014/main" id="{E035B3F7-7337-C254-7CE6-CE929A2AE5D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68A36A1-9061-D2FD-8C2F-FC8D039F48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CCDA77-D323-47A9-958D-E12B6B38CE10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472065" name="Rectangle 1">
            <a:extLst>
              <a:ext uri="{FF2B5EF4-FFF2-40B4-BE49-F238E27FC236}">
                <a16:creationId xmlns:a16="http://schemas.microsoft.com/office/drawing/2014/main" id="{61A120E3-DB3C-B6E4-D0DF-5C2A77E867D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2066" name="Rectangle 2">
            <a:extLst>
              <a:ext uri="{FF2B5EF4-FFF2-40B4-BE49-F238E27FC236}">
                <a16:creationId xmlns:a16="http://schemas.microsoft.com/office/drawing/2014/main" id="{8A00C319-82C6-3807-5538-1658D42F21D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6A4321D-D086-D3E7-FA9A-0ADE688581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0DDDFE-34FD-4F36-B3B8-213D791105EF}" type="slidenum">
              <a:rPr lang="en-US" altLang="ja-JP"/>
              <a:pPr/>
              <a:t>350</a:t>
            </a:fld>
            <a:endParaRPr lang="en-US" altLang="ja-JP"/>
          </a:p>
        </p:txBody>
      </p:sp>
      <p:sp>
        <p:nvSpPr>
          <p:cNvPr id="794625" name="Rectangle 1">
            <a:extLst>
              <a:ext uri="{FF2B5EF4-FFF2-40B4-BE49-F238E27FC236}">
                <a16:creationId xmlns:a16="http://schemas.microsoft.com/office/drawing/2014/main" id="{D4ACF2ED-8B3D-01EE-D30D-0DE3ED11D64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4626" name="Rectangle 2">
            <a:extLst>
              <a:ext uri="{FF2B5EF4-FFF2-40B4-BE49-F238E27FC236}">
                <a16:creationId xmlns:a16="http://schemas.microsoft.com/office/drawing/2014/main" id="{FDBD3661-5907-70C6-A4F3-2060326480A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E371D8F-24DF-3ED4-B756-CCE2EB026E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08A4BF-22AF-405B-B82A-E2EB333FED26}" type="slidenum">
              <a:rPr lang="en-US" altLang="ja-JP"/>
              <a:pPr/>
              <a:t>351</a:t>
            </a:fld>
            <a:endParaRPr lang="en-US" altLang="ja-JP"/>
          </a:p>
        </p:txBody>
      </p:sp>
      <p:sp>
        <p:nvSpPr>
          <p:cNvPr id="795649" name="Rectangle 1">
            <a:extLst>
              <a:ext uri="{FF2B5EF4-FFF2-40B4-BE49-F238E27FC236}">
                <a16:creationId xmlns:a16="http://schemas.microsoft.com/office/drawing/2014/main" id="{E4F123EB-BDA7-E364-2E1E-2C61B421696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5650" name="Rectangle 2">
            <a:extLst>
              <a:ext uri="{FF2B5EF4-FFF2-40B4-BE49-F238E27FC236}">
                <a16:creationId xmlns:a16="http://schemas.microsoft.com/office/drawing/2014/main" id="{01C1EF68-14CE-5DB6-AE0E-0B8E68000CA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3A934D1-45C6-DC5F-060B-73DEA99FD7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951411-D72F-4129-B901-C3F60CCEE59D}" type="slidenum">
              <a:rPr lang="en-US" altLang="ja-JP"/>
              <a:pPr/>
              <a:t>352</a:t>
            </a:fld>
            <a:endParaRPr lang="en-US" altLang="ja-JP"/>
          </a:p>
        </p:txBody>
      </p:sp>
      <p:sp>
        <p:nvSpPr>
          <p:cNvPr id="796673" name="Rectangle 1">
            <a:extLst>
              <a:ext uri="{FF2B5EF4-FFF2-40B4-BE49-F238E27FC236}">
                <a16:creationId xmlns:a16="http://schemas.microsoft.com/office/drawing/2014/main" id="{A7238D39-4293-E9AC-2BC2-C2DE6BDFEA5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6674" name="Rectangle 2">
            <a:extLst>
              <a:ext uri="{FF2B5EF4-FFF2-40B4-BE49-F238E27FC236}">
                <a16:creationId xmlns:a16="http://schemas.microsoft.com/office/drawing/2014/main" id="{747A5653-829B-3B10-7130-85B8EDC53C7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65A1095-85D5-4A51-1706-A8BE33DC31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079B5F-B470-45DC-8FAF-8E989C711137}" type="slidenum">
              <a:rPr lang="en-US" altLang="ja-JP"/>
              <a:pPr/>
              <a:t>353</a:t>
            </a:fld>
            <a:endParaRPr lang="en-US" altLang="ja-JP"/>
          </a:p>
        </p:txBody>
      </p:sp>
      <p:sp>
        <p:nvSpPr>
          <p:cNvPr id="797697" name="Rectangle 1">
            <a:extLst>
              <a:ext uri="{FF2B5EF4-FFF2-40B4-BE49-F238E27FC236}">
                <a16:creationId xmlns:a16="http://schemas.microsoft.com/office/drawing/2014/main" id="{4C44DCB5-1408-46BC-DA73-C94902DC723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7698" name="Rectangle 2">
            <a:extLst>
              <a:ext uri="{FF2B5EF4-FFF2-40B4-BE49-F238E27FC236}">
                <a16:creationId xmlns:a16="http://schemas.microsoft.com/office/drawing/2014/main" id="{B7FE2F10-B671-7A28-C9FE-DB84110776C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A336C98-119D-EA43-54E0-A33D88046F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31EE39-D597-47E7-948B-65A51C990D57}" type="slidenum">
              <a:rPr lang="en-US" altLang="ja-JP"/>
              <a:pPr/>
              <a:t>354</a:t>
            </a:fld>
            <a:endParaRPr lang="en-US" altLang="ja-JP"/>
          </a:p>
        </p:txBody>
      </p:sp>
      <p:sp>
        <p:nvSpPr>
          <p:cNvPr id="798721" name="Rectangle 1">
            <a:extLst>
              <a:ext uri="{FF2B5EF4-FFF2-40B4-BE49-F238E27FC236}">
                <a16:creationId xmlns:a16="http://schemas.microsoft.com/office/drawing/2014/main" id="{9154AD12-45C3-ECAB-4D5E-8A46F2F07E4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22" name="Rectangle 2">
            <a:extLst>
              <a:ext uri="{FF2B5EF4-FFF2-40B4-BE49-F238E27FC236}">
                <a16:creationId xmlns:a16="http://schemas.microsoft.com/office/drawing/2014/main" id="{FB5949BA-EF4D-D84C-0BE1-7C67FD2665C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CD537AD-FD5C-0653-7EA3-EADC660392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CA6E15-2F01-4447-A221-398E930F0C07}" type="slidenum">
              <a:rPr lang="en-US" altLang="ja-JP"/>
              <a:pPr/>
              <a:t>355</a:t>
            </a:fld>
            <a:endParaRPr lang="en-US" altLang="ja-JP"/>
          </a:p>
        </p:txBody>
      </p:sp>
      <p:sp>
        <p:nvSpPr>
          <p:cNvPr id="799745" name="Rectangle 1">
            <a:extLst>
              <a:ext uri="{FF2B5EF4-FFF2-40B4-BE49-F238E27FC236}">
                <a16:creationId xmlns:a16="http://schemas.microsoft.com/office/drawing/2014/main" id="{A840972B-9EB9-C5E5-D1C2-B150FCEFF50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9746" name="Rectangle 2">
            <a:extLst>
              <a:ext uri="{FF2B5EF4-FFF2-40B4-BE49-F238E27FC236}">
                <a16:creationId xmlns:a16="http://schemas.microsoft.com/office/drawing/2014/main" id="{3AF10282-CAE2-813E-A071-82B2A8E3476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7623D93-AA0A-BCEE-17A4-C85C7F1514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C5DD1E-0E80-4EEE-822B-3006A1B69966}" type="slidenum">
              <a:rPr lang="en-US" altLang="ja-JP"/>
              <a:pPr/>
              <a:t>356</a:t>
            </a:fld>
            <a:endParaRPr lang="en-US" altLang="ja-JP"/>
          </a:p>
        </p:txBody>
      </p:sp>
      <p:sp>
        <p:nvSpPr>
          <p:cNvPr id="800769" name="Rectangle 1">
            <a:extLst>
              <a:ext uri="{FF2B5EF4-FFF2-40B4-BE49-F238E27FC236}">
                <a16:creationId xmlns:a16="http://schemas.microsoft.com/office/drawing/2014/main" id="{534A73C5-49D0-29B6-94CE-E248258D700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0770" name="Rectangle 2">
            <a:extLst>
              <a:ext uri="{FF2B5EF4-FFF2-40B4-BE49-F238E27FC236}">
                <a16:creationId xmlns:a16="http://schemas.microsoft.com/office/drawing/2014/main" id="{6B2B601D-98F2-01E5-5EFE-E7648FF441D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01C65C8-8FBB-ACBC-F0D4-6E7C36AE047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1122EE-E25B-46D3-95A7-206B8FF510CA}" type="slidenum">
              <a:rPr lang="en-US" altLang="ja-JP"/>
              <a:pPr/>
              <a:t>357</a:t>
            </a:fld>
            <a:endParaRPr lang="en-US" altLang="ja-JP"/>
          </a:p>
        </p:txBody>
      </p:sp>
      <p:sp>
        <p:nvSpPr>
          <p:cNvPr id="801793" name="Rectangle 1">
            <a:extLst>
              <a:ext uri="{FF2B5EF4-FFF2-40B4-BE49-F238E27FC236}">
                <a16:creationId xmlns:a16="http://schemas.microsoft.com/office/drawing/2014/main" id="{CF330183-9E03-5029-1226-FAE3B2A671C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1794" name="Rectangle 2">
            <a:extLst>
              <a:ext uri="{FF2B5EF4-FFF2-40B4-BE49-F238E27FC236}">
                <a16:creationId xmlns:a16="http://schemas.microsoft.com/office/drawing/2014/main" id="{E454527B-E94D-A479-BE74-807A103C34A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D0D6749-A919-2DE6-FB94-61CE71735CD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54A3E6-5634-488A-861C-DC5BC89E6ABF}" type="slidenum">
              <a:rPr lang="en-US" altLang="ja-JP"/>
              <a:pPr/>
              <a:t>358</a:t>
            </a:fld>
            <a:endParaRPr lang="en-US" altLang="ja-JP"/>
          </a:p>
        </p:txBody>
      </p:sp>
      <p:sp>
        <p:nvSpPr>
          <p:cNvPr id="802817" name="Rectangle 1">
            <a:extLst>
              <a:ext uri="{FF2B5EF4-FFF2-40B4-BE49-F238E27FC236}">
                <a16:creationId xmlns:a16="http://schemas.microsoft.com/office/drawing/2014/main" id="{53E0216B-D2F0-8C6D-B710-326913F43AE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2818" name="Rectangle 2">
            <a:extLst>
              <a:ext uri="{FF2B5EF4-FFF2-40B4-BE49-F238E27FC236}">
                <a16:creationId xmlns:a16="http://schemas.microsoft.com/office/drawing/2014/main" id="{859355DE-EBFC-80F8-2410-23218EAAEB2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B251E92-9612-75DC-709D-D90AD4512A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6C46C3-7DE2-4800-B245-A7A04B790B4A}" type="slidenum">
              <a:rPr lang="en-US" altLang="ja-JP"/>
              <a:pPr/>
              <a:t>359</a:t>
            </a:fld>
            <a:endParaRPr lang="en-US" altLang="ja-JP"/>
          </a:p>
        </p:txBody>
      </p:sp>
      <p:sp>
        <p:nvSpPr>
          <p:cNvPr id="803841" name="Rectangle 1">
            <a:extLst>
              <a:ext uri="{FF2B5EF4-FFF2-40B4-BE49-F238E27FC236}">
                <a16:creationId xmlns:a16="http://schemas.microsoft.com/office/drawing/2014/main" id="{5F59914F-8206-99C5-4C7A-02E8DC5EBA9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3842" name="Rectangle 2">
            <a:extLst>
              <a:ext uri="{FF2B5EF4-FFF2-40B4-BE49-F238E27FC236}">
                <a16:creationId xmlns:a16="http://schemas.microsoft.com/office/drawing/2014/main" id="{FD7A3C97-714C-D052-10E0-539FFF2A065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8724B61-E589-5927-AFB6-CA961BEF468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C21815-CD30-42F5-9B73-B0D9469DB796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473089" name="Rectangle 1">
            <a:extLst>
              <a:ext uri="{FF2B5EF4-FFF2-40B4-BE49-F238E27FC236}">
                <a16:creationId xmlns:a16="http://schemas.microsoft.com/office/drawing/2014/main" id="{9DA223DD-3AE9-F389-354C-A5414060B3C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3090" name="Rectangle 2">
            <a:extLst>
              <a:ext uri="{FF2B5EF4-FFF2-40B4-BE49-F238E27FC236}">
                <a16:creationId xmlns:a16="http://schemas.microsoft.com/office/drawing/2014/main" id="{78FF1E0F-2FC7-CD92-A305-C06D4FC2ADF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65D748D-5B47-41C6-730C-C88AF30685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C5C03A-7FC9-4E7E-8B51-5616D3C48067}" type="slidenum">
              <a:rPr lang="en-US" altLang="ja-JP"/>
              <a:pPr/>
              <a:t>360</a:t>
            </a:fld>
            <a:endParaRPr lang="en-US" altLang="ja-JP"/>
          </a:p>
        </p:txBody>
      </p:sp>
      <p:sp>
        <p:nvSpPr>
          <p:cNvPr id="804865" name="Rectangle 1">
            <a:extLst>
              <a:ext uri="{FF2B5EF4-FFF2-40B4-BE49-F238E27FC236}">
                <a16:creationId xmlns:a16="http://schemas.microsoft.com/office/drawing/2014/main" id="{F000DEA5-9E27-478F-9226-879693825DD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4866" name="Rectangle 2">
            <a:extLst>
              <a:ext uri="{FF2B5EF4-FFF2-40B4-BE49-F238E27FC236}">
                <a16:creationId xmlns:a16="http://schemas.microsoft.com/office/drawing/2014/main" id="{DE44FC8E-505C-3F0C-5279-9B3B620B815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7A588B6-F380-F1E2-E074-2133F062193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6A3DD1-CDB9-4C6E-98FB-E263DF1AD2CA}" type="slidenum">
              <a:rPr lang="en-US" altLang="ja-JP"/>
              <a:pPr/>
              <a:t>361</a:t>
            </a:fld>
            <a:endParaRPr lang="en-US" altLang="ja-JP"/>
          </a:p>
        </p:txBody>
      </p:sp>
      <p:sp>
        <p:nvSpPr>
          <p:cNvPr id="805889" name="Rectangle 1">
            <a:extLst>
              <a:ext uri="{FF2B5EF4-FFF2-40B4-BE49-F238E27FC236}">
                <a16:creationId xmlns:a16="http://schemas.microsoft.com/office/drawing/2014/main" id="{1C4B6545-7685-A58F-7217-13C174E8038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98DD8C29-5506-B620-E8C2-06DE0415A53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B04795E-6374-CD4B-9F12-A8EEB93A20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9080C6-4D03-4421-B8D5-5E023F198BA4}" type="slidenum">
              <a:rPr lang="en-US" altLang="ja-JP"/>
              <a:pPr/>
              <a:t>362</a:t>
            </a:fld>
            <a:endParaRPr lang="en-US" altLang="ja-JP"/>
          </a:p>
        </p:txBody>
      </p:sp>
      <p:sp>
        <p:nvSpPr>
          <p:cNvPr id="806913" name="Rectangle 1">
            <a:extLst>
              <a:ext uri="{FF2B5EF4-FFF2-40B4-BE49-F238E27FC236}">
                <a16:creationId xmlns:a16="http://schemas.microsoft.com/office/drawing/2014/main" id="{085BD56A-D028-9B65-AA28-A749E4DB6A2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6914" name="Rectangle 2">
            <a:extLst>
              <a:ext uri="{FF2B5EF4-FFF2-40B4-BE49-F238E27FC236}">
                <a16:creationId xmlns:a16="http://schemas.microsoft.com/office/drawing/2014/main" id="{EA39F358-0AF8-8C17-96B9-DD897F6824F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5EA21FF-B114-BE3E-EF21-60E1E689FC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7E6E83-7EC4-4812-8B8C-C9F7919862BE}" type="slidenum">
              <a:rPr lang="en-US" altLang="ja-JP"/>
              <a:pPr/>
              <a:t>363</a:t>
            </a:fld>
            <a:endParaRPr lang="en-US" altLang="ja-JP"/>
          </a:p>
        </p:txBody>
      </p:sp>
      <p:sp>
        <p:nvSpPr>
          <p:cNvPr id="807937" name="Rectangle 1">
            <a:extLst>
              <a:ext uri="{FF2B5EF4-FFF2-40B4-BE49-F238E27FC236}">
                <a16:creationId xmlns:a16="http://schemas.microsoft.com/office/drawing/2014/main" id="{5367FCEE-1F5A-33F2-B24D-FD10463FA80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7938" name="Rectangle 2">
            <a:extLst>
              <a:ext uri="{FF2B5EF4-FFF2-40B4-BE49-F238E27FC236}">
                <a16:creationId xmlns:a16="http://schemas.microsoft.com/office/drawing/2014/main" id="{305DEA98-39E7-703D-62AC-90FEE18E651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8E0261F-92A3-6856-7E52-5FDAFAD876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0BCC4C-08AA-4419-8FD4-120F1D5CC104}" type="slidenum">
              <a:rPr lang="en-US" altLang="ja-JP"/>
              <a:pPr/>
              <a:t>364</a:t>
            </a:fld>
            <a:endParaRPr lang="en-US" altLang="ja-JP"/>
          </a:p>
        </p:txBody>
      </p:sp>
      <p:sp>
        <p:nvSpPr>
          <p:cNvPr id="808961" name="Rectangle 1">
            <a:extLst>
              <a:ext uri="{FF2B5EF4-FFF2-40B4-BE49-F238E27FC236}">
                <a16:creationId xmlns:a16="http://schemas.microsoft.com/office/drawing/2014/main" id="{E3671A36-E294-6A09-E2DF-551A0DE0DF5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62" name="Rectangle 2">
            <a:extLst>
              <a:ext uri="{FF2B5EF4-FFF2-40B4-BE49-F238E27FC236}">
                <a16:creationId xmlns:a16="http://schemas.microsoft.com/office/drawing/2014/main" id="{9D3FD10F-A7E0-F97F-E63C-0C3EDC02707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ED2DB9E-F1B5-A107-7019-ED96C78A03A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1FE4B8-E6F1-4E3A-A19D-CC170588CA3F}" type="slidenum">
              <a:rPr lang="en-US" altLang="ja-JP"/>
              <a:pPr/>
              <a:t>365</a:t>
            </a:fld>
            <a:endParaRPr lang="en-US" altLang="ja-JP"/>
          </a:p>
        </p:txBody>
      </p:sp>
      <p:sp>
        <p:nvSpPr>
          <p:cNvPr id="809985" name="Rectangle 1">
            <a:extLst>
              <a:ext uri="{FF2B5EF4-FFF2-40B4-BE49-F238E27FC236}">
                <a16:creationId xmlns:a16="http://schemas.microsoft.com/office/drawing/2014/main" id="{2AF402C6-B038-09D4-0B73-1F5AF1E5EE8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986" name="Rectangle 2">
            <a:extLst>
              <a:ext uri="{FF2B5EF4-FFF2-40B4-BE49-F238E27FC236}">
                <a16:creationId xmlns:a16="http://schemas.microsoft.com/office/drawing/2014/main" id="{F3405AD9-6A33-4D0C-2F1A-A9D67EF7BD3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085E64D-8F06-C239-4341-F25E3F0BC8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49DA03-11C3-4F4F-82BD-A3B8F3330B78}" type="slidenum">
              <a:rPr lang="en-US" altLang="ja-JP"/>
              <a:pPr/>
              <a:t>366</a:t>
            </a:fld>
            <a:endParaRPr lang="en-US" altLang="ja-JP"/>
          </a:p>
        </p:txBody>
      </p:sp>
      <p:sp>
        <p:nvSpPr>
          <p:cNvPr id="811009" name="Rectangle 1">
            <a:extLst>
              <a:ext uri="{FF2B5EF4-FFF2-40B4-BE49-F238E27FC236}">
                <a16:creationId xmlns:a16="http://schemas.microsoft.com/office/drawing/2014/main" id="{4EAC3631-51B3-AD26-BE4D-79C2A643A9F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1010" name="Rectangle 2">
            <a:extLst>
              <a:ext uri="{FF2B5EF4-FFF2-40B4-BE49-F238E27FC236}">
                <a16:creationId xmlns:a16="http://schemas.microsoft.com/office/drawing/2014/main" id="{5ED36B7A-F507-4897-5DC7-562814DF71C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A7F393F-C8A0-F47A-E319-A44C78BC7BF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612DAC-378B-420C-8FE3-987DE4653F20}" type="slidenum">
              <a:rPr lang="en-US" altLang="ja-JP"/>
              <a:pPr/>
              <a:t>367</a:t>
            </a:fld>
            <a:endParaRPr lang="en-US" altLang="ja-JP"/>
          </a:p>
        </p:txBody>
      </p:sp>
      <p:sp>
        <p:nvSpPr>
          <p:cNvPr id="812033" name="Rectangle 1">
            <a:extLst>
              <a:ext uri="{FF2B5EF4-FFF2-40B4-BE49-F238E27FC236}">
                <a16:creationId xmlns:a16="http://schemas.microsoft.com/office/drawing/2014/main" id="{A7D12368-1D31-9C5C-838F-C1615ACAC82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2034" name="Rectangle 2">
            <a:extLst>
              <a:ext uri="{FF2B5EF4-FFF2-40B4-BE49-F238E27FC236}">
                <a16:creationId xmlns:a16="http://schemas.microsoft.com/office/drawing/2014/main" id="{7555EC2A-4738-60ED-E961-79C0F61541C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2876C29-9830-2C17-A081-E37AE1B3D0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89827C-F974-4ADC-A3DC-121CE66AF3B8}" type="slidenum">
              <a:rPr lang="en-US" altLang="ja-JP"/>
              <a:pPr/>
              <a:t>368</a:t>
            </a:fld>
            <a:endParaRPr lang="en-US" altLang="ja-JP"/>
          </a:p>
        </p:txBody>
      </p:sp>
      <p:sp>
        <p:nvSpPr>
          <p:cNvPr id="813057" name="Rectangle 1">
            <a:extLst>
              <a:ext uri="{FF2B5EF4-FFF2-40B4-BE49-F238E27FC236}">
                <a16:creationId xmlns:a16="http://schemas.microsoft.com/office/drawing/2014/main" id="{12C6887A-E496-9D7E-3517-27E79B8FBEA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3058" name="Rectangle 2">
            <a:extLst>
              <a:ext uri="{FF2B5EF4-FFF2-40B4-BE49-F238E27FC236}">
                <a16:creationId xmlns:a16="http://schemas.microsoft.com/office/drawing/2014/main" id="{613F1E0B-66BD-060E-98B2-23F916A21FF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F6C9712-7623-F703-BB96-BB55903340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3798FE-690E-420C-AB96-C2BC279C18CF}" type="slidenum">
              <a:rPr lang="en-US" altLang="ja-JP"/>
              <a:pPr/>
              <a:t>369</a:t>
            </a:fld>
            <a:endParaRPr lang="en-US" altLang="ja-JP"/>
          </a:p>
        </p:txBody>
      </p:sp>
      <p:sp>
        <p:nvSpPr>
          <p:cNvPr id="814081" name="Rectangle 1">
            <a:extLst>
              <a:ext uri="{FF2B5EF4-FFF2-40B4-BE49-F238E27FC236}">
                <a16:creationId xmlns:a16="http://schemas.microsoft.com/office/drawing/2014/main" id="{E9766641-37EC-8F67-2A94-A915E05A863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4082" name="Rectangle 2">
            <a:extLst>
              <a:ext uri="{FF2B5EF4-FFF2-40B4-BE49-F238E27FC236}">
                <a16:creationId xmlns:a16="http://schemas.microsoft.com/office/drawing/2014/main" id="{A14441C2-4871-9571-FEC4-F8C147010E8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BF8F9EA-97A2-0C03-D086-CEF79BABC5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79E734-D5B2-494B-BF8C-E1338EB9D33E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474113" name="Rectangle 1">
            <a:extLst>
              <a:ext uri="{FF2B5EF4-FFF2-40B4-BE49-F238E27FC236}">
                <a16:creationId xmlns:a16="http://schemas.microsoft.com/office/drawing/2014/main" id="{59103BA2-81DD-96A1-550A-54A04D0B020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E37ADEED-8D32-F883-B173-69650DC0D82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ACFBC17-B89F-9BC3-110F-E25FF4FB880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D7C6D8-BD4A-4D85-95CA-21AA22AC21C1}" type="slidenum">
              <a:rPr lang="en-US" altLang="ja-JP"/>
              <a:pPr/>
              <a:t>370</a:t>
            </a:fld>
            <a:endParaRPr lang="en-US" altLang="ja-JP"/>
          </a:p>
        </p:txBody>
      </p:sp>
      <p:sp>
        <p:nvSpPr>
          <p:cNvPr id="815105" name="Rectangle 1">
            <a:extLst>
              <a:ext uri="{FF2B5EF4-FFF2-40B4-BE49-F238E27FC236}">
                <a16:creationId xmlns:a16="http://schemas.microsoft.com/office/drawing/2014/main" id="{78BA1909-2E5A-854D-C6B3-FAE7BB63C09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5106" name="Rectangle 2">
            <a:extLst>
              <a:ext uri="{FF2B5EF4-FFF2-40B4-BE49-F238E27FC236}">
                <a16:creationId xmlns:a16="http://schemas.microsoft.com/office/drawing/2014/main" id="{C29A872C-D4DD-284F-072F-326522BF4A9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A9CBC0C-43AB-6369-F830-668F9DBD7A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E1145E-D24D-46E2-B967-4F52ED7CEDED}" type="slidenum">
              <a:rPr lang="en-US" altLang="ja-JP"/>
              <a:pPr/>
              <a:t>371</a:t>
            </a:fld>
            <a:endParaRPr lang="en-US" altLang="ja-JP"/>
          </a:p>
        </p:txBody>
      </p:sp>
      <p:sp>
        <p:nvSpPr>
          <p:cNvPr id="816129" name="Rectangle 1">
            <a:extLst>
              <a:ext uri="{FF2B5EF4-FFF2-40B4-BE49-F238E27FC236}">
                <a16:creationId xmlns:a16="http://schemas.microsoft.com/office/drawing/2014/main" id="{8856E91A-A6C4-1755-8641-BEA45F080CF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6130" name="Rectangle 2">
            <a:extLst>
              <a:ext uri="{FF2B5EF4-FFF2-40B4-BE49-F238E27FC236}">
                <a16:creationId xmlns:a16="http://schemas.microsoft.com/office/drawing/2014/main" id="{5B5CE63E-4478-C34E-DE4A-2EC82C13331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63BDB05-AA78-6BE5-CCC4-EC96CA8895F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55B87C-D39E-41B4-AD17-5BA778E6E922}" type="slidenum">
              <a:rPr lang="en-US" altLang="ja-JP"/>
              <a:pPr/>
              <a:t>372</a:t>
            </a:fld>
            <a:endParaRPr lang="en-US" altLang="ja-JP"/>
          </a:p>
        </p:txBody>
      </p:sp>
      <p:sp>
        <p:nvSpPr>
          <p:cNvPr id="817153" name="Rectangle 1">
            <a:extLst>
              <a:ext uri="{FF2B5EF4-FFF2-40B4-BE49-F238E27FC236}">
                <a16:creationId xmlns:a16="http://schemas.microsoft.com/office/drawing/2014/main" id="{EB77E489-05EF-9357-3C47-923D788361B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7154" name="Rectangle 2">
            <a:extLst>
              <a:ext uri="{FF2B5EF4-FFF2-40B4-BE49-F238E27FC236}">
                <a16:creationId xmlns:a16="http://schemas.microsoft.com/office/drawing/2014/main" id="{60C0CAD2-AB05-9FEA-C0E0-7FFC2D93EE9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E1D8638-7276-E13F-2395-4054D4B558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3BE28F-A058-4BB0-8829-CB5CC031DAA3}" type="slidenum">
              <a:rPr lang="en-US" altLang="ja-JP"/>
              <a:pPr/>
              <a:t>373</a:t>
            </a:fld>
            <a:endParaRPr lang="en-US" altLang="ja-JP"/>
          </a:p>
        </p:txBody>
      </p:sp>
      <p:sp>
        <p:nvSpPr>
          <p:cNvPr id="818177" name="Rectangle 1">
            <a:extLst>
              <a:ext uri="{FF2B5EF4-FFF2-40B4-BE49-F238E27FC236}">
                <a16:creationId xmlns:a16="http://schemas.microsoft.com/office/drawing/2014/main" id="{07A66516-13CD-0CC6-3A5A-1E0A6499DA8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8178" name="Rectangle 2">
            <a:extLst>
              <a:ext uri="{FF2B5EF4-FFF2-40B4-BE49-F238E27FC236}">
                <a16:creationId xmlns:a16="http://schemas.microsoft.com/office/drawing/2014/main" id="{BCF4FD1E-A592-0EEA-4C5E-636428BB8BD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074E88D-23A6-C2FC-7C2A-6C093C1317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88FBE5-21C7-4094-8FAF-422F14AF17FF}" type="slidenum">
              <a:rPr lang="en-US" altLang="ja-JP"/>
              <a:pPr/>
              <a:t>374</a:t>
            </a:fld>
            <a:endParaRPr lang="en-US" altLang="ja-JP"/>
          </a:p>
        </p:txBody>
      </p:sp>
      <p:sp>
        <p:nvSpPr>
          <p:cNvPr id="819201" name="Rectangle 1">
            <a:extLst>
              <a:ext uri="{FF2B5EF4-FFF2-40B4-BE49-F238E27FC236}">
                <a16:creationId xmlns:a16="http://schemas.microsoft.com/office/drawing/2014/main" id="{A881A03C-05C5-E373-6189-C98C0D43BF6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02" name="Rectangle 2">
            <a:extLst>
              <a:ext uri="{FF2B5EF4-FFF2-40B4-BE49-F238E27FC236}">
                <a16:creationId xmlns:a16="http://schemas.microsoft.com/office/drawing/2014/main" id="{2D7AA00B-BBCC-2EA4-EF74-9F26104909B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394E8B3-3C59-EC89-07D6-F36A6BC158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5FE70E-E6E6-49FF-A1FF-22125C907B23}" type="slidenum">
              <a:rPr lang="en-US" altLang="ja-JP"/>
              <a:pPr/>
              <a:t>375</a:t>
            </a:fld>
            <a:endParaRPr lang="en-US" altLang="ja-JP"/>
          </a:p>
        </p:txBody>
      </p:sp>
      <p:sp>
        <p:nvSpPr>
          <p:cNvPr id="820225" name="Rectangle 1">
            <a:extLst>
              <a:ext uri="{FF2B5EF4-FFF2-40B4-BE49-F238E27FC236}">
                <a16:creationId xmlns:a16="http://schemas.microsoft.com/office/drawing/2014/main" id="{5879A7D6-3EFE-DF50-0630-5525B0E5175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0226" name="Rectangle 2">
            <a:extLst>
              <a:ext uri="{FF2B5EF4-FFF2-40B4-BE49-F238E27FC236}">
                <a16:creationId xmlns:a16="http://schemas.microsoft.com/office/drawing/2014/main" id="{8881452C-6140-BF7B-2D53-E859B3FAA48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1CD587B-03EB-0B6F-282A-0187288DBA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BCCF88-CF82-4B9F-A944-60AC67974F68}" type="slidenum">
              <a:rPr lang="en-US" altLang="ja-JP"/>
              <a:pPr/>
              <a:t>376</a:t>
            </a:fld>
            <a:endParaRPr lang="en-US" altLang="ja-JP"/>
          </a:p>
        </p:txBody>
      </p:sp>
      <p:sp>
        <p:nvSpPr>
          <p:cNvPr id="821249" name="Rectangle 1">
            <a:extLst>
              <a:ext uri="{FF2B5EF4-FFF2-40B4-BE49-F238E27FC236}">
                <a16:creationId xmlns:a16="http://schemas.microsoft.com/office/drawing/2014/main" id="{BC0E9C9B-F75A-C266-7C89-10DD4708B16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1250" name="Rectangle 2">
            <a:extLst>
              <a:ext uri="{FF2B5EF4-FFF2-40B4-BE49-F238E27FC236}">
                <a16:creationId xmlns:a16="http://schemas.microsoft.com/office/drawing/2014/main" id="{32C10CBC-7354-FA27-242D-88223F6628A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6CE1514-FC8F-7976-8E14-1D9403EDAC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68F459-6496-4466-B8CC-27D94E06DFFE}" type="slidenum">
              <a:rPr lang="en-US" altLang="ja-JP"/>
              <a:pPr/>
              <a:t>377</a:t>
            </a:fld>
            <a:endParaRPr lang="en-US" altLang="ja-JP"/>
          </a:p>
        </p:txBody>
      </p:sp>
      <p:sp>
        <p:nvSpPr>
          <p:cNvPr id="822273" name="Rectangle 1">
            <a:extLst>
              <a:ext uri="{FF2B5EF4-FFF2-40B4-BE49-F238E27FC236}">
                <a16:creationId xmlns:a16="http://schemas.microsoft.com/office/drawing/2014/main" id="{5F1FF6EE-44BD-0412-6DE3-124A776BBAF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2274" name="Rectangle 2">
            <a:extLst>
              <a:ext uri="{FF2B5EF4-FFF2-40B4-BE49-F238E27FC236}">
                <a16:creationId xmlns:a16="http://schemas.microsoft.com/office/drawing/2014/main" id="{4AFC3B68-6B02-E87F-BF07-6DF1EBD9E85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8C1DB88-895D-F7D1-3235-BC03D00D71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C6B74A-6C18-420B-8F99-CBAD763F837F}" type="slidenum">
              <a:rPr lang="en-US" altLang="ja-JP"/>
              <a:pPr/>
              <a:t>378</a:t>
            </a:fld>
            <a:endParaRPr lang="en-US" altLang="ja-JP"/>
          </a:p>
        </p:txBody>
      </p:sp>
      <p:sp>
        <p:nvSpPr>
          <p:cNvPr id="823297" name="Rectangle 1">
            <a:extLst>
              <a:ext uri="{FF2B5EF4-FFF2-40B4-BE49-F238E27FC236}">
                <a16:creationId xmlns:a16="http://schemas.microsoft.com/office/drawing/2014/main" id="{4D304EF9-B0C5-FF86-30A5-D50DA0B30D9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3298" name="Rectangle 2">
            <a:extLst>
              <a:ext uri="{FF2B5EF4-FFF2-40B4-BE49-F238E27FC236}">
                <a16:creationId xmlns:a16="http://schemas.microsoft.com/office/drawing/2014/main" id="{F3E2C7EB-A0D8-5AC4-E909-7642F75EE36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B2268D1-C778-A9AA-C42C-E00EC1C26D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A7FE91-2B61-41A6-93FA-9B7113517FEF}" type="slidenum">
              <a:rPr lang="en-US" altLang="ja-JP"/>
              <a:pPr/>
              <a:t>379</a:t>
            </a:fld>
            <a:endParaRPr lang="en-US" altLang="ja-JP"/>
          </a:p>
        </p:txBody>
      </p:sp>
      <p:sp>
        <p:nvSpPr>
          <p:cNvPr id="824321" name="Rectangle 1">
            <a:extLst>
              <a:ext uri="{FF2B5EF4-FFF2-40B4-BE49-F238E27FC236}">
                <a16:creationId xmlns:a16="http://schemas.microsoft.com/office/drawing/2014/main" id="{3DCB0156-6B4F-FB53-297D-D75A0DF8039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4322" name="Rectangle 2">
            <a:extLst>
              <a:ext uri="{FF2B5EF4-FFF2-40B4-BE49-F238E27FC236}">
                <a16:creationId xmlns:a16="http://schemas.microsoft.com/office/drawing/2014/main" id="{A2F7266A-4412-9FDF-83F7-75C704C2DF2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A2AC6B2-EDB5-427B-C812-10E6D103CE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230B90-90D6-433F-BE41-586517F2F1E7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475137" name="Rectangle 1">
            <a:extLst>
              <a:ext uri="{FF2B5EF4-FFF2-40B4-BE49-F238E27FC236}">
                <a16:creationId xmlns:a16="http://schemas.microsoft.com/office/drawing/2014/main" id="{B69F320C-1274-3AF0-4182-55C513677DC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F79DBC5C-6D00-213A-F52E-8AD469A1246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AB7CCC5-02C6-FE96-2808-1E9FDFF5B41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812C5C-1129-41AB-91A1-D85374C5F396}" type="slidenum">
              <a:rPr lang="en-US" altLang="ja-JP"/>
              <a:pPr/>
              <a:t>380</a:t>
            </a:fld>
            <a:endParaRPr lang="en-US" altLang="ja-JP"/>
          </a:p>
        </p:txBody>
      </p:sp>
      <p:sp>
        <p:nvSpPr>
          <p:cNvPr id="825345" name="Rectangle 1">
            <a:extLst>
              <a:ext uri="{FF2B5EF4-FFF2-40B4-BE49-F238E27FC236}">
                <a16:creationId xmlns:a16="http://schemas.microsoft.com/office/drawing/2014/main" id="{0F0E9651-0ADC-9212-2869-25E751CEB67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5346" name="Rectangle 2">
            <a:extLst>
              <a:ext uri="{FF2B5EF4-FFF2-40B4-BE49-F238E27FC236}">
                <a16:creationId xmlns:a16="http://schemas.microsoft.com/office/drawing/2014/main" id="{1D131545-FBB2-E8C9-0D02-11973D709EF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2C2E4C0-E9FF-DD8F-04B4-AC078E5171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43F68B-2F10-4795-B7EF-60F8C0704317}" type="slidenum">
              <a:rPr lang="en-US" altLang="ja-JP"/>
              <a:pPr/>
              <a:t>381</a:t>
            </a:fld>
            <a:endParaRPr lang="en-US" altLang="ja-JP"/>
          </a:p>
        </p:txBody>
      </p:sp>
      <p:sp>
        <p:nvSpPr>
          <p:cNvPr id="826369" name="Rectangle 1">
            <a:extLst>
              <a:ext uri="{FF2B5EF4-FFF2-40B4-BE49-F238E27FC236}">
                <a16:creationId xmlns:a16="http://schemas.microsoft.com/office/drawing/2014/main" id="{EDB708D6-CB71-E66D-8375-22C6F33ED9D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6370" name="Rectangle 2">
            <a:extLst>
              <a:ext uri="{FF2B5EF4-FFF2-40B4-BE49-F238E27FC236}">
                <a16:creationId xmlns:a16="http://schemas.microsoft.com/office/drawing/2014/main" id="{E41664ED-ABF0-EAC4-1281-F44035F431D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9D431A4-E812-9A98-D986-0CA61CE817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403AB5-A381-4049-95B4-0FF9E472C3EA}" type="slidenum">
              <a:rPr lang="en-US" altLang="ja-JP"/>
              <a:pPr/>
              <a:t>382</a:t>
            </a:fld>
            <a:endParaRPr lang="en-US" altLang="ja-JP"/>
          </a:p>
        </p:txBody>
      </p:sp>
      <p:sp>
        <p:nvSpPr>
          <p:cNvPr id="827393" name="Rectangle 1">
            <a:extLst>
              <a:ext uri="{FF2B5EF4-FFF2-40B4-BE49-F238E27FC236}">
                <a16:creationId xmlns:a16="http://schemas.microsoft.com/office/drawing/2014/main" id="{DA2C5887-6EB1-DE1E-C315-F51709510DA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7394" name="Rectangle 2">
            <a:extLst>
              <a:ext uri="{FF2B5EF4-FFF2-40B4-BE49-F238E27FC236}">
                <a16:creationId xmlns:a16="http://schemas.microsoft.com/office/drawing/2014/main" id="{F37D2049-EB8A-C9E5-1F46-198AF702DC0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9F857CF-51B9-62AE-2453-6416204A23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55A031-893F-4AB8-9E86-BE26EF7208E4}" type="slidenum">
              <a:rPr lang="en-US" altLang="ja-JP"/>
              <a:pPr/>
              <a:t>383</a:t>
            </a:fld>
            <a:endParaRPr lang="en-US" altLang="ja-JP"/>
          </a:p>
        </p:txBody>
      </p:sp>
      <p:sp>
        <p:nvSpPr>
          <p:cNvPr id="828417" name="Rectangle 1">
            <a:extLst>
              <a:ext uri="{FF2B5EF4-FFF2-40B4-BE49-F238E27FC236}">
                <a16:creationId xmlns:a16="http://schemas.microsoft.com/office/drawing/2014/main" id="{E3EA0D02-88B4-0624-A98D-ACA8A9A9EE5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8418" name="Rectangle 2">
            <a:extLst>
              <a:ext uri="{FF2B5EF4-FFF2-40B4-BE49-F238E27FC236}">
                <a16:creationId xmlns:a16="http://schemas.microsoft.com/office/drawing/2014/main" id="{7601EEED-DD3B-E54F-748A-C65466FBA66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DC39F02-6732-EBB8-2E5D-7853D03CDE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FB334F-717F-44E9-B0EB-B1C4BBFDBB38}" type="slidenum">
              <a:rPr lang="en-US" altLang="ja-JP"/>
              <a:pPr/>
              <a:t>384</a:t>
            </a:fld>
            <a:endParaRPr lang="en-US" altLang="ja-JP"/>
          </a:p>
        </p:txBody>
      </p:sp>
      <p:sp>
        <p:nvSpPr>
          <p:cNvPr id="829441" name="Rectangle 1">
            <a:extLst>
              <a:ext uri="{FF2B5EF4-FFF2-40B4-BE49-F238E27FC236}">
                <a16:creationId xmlns:a16="http://schemas.microsoft.com/office/drawing/2014/main" id="{F88AC012-D0DC-B4EA-5A23-A7E0D8ADB0A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42" name="Rectangle 2">
            <a:extLst>
              <a:ext uri="{FF2B5EF4-FFF2-40B4-BE49-F238E27FC236}">
                <a16:creationId xmlns:a16="http://schemas.microsoft.com/office/drawing/2014/main" id="{843E6CC0-DA81-F20D-D315-EEAEF152F68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04188F0-4D2F-BE60-650E-F6026169DA1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08902-3054-411C-B9C9-1AE8D3343F8E}" type="slidenum">
              <a:rPr lang="en-US" altLang="ja-JP"/>
              <a:pPr/>
              <a:t>385</a:t>
            </a:fld>
            <a:endParaRPr lang="en-US" altLang="ja-JP"/>
          </a:p>
        </p:txBody>
      </p:sp>
      <p:sp>
        <p:nvSpPr>
          <p:cNvPr id="830465" name="Rectangle 1">
            <a:extLst>
              <a:ext uri="{FF2B5EF4-FFF2-40B4-BE49-F238E27FC236}">
                <a16:creationId xmlns:a16="http://schemas.microsoft.com/office/drawing/2014/main" id="{1E657F31-B404-4EF0-49B4-B6B205DE77E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0466" name="Rectangle 2">
            <a:extLst>
              <a:ext uri="{FF2B5EF4-FFF2-40B4-BE49-F238E27FC236}">
                <a16:creationId xmlns:a16="http://schemas.microsoft.com/office/drawing/2014/main" id="{EE62CB13-FAB7-7407-4D99-69D1DF675EB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571956F-E742-BCEA-4803-39950E249FC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D9B022-EC33-44FA-ADE8-3467068569D5}" type="slidenum">
              <a:rPr lang="en-US" altLang="ja-JP"/>
              <a:pPr/>
              <a:t>386</a:t>
            </a:fld>
            <a:endParaRPr lang="en-US" altLang="ja-JP"/>
          </a:p>
        </p:txBody>
      </p:sp>
      <p:sp>
        <p:nvSpPr>
          <p:cNvPr id="831489" name="Rectangle 1">
            <a:extLst>
              <a:ext uri="{FF2B5EF4-FFF2-40B4-BE49-F238E27FC236}">
                <a16:creationId xmlns:a16="http://schemas.microsoft.com/office/drawing/2014/main" id="{351CC5BB-1BC6-8553-AF00-20A5C3B6A4B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1490" name="Rectangle 2">
            <a:extLst>
              <a:ext uri="{FF2B5EF4-FFF2-40B4-BE49-F238E27FC236}">
                <a16:creationId xmlns:a16="http://schemas.microsoft.com/office/drawing/2014/main" id="{16C35CC8-1D5F-4802-E3A6-6FEA53C991A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3EC901C-3B16-2C62-6040-421D4FC049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C9332E-6DDD-4E27-A199-705990146896}" type="slidenum">
              <a:rPr lang="en-US" altLang="ja-JP"/>
              <a:pPr/>
              <a:t>387</a:t>
            </a:fld>
            <a:endParaRPr lang="en-US" altLang="ja-JP"/>
          </a:p>
        </p:txBody>
      </p:sp>
      <p:sp>
        <p:nvSpPr>
          <p:cNvPr id="832513" name="Rectangle 1">
            <a:extLst>
              <a:ext uri="{FF2B5EF4-FFF2-40B4-BE49-F238E27FC236}">
                <a16:creationId xmlns:a16="http://schemas.microsoft.com/office/drawing/2014/main" id="{4A951446-4ACB-06CB-292E-A36C9544B19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2514" name="Rectangle 2">
            <a:extLst>
              <a:ext uri="{FF2B5EF4-FFF2-40B4-BE49-F238E27FC236}">
                <a16:creationId xmlns:a16="http://schemas.microsoft.com/office/drawing/2014/main" id="{29F743A5-9EAA-A83B-A558-A8E74B0F065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429961E-9B8C-8301-9822-03472672A9A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3D8694-B776-4CBD-8595-FF71308D0350}" type="slidenum">
              <a:rPr lang="en-US" altLang="ja-JP"/>
              <a:pPr/>
              <a:t>388</a:t>
            </a:fld>
            <a:endParaRPr lang="en-US" altLang="ja-JP"/>
          </a:p>
        </p:txBody>
      </p:sp>
      <p:sp>
        <p:nvSpPr>
          <p:cNvPr id="833537" name="Rectangle 1">
            <a:extLst>
              <a:ext uri="{FF2B5EF4-FFF2-40B4-BE49-F238E27FC236}">
                <a16:creationId xmlns:a16="http://schemas.microsoft.com/office/drawing/2014/main" id="{09FD5B0C-384A-4A3B-3ECD-D7FEBC98C56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3538" name="Rectangle 2">
            <a:extLst>
              <a:ext uri="{FF2B5EF4-FFF2-40B4-BE49-F238E27FC236}">
                <a16:creationId xmlns:a16="http://schemas.microsoft.com/office/drawing/2014/main" id="{AB4B5E31-6552-7174-BB71-455FA5D251C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189FDB2-4723-71E9-C413-E214E20D4F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89A869-5B3D-4D30-8960-1E593C160569}" type="slidenum">
              <a:rPr lang="en-US" altLang="ja-JP"/>
              <a:pPr/>
              <a:t>389</a:t>
            </a:fld>
            <a:endParaRPr lang="en-US" altLang="ja-JP"/>
          </a:p>
        </p:txBody>
      </p:sp>
      <p:sp>
        <p:nvSpPr>
          <p:cNvPr id="834561" name="Rectangle 1">
            <a:extLst>
              <a:ext uri="{FF2B5EF4-FFF2-40B4-BE49-F238E27FC236}">
                <a16:creationId xmlns:a16="http://schemas.microsoft.com/office/drawing/2014/main" id="{E7CFE5E2-FF74-1284-5C29-FADD4869B2A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4562" name="Rectangle 2">
            <a:extLst>
              <a:ext uri="{FF2B5EF4-FFF2-40B4-BE49-F238E27FC236}">
                <a16:creationId xmlns:a16="http://schemas.microsoft.com/office/drawing/2014/main" id="{DB36192A-20E0-5DA2-2ACD-6EE977BB046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BC0F2FA-F65E-0702-FC3A-143E31CC1D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A355E9-B2FE-42A2-9EA1-9F55D6EEFC13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476161" name="Rectangle 1">
            <a:extLst>
              <a:ext uri="{FF2B5EF4-FFF2-40B4-BE49-F238E27FC236}">
                <a16:creationId xmlns:a16="http://schemas.microsoft.com/office/drawing/2014/main" id="{D4112D3D-CF5D-C640-6504-DF31F4B36C1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9F25B77E-DB69-1B52-6EC0-D358D001B5D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3077826-59DA-F5D0-9AAA-776B17BDA7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BEE5B9-4E3F-4315-911A-4A28DC74E585}" type="slidenum">
              <a:rPr lang="en-US" altLang="ja-JP"/>
              <a:pPr/>
              <a:t>390</a:t>
            </a:fld>
            <a:endParaRPr lang="en-US" altLang="ja-JP"/>
          </a:p>
        </p:txBody>
      </p:sp>
      <p:sp>
        <p:nvSpPr>
          <p:cNvPr id="835585" name="Rectangle 1">
            <a:extLst>
              <a:ext uri="{FF2B5EF4-FFF2-40B4-BE49-F238E27FC236}">
                <a16:creationId xmlns:a16="http://schemas.microsoft.com/office/drawing/2014/main" id="{CCCF4067-6830-71F8-BF5B-A3473CD06E9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5586" name="Rectangle 2">
            <a:extLst>
              <a:ext uri="{FF2B5EF4-FFF2-40B4-BE49-F238E27FC236}">
                <a16:creationId xmlns:a16="http://schemas.microsoft.com/office/drawing/2014/main" id="{4880F8CB-E745-0073-D1B8-94EF64559F3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5837A39-32A8-4A23-BE84-4BB2F0587B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5E6D68-E790-489E-B1CF-E7C369107DE1}" type="slidenum">
              <a:rPr lang="en-US" altLang="ja-JP"/>
              <a:pPr/>
              <a:t>391</a:t>
            </a:fld>
            <a:endParaRPr lang="en-US" altLang="ja-JP"/>
          </a:p>
        </p:txBody>
      </p:sp>
      <p:sp>
        <p:nvSpPr>
          <p:cNvPr id="836609" name="Rectangle 1">
            <a:extLst>
              <a:ext uri="{FF2B5EF4-FFF2-40B4-BE49-F238E27FC236}">
                <a16:creationId xmlns:a16="http://schemas.microsoft.com/office/drawing/2014/main" id="{AA4C4B3F-2BBF-2CB7-8928-8387117B52E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6610" name="Rectangle 2">
            <a:extLst>
              <a:ext uri="{FF2B5EF4-FFF2-40B4-BE49-F238E27FC236}">
                <a16:creationId xmlns:a16="http://schemas.microsoft.com/office/drawing/2014/main" id="{C76D3C8E-905C-3393-14FD-6282D943593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16EC9E9-7116-C9B2-2546-2475ADB315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060A35-1A2F-4796-B390-AC34F330D461}" type="slidenum">
              <a:rPr lang="en-US" altLang="ja-JP"/>
              <a:pPr/>
              <a:t>392</a:t>
            </a:fld>
            <a:endParaRPr lang="en-US" altLang="ja-JP"/>
          </a:p>
        </p:txBody>
      </p:sp>
      <p:sp>
        <p:nvSpPr>
          <p:cNvPr id="837633" name="Rectangle 1">
            <a:extLst>
              <a:ext uri="{FF2B5EF4-FFF2-40B4-BE49-F238E27FC236}">
                <a16:creationId xmlns:a16="http://schemas.microsoft.com/office/drawing/2014/main" id="{748C667B-B483-64AE-1F73-8B627A7FB64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7634" name="Rectangle 2">
            <a:extLst>
              <a:ext uri="{FF2B5EF4-FFF2-40B4-BE49-F238E27FC236}">
                <a16:creationId xmlns:a16="http://schemas.microsoft.com/office/drawing/2014/main" id="{2ACFE799-3646-2E84-4F5D-32833186373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D6340A6-5E28-68F0-1456-8D7E9C84FE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C2630E-D07C-4780-A688-310C06E9DF2A}" type="slidenum">
              <a:rPr lang="en-US" altLang="ja-JP"/>
              <a:pPr/>
              <a:t>393</a:t>
            </a:fld>
            <a:endParaRPr lang="en-US" altLang="ja-JP"/>
          </a:p>
        </p:txBody>
      </p:sp>
      <p:sp>
        <p:nvSpPr>
          <p:cNvPr id="838657" name="Rectangle 1">
            <a:extLst>
              <a:ext uri="{FF2B5EF4-FFF2-40B4-BE49-F238E27FC236}">
                <a16:creationId xmlns:a16="http://schemas.microsoft.com/office/drawing/2014/main" id="{0F2A0EF3-6516-CB73-6277-B75EF349E95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8658" name="Rectangle 2">
            <a:extLst>
              <a:ext uri="{FF2B5EF4-FFF2-40B4-BE49-F238E27FC236}">
                <a16:creationId xmlns:a16="http://schemas.microsoft.com/office/drawing/2014/main" id="{53830CF5-75C8-FF75-7F65-5F51FA467AF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7A61524-57F1-6F2F-AE78-C925441B75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2CFBAE-0CD5-4406-A39F-9FEAA1576E8A}" type="slidenum">
              <a:rPr lang="en-US" altLang="ja-JP"/>
              <a:pPr/>
              <a:t>394</a:t>
            </a:fld>
            <a:endParaRPr lang="en-US" altLang="ja-JP"/>
          </a:p>
        </p:txBody>
      </p:sp>
      <p:sp>
        <p:nvSpPr>
          <p:cNvPr id="839681" name="Rectangle 1">
            <a:extLst>
              <a:ext uri="{FF2B5EF4-FFF2-40B4-BE49-F238E27FC236}">
                <a16:creationId xmlns:a16="http://schemas.microsoft.com/office/drawing/2014/main" id="{2B8156D9-40B0-17C4-4B28-20BC335409E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682" name="Rectangle 2">
            <a:extLst>
              <a:ext uri="{FF2B5EF4-FFF2-40B4-BE49-F238E27FC236}">
                <a16:creationId xmlns:a16="http://schemas.microsoft.com/office/drawing/2014/main" id="{E1A47AAC-C218-F26F-8529-C4D338123FD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D739DA1-4CC1-98D6-CE74-93C2BE5A24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599FBB-C13B-41AE-AE38-412F29A6BBD5}" type="slidenum">
              <a:rPr lang="en-US" altLang="ja-JP"/>
              <a:pPr/>
              <a:t>395</a:t>
            </a:fld>
            <a:endParaRPr lang="en-US" altLang="ja-JP"/>
          </a:p>
        </p:txBody>
      </p:sp>
      <p:sp>
        <p:nvSpPr>
          <p:cNvPr id="840705" name="Rectangle 1">
            <a:extLst>
              <a:ext uri="{FF2B5EF4-FFF2-40B4-BE49-F238E27FC236}">
                <a16:creationId xmlns:a16="http://schemas.microsoft.com/office/drawing/2014/main" id="{5C448F24-3E79-FB3C-A3F2-BEEA6DE3F20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0706" name="Rectangle 2">
            <a:extLst>
              <a:ext uri="{FF2B5EF4-FFF2-40B4-BE49-F238E27FC236}">
                <a16:creationId xmlns:a16="http://schemas.microsoft.com/office/drawing/2014/main" id="{7768F2C1-2E6A-C4D3-D889-89BBBEE5D10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0B24770-92C6-58E9-5CCE-6BCBD97DED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5AC32C-6114-4931-BE29-7319EF3DC610}" type="slidenum">
              <a:rPr lang="en-US" altLang="ja-JP"/>
              <a:pPr/>
              <a:t>396</a:t>
            </a:fld>
            <a:endParaRPr lang="en-US" altLang="ja-JP"/>
          </a:p>
        </p:txBody>
      </p:sp>
      <p:sp>
        <p:nvSpPr>
          <p:cNvPr id="841729" name="Rectangle 1">
            <a:extLst>
              <a:ext uri="{FF2B5EF4-FFF2-40B4-BE49-F238E27FC236}">
                <a16:creationId xmlns:a16="http://schemas.microsoft.com/office/drawing/2014/main" id="{054E61FF-519F-9487-1F6A-0D271182B81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1730" name="Rectangle 2">
            <a:extLst>
              <a:ext uri="{FF2B5EF4-FFF2-40B4-BE49-F238E27FC236}">
                <a16:creationId xmlns:a16="http://schemas.microsoft.com/office/drawing/2014/main" id="{EB42967C-C6AD-C818-5943-E5079D1FB29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C9902A7-5186-DF4E-0603-8D27BD37A0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687C37-BDC3-4041-8561-29ABF4B21939}" type="slidenum">
              <a:rPr lang="en-US" altLang="ja-JP"/>
              <a:pPr/>
              <a:t>397</a:t>
            </a:fld>
            <a:endParaRPr lang="en-US" altLang="ja-JP"/>
          </a:p>
        </p:txBody>
      </p:sp>
      <p:sp>
        <p:nvSpPr>
          <p:cNvPr id="842753" name="Rectangle 1">
            <a:extLst>
              <a:ext uri="{FF2B5EF4-FFF2-40B4-BE49-F238E27FC236}">
                <a16:creationId xmlns:a16="http://schemas.microsoft.com/office/drawing/2014/main" id="{CEABDE7F-A097-E34A-0BFD-CEC9C136FEB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2754" name="Rectangle 2">
            <a:extLst>
              <a:ext uri="{FF2B5EF4-FFF2-40B4-BE49-F238E27FC236}">
                <a16:creationId xmlns:a16="http://schemas.microsoft.com/office/drawing/2014/main" id="{216972A3-8E1B-55CD-59BD-8A310082652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1000A1B-9CA2-D419-065F-CFB4C1D732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607D41-7A6F-4916-917E-3FCE13571D10}" type="slidenum">
              <a:rPr lang="en-US" altLang="ja-JP"/>
              <a:pPr/>
              <a:t>398</a:t>
            </a:fld>
            <a:endParaRPr lang="en-US" altLang="ja-JP"/>
          </a:p>
        </p:txBody>
      </p:sp>
      <p:sp>
        <p:nvSpPr>
          <p:cNvPr id="843777" name="Rectangle 1">
            <a:extLst>
              <a:ext uri="{FF2B5EF4-FFF2-40B4-BE49-F238E27FC236}">
                <a16:creationId xmlns:a16="http://schemas.microsoft.com/office/drawing/2014/main" id="{2F548E94-13B4-E2C6-2347-A5E3075CE9E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3778" name="Rectangle 2">
            <a:extLst>
              <a:ext uri="{FF2B5EF4-FFF2-40B4-BE49-F238E27FC236}">
                <a16:creationId xmlns:a16="http://schemas.microsoft.com/office/drawing/2014/main" id="{29ABA943-80F7-5CAD-AE64-136126A7F5E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37C735F-ED5C-CC3F-1E73-794C43F988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DEEC40-5968-4ECE-AA7B-973F2805C6E0}" type="slidenum">
              <a:rPr lang="en-US" altLang="ja-JP"/>
              <a:pPr/>
              <a:t>399</a:t>
            </a:fld>
            <a:endParaRPr lang="en-US" altLang="ja-JP"/>
          </a:p>
        </p:txBody>
      </p:sp>
      <p:sp>
        <p:nvSpPr>
          <p:cNvPr id="844801" name="Rectangle 1">
            <a:extLst>
              <a:ext uri="{FF2B5EF4-FFF2-40B4-BE49-F238E27FC236}">
                <a16:creationId xmlns:a16="http://schemas.microsoft.com/office/drawing/2014/main" id="{1DA076C7-2827-1A22-82BE-B5E23573C3D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4802" name="Rectangle 2">
            <a:extLst>
              <a:ext uri="{FF2B5EF4-FFF2-40B4-BE49-F238E27FC236}">
                <a16:creationId xmlns:a16="http://schemas.microsoft.com/office/drawing/2014/main" id="{A31BBD8D-F60F-E8FA-BACA-25AA93CC2D9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C1470CB-7CFD-3312-2E97-268CCC9A68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50EE6E-E02C-48E4-8E2C-818FB4A079A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440321" name="Rectangle 1">
            <a:extLst>
              <a:ext uri="{FF2B5EF4-FFF2-40B4-BE49-F238E27FC236}">
                <a16:creationId xmlns:a16="http://schemas.microsoft.com/office/drawing/2014/main" id="{4059183B-B953-A134-9F54-1EBF6826EDB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4E0984F2-875B-B823-3989-07CEA654535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8B03361-03E3-D18B-F6ED-4BF5E79658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A971AF-DD08-4281-999F-0E6A286B610A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477185" name="Rectangle 1">
            <a:extLst>
              <a:ext uri="{FF2B5EF4-FFF2-40B4-BE49-F238E27FC236}">
                <a16:creationId xmlns:a16="http://schemas.microsoft.com/office/drawing/2014/main" id="{0088CC6E-4BDA-05A4-C98F-F532AA1C327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64902215-4A44-7FA8-8733-BA1B4F952D9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2C2ED48-01D4-8437-C766-D2B096B4C1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A1D08F-18A7-4269-8A6B-DEC9F5147C1B}" type="slidenum">
              <a:rPr lang="en-US" altLang="ja-JP"/>
              <a:pPr/>
              <a:t>400</a:t>
            </a:fld>
            <a:endParaRPr lang="en-US" altLang="ja-JP"/>
          </a:p>
        </p:txBody>
      </p:sp>
      <p:sp>
        <p:nvSpPr>
          <p:cNvPr id="845825" name="Rectangle 1">
            <a:extLst>
              <a:ext uri="{FF2B5EF4-FFF2-40B4-BE49-F238E27FC236}">
                <a16:creationId xmlns:a16="http://schemas.microsoft.com/office/drawing/2014/main" id="{A3FF5B5E-6C9B-5E3E-884A-B6E9EF74609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5826" name="Rectangle 2">
            <a:extLst>
              <a:ext uri="{FF2B5EF4-FFF2-40B4-BE49-F238E27FC236}">
                <a16:creationId xmlns:a16="http://schemas.microsoft.com/office/drawing/2014/main" id="{10076A3D-0CB4-963E-09B6-0A506A2D5A4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8E57C9E-F8FC-10EC-13AD-813B5916C34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A3F9E8-2EDB-40AD-A9A8-EA6A32C4B61D}" type="slidenum">
              <a:rPr lang="en-US" altLang="ja-JP"/>
              <a:pPr/>
              <a:t>401</a:t>
            </a:fld>
            <a:endParaRPr lang="en-US" altLang="ja-JP"/>
          </a:p>
        </p:txBody>
      </p:sp>
      <p:sp>
        <p:nvSpPr>
          <p:cNvPr id="846849" name="Rectangle 1">
            <a:extLst>
              <a:ext uri="{FF2B5EF4-FFF2-40B4-BE49-F238E27FC236}">
                <a16:creationId xmlns:a16="http://schemas.microsoft.com/office/drawing/2014/main" id="{DCDA4F75-9CC0-86AC-0422-4BD42F6CB81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6850" name="Rectangle 2">
            <a:extLst>
              <a:ext uri="{FF2B5EF4-FFF2-40B4-BE49-F238E27FC236}">
                <a16:creationId xmlns:a16="http://schemas.microsoft.com/office/drawing/2014/main" id="{1097978D-BA8B-4D3E-9985-5DF2E10F006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87BEC17-8247-7B10-76AA-D83995A5F9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41A537-A66C-42F7-B0A0-1F7330CEC957}" type="slidenum">
              <a:rPr lang="en-US" altLang="ja-JP"/>
              <a:pPr/>
              <a:t>402</a:t>
            </a:fld>
            <a:endParaRPr lang="en-US" altLang="ja-JP"/>
          </a:p>
        </p:txBody>
      </p:sp>
      <p:sp>
        <p:nvSpPr>
          <p:cNvPr id="847873" name="Rectangle 1">
            <a:extLst>
              <a:ext uri="{FF2B5EF4-FFF2-40B4-BE49-F238E27FC236}">
                <a16:creationId xmlns:a16="http://schemas.microsoft.com/office/drawing/2014/main" id="{0EDF04BA-4339-7599-868F-83DE2CCCF3B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7874" name="Rectangle 2">
            <a:extLst>
              <a:ext uri="{FF2B5EF4-FFF2-40B4-BE49-F238E27FC236}">
                <a16:creationId xmlns:a16="http://schemas.microsoft.com/office/drawing/2014/main" id="{E1CE3621-C477-8B86-5D75-6870DA05F4D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A021150-A743-48B4-A6C8-3E1674B6BF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BD6946-70B9-4E18-B11C-B20C96F1D18D}" type="slidenum">
              <a:rPr lang="en-US" altLang="ja-JP"/>
              <a:pPr/>
              <a:t>403</a:t>
            </a:fld>
            <a:endParaRPr lang="en-US" altLang="ja-JP"/>
          </a:p>
        </p:txBody>
      </p:sp>
      <p:sp>
        <p:nvSpPr>
          <p:cNvPr id="848897" name="Rectangle 1">
            <a:extLst>
              <a:ext uri="{FF2B5EF4-FFF2-40B4-BE49-F238E27FC236}">
                <a16:creationId xmlns:a16="http://schemas.microsoft.com/office/drawing/2014/main" id="{D141D4A8-E993-824B-BC32-500C25C5704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8898" name="Rectangle 2">
            <a:extLst>
              <a:ext uri="{FF2B5EF4-FFF2-40B4-BE49-F238E27FC236}">
                <a16:creationId xmlns:a16="http://schemas.microsoft.com/office/drawing/2014/main" id="{1C217111-00D0-1F1C-3A2B-FF33BC5D74D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154A0AB-8C39-8E6F-A028-C46D4F6C72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F8FF5B-9559-4A5B-A92D-3EA9FC146048}" type="slidenum">
              <a:rPr lang="en-US" altLang="ja-JP"/>
              <a:pPr/>
              <a:t>404</a:t>
            </a:fld>
            <a:endParaRPr lang="en-US" altLang="ja-JP"/>
          </a:p>
        </p:txBody>
      </p:sp>
      <p:sp>
        <p:nvSpPr>
          <p:cNvPr id="849921" name="Rectangle 1">
            <a:extLst>
              <a:ext uri="{FF2B5EF4-FFF2-40B4-BE49-F238E27FC236}">
                <a16:creationId xmlns:a16="http://schemas.microsoft.com/office/drawing/2014/main" id="{68C1D8E2-B653-2713-212D-1EB720D0693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22" name="Rectangle 2">
            <a:extLst>
              <a:ext uri="{FF2B5EF4-FFF2-40B4-BE49-F238E27FC236}">
                <a16:creationId xmlns:a16="http://schemas.microsoft.com/office/drawing/2014/main" id="{E736C866-4C63-BA56-E3E5-DFEBEF6D39D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3AE1BC2-A5BB-F337-03C9-739C155427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B15716-E340-4273-B3D6-D0151C6F6C2B}" type="slidenum">
              <a:rPr lang="en-US" altLang="ja-JP"/>
              <a:pPr/>
              <a:t>405</a:t>
            </a:fld>
            <a:endParaRPr lang="en-US" altLang="ja-JP"/>
          </a:p>
        </p:txBody>
      </p:sp>
      <p:sp>
        <p:nvSpPr>
          <p:cNvPr id="850945" name="Rectangle 1">
            <a:extLst>
              <a:ext uri="{FF2B5EF4-FFF2-40B4-BE49-F238E27FC236}">
                <a16:creationId xmlns:a16="http://schemas.microsoft.com/office/drawing/2014/main" id="{3295984C-0F77-C95E-3CCF-D4FEBEE050D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0946" name="Rectangle 2">
            <a:extLst>
              <a:ext uri="{FF2B5EF4-FFF2-40B4-BE49-F238E27FC236}">
                <a16:creationId xmlns:a16="http://schemas.microsoft.com/office/drawing/2014/main" id="{15E71ADE-3DBC-CBF3-B176-948F697B693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F1B6822-0196-81D6-D2D8-E8A83EFA611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291DEF-48ED-4AFA-B74D-1188B4B8773E}" type="slidenum">
              <a:rPr lang="en-US" altLang="ja-JP"/>
              <a:pPr/>
              <a:t>406</a:t>
            </a:fld>
            <a:endParaRPr lang="en-US" altLang="ja-JP"/>
          </a:p>
        </p:txBody>
      </p:sp>
      <p:sp>
        <p:nvSpPr>
          <p:cNvPr id="851969" name="Rectangle 1">
            <a:extLst>
              <a:ext uri="{FF2B5EF4-FFF2-40B4-BE49-F238E27FC236}">
                <a16:creationId xmlns:a16="http://schemas.microsoft.com/office/drawing/2014/main" id="{4282FD30-23A1-B221-A73C-A3421BEEB51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1970" name="Rectangle 2">
            <a:extLst>
              <a:ext uri="{FF2B5EF4-FFF2-40B4-BE49-F238E27FC236}">
                <a16:creationId xmlns:a16="http://schemas.microsoft.com/office/drawing/2014/main" id="{8E5179EB-C376-6BAD-B65D-E937E9B3A09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6FB1B54-A268-6ABD-57F8-29A8DF39C7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942E39-6699-457C-BA61-2A1542FAB152}" type="slidenum">
              <a:rPr lang="en-US" altLang="ja-JP"/>
              <a:pPr/>
              <a:t>407</a:t>
            </a:fld>
            <a:endParaRPr lang="en-US" altLang="ja-JP"/>
          </a:p>
        </p:txBody>
      </p:sp>
      <p:sp>
        <p:nvSpPr>
          <p:cNvPr id="852993" name="Rectangle 1">
            <a:extLst>
              <a:ext uri="{FF2B5EF4-FFF2-40B4-BE49-F238E27FC236}">
                <a16:creationId xmlns:a16="http://schemas.microsoft.com/office/drawing/2014/main" id="{A7000559-7A37-235A-D145-55C49F27463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2994" name="Rectangle 2">
            <a:extLst>
              <a:ext uri="{FF2B5EF4-FFF2-40B4-BE49-F238E27FC236}">
                <a16:creationId xmlns:a16="http://schemas.microsoft.com/office/drawing/2014/main" id="{348088DF-C831-E186-95A5-845F8850775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7849621-025F-D7BD-3879-80BB7DBC20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884743-A8AA-448A-91B6-6B5B4F33C9E2}" type="slidenum">
              <a:rPr lang="en-US" altLang="ja-JP"/>
              <a:pPr/>
              <a:t>408</a:t>
            </a:fld>
            <a:endParaRPr lang="en-US" altLang="ja-JP"/>
          </a:p>
        </p:txBody>
      </p:sp>
      <p:sp>
        <p:nvSpPr>
          <p:cNvPr id="854017" name="Rectangle 1">
            <a:extLst>
              <a:ext uri="{FF2B5EF4-FFF2-40B4-BE49-F238E27FC236}">
                <a16:creationId xmlns:a16="http://schemas.microsoft.com/office/drawing/2014/main" id="{CE306FDF-05D1-A979-1E32-6AC7C136083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4018" name="Rectangle 2">
            <a:extLst>
              <a:ext uri="{FF2B5EF4-FFF2-40B4-BE49-F238E27FC236}">
                <a16:creationId xmlns:a16="http://schemas.microsoft.com/office/drawing/2014/main" id="{7C174AF3-F999-3AA9-5487-BD5D62BD5ED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495B6DC-4A50-13F9-3F31-25B6BED286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90959C-68B4-433B-A2AE-28A4645C6D3F}" type="slidenum">
              <a:rPr lang="en-US" altLang="ja-JP"/>
              <a:pPr/>
              <a:t>409</a:t>
            </a:fld>
            <a:endParaRPr lang="en-US" altLang="ja-JP"/>
          </a:p>
        </p:txBody>
      </p:sp>
      <p:sp>
        <p:nvSpPr>
          <p:cNvPr id="855041" name="Rectangle 1">
            <a:extLst>
              <a:ext uri="{FF2B5EF4-FFF2-40B4-BE49-F238E27FC236}">
                <a16:creationId xmlns:a16="http://schemas.microsoft.com/office/drawing/2014/main" id="{5615E639-05F7-6A5F-AE42-A436366938A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5042" name="Rectangle 2">
            <a:extLst>
              <a:ext uri="{FF2B5EF4-FFF2-40B4-BE49-F238E27FC236}">
                <a16:creationId xmlns:a16="http://schemas.microsoft.com/office/drawing/2014/main" id="{188FE231-E733-301D-E0AA-7B3FA0A53CF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0F39158-0135-0088-E5D8-DA2638D33A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107A30-8C96-4613-90F9-F6C4818C9C57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478209" name="Rectangle 1">
            <a:extLst>
              <a:ext uri="{FF2B5EF4-FFF2-40B4-BE49-F238E27FC236}">
                <a16:creationId xmlns:a16="http://schemas.microsoft.com/office/drawing/2014/main" id="{D49EA50A-0866-95BF-3303-170E1893F11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id="{7BEBFF26-E3BC-547D-F4D4-DD877829002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F9B296D-FE01-DE9A-BB78-B00E1338A7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8AC7AD-75AF-42E9-BDBC-77821B36F962}" type="slidenum">
              <a:rPr lang="en-US" altLang="ja-JP"/>
              <a:pPr/>
              <a:t>410</a:t>
            </a:fld>
            <a:endParaRPr lang="en-US" altLang="ja-JP"/>
          </a:p>
        </p:txBody>
      </p:sp>
      <p:sp>
        <p:nvSpPr>
          <p:cNvPr id="856065" name="Rectangle 1">
            <a:extLst>
              <a:ext uri="{FF2B5EF4-FFF2-40B4-BE49-F238E27FC236}">
                <a16:creationId xmlns:a16="http://schemas.microsoft.com/office/drawing/2014/main" id="{44E536C1-7B53-E48B-DBE9-B9FF4B9F958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6066" name="Rectangle 2">
            <a:extLst>
              <a:ext uri="{FF2B5EF4-FFF2-40B4-BE49-F238E27FC236}">
                <a16:creationId xmlns:a16="http://schemas.microsoft.com/office/drawing/2014/main" id="{7AF86818-1002-F6B9-3B87-14E1A92DB8F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4D268BA-07EB-6E19-7093-8BAF66E5C9A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B9622C-CA3F-4A23-86A0-E6CDAB9B05E7}" type="slidenum">
              <a:rPr lang="en-US" altLang="ja-JP"/>
              <a:pPr/>
              <a:t>411</a:t>
            </a:fld>
            <a:endParaRPr lang="en-US" altLang="ja-JP"/>
          </a:p>
        </p:txBody>
      </p:sp>
      <p:sp>
        <p:nvSpPr>
          <p:cNvPr id="857089" name="Rectangle 1">
            <a:extLst>
              <a:ext uri="{FF2B5EF4-FFF2-40B4-BE49-F238E27FC236}">
                <a16:creationId xmlns:a16="http://schemas.microsoft.com/office/drawing/2014/main" id="{265D74A2-A2C0-2202-2CEA-30B6B3BA12B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7090" name="Rectangle 2">
            <a:extLst>
              <a:ext uri="{FF2B5EF4-FFF2-40B4-BE49-F238E27FC236}">
                <a16:creationId xmlns:a16="http://schemas.microsoft.com/office/drawing/2014/main" id="{9E956BBA-E54F-4388-E5B2-19D17CC72FB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65B0E82-B341-26CB-A9F7-EEEDF84E28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D46476-CA06-409D-B212-64993B6BF553}" type="slidenum">
              <a:rPr lang="en-US" altLang="ja-JP"/>
              <a:pPr/>
              <a:t>412</a:t>
            </a:fld>
            <a:endParaRPr lang="en-US" altLang="ja-JP"/>
          </a:p>
        </p:txBody>
      </p:sp>
      <p:sp>
        <p:nvSpPr>
          <p:cNvPr id="858113" name="Rectangle 1">
            <a:extLst>
              <a:ext uri="{FF2B5EF4-FFF2-40B4-BE49-F238E27FC236}">
                <a16:creationId xmlns:a16="http://schemas.microsoft.com/office/drawing/2014/main" id="{247C84B4-F7BE-B1B5-069E-D1AF379778A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8114" name="Rectangle 2">
            <a:extLst>
              <a:ext uri="{FF2B5EF4-FFF2-40B4-BE49-F238E27FC236}">
                <a16:creationId xmlns:a16="http://schemas.microsoft.com/office/drawing/2014/main" id="{BC1A3236-B50C-754B-28AA-50606FB7BF0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0222BEC-D299-9564-6E24-87C8B2848A3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CDEFCA-66E2-44C4-9533-4B856998CDE5}" type="slidenum">
              <a:rPr lang="en-US" altLang="ja-JP"/>
              <a:pPr/>
              <a:t>413</a:t>
            </a:fld>
            <a:endParaRPr lang="en-US" altLang="ja-JP"/>
          </a:p>
        </p:txBody>
      </p:sp>
      <p:sp>
        <p:nvSpPr>
          <p:cNvPr id="859137" name="Rectangle 1">
            <a:extLst>
              <a:ext uri="{FF2B5EF4-FFF2-40B4-BE49-F238E27FC236}">
                <a16:creationId xmlns:a16="http://schemas.microsoft.com/office/drawing/2014/main" id="{8D559EE4-896D-703C-8DA0-8207B342FF5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9138" name="Rectangle 2">
            <a:extLst>
              <a:ext uri="{FF2B5EF4-FFF2-40B4-BE49-F238E27FC236}">
                <a16:creationId xmlns:a16="http://schemas.microsoft.com/office/drawing/2014/main" id="{44E67711-B2C5-8C4D-67CE-C1465969EC0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040AA30-D629-2C2B-5A1A-A0A61AB374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43D6A5-5658-4CAA-B743-C528FDEB54CE}" type="slidenum">
              <a:rPr lang="en-US" altLang="ja-JP"/>
              <a:pPr/>
              <a:t>414</a:t>
            </a:fld>
            <a:endParaRPr lang="en-US" altLang="ja-JP"/>
          </a:p>
        </p:txBody>
      </p:sp>
      <p:sp>
        <p:nvSpPr>
          <p:cNvPr id="860161" name="Rectangle 1">
            <a:extLst>
              <a:ext uri="{FF2B5EF4-FFF2-40B4-BE49-F238E27FC236}">
                <a16:creationId xmlns:a16="http://schemas.microsoft.com/office/drawing/2014/main" id="{D65A57C2-83A6-4FCB-E379-F546E905D18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62" name="Rectangle 2">
            <a:extLst>
              <a:ext uri="{FF2B5EF4-FFF2-40B4-BE49-F238E27FC236}">
                <a16:creationId xmlns:a16="http://schemas.microsoft.com/office/drawing/2014/main" id="{CE53FCD0-959F-FF32-0B71-0E92545E172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3AA0C34-5667-3F4D-0203-FD21E866AE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F4CF1E-C1E2-4962-BA97-33015F9123DF}" type="slidenum">
              <a:rPr lang="en-US" altLang="ja-JP"/>
              <a:pPr/>
              <a:t>415</a:t>
            </a:fld>
            <a:endParaRPr lang="en-US" altLang="ja-JP"/>
          </a:p>
        </p:txBody>
      </p:sp>
      <p:sp>
        <p:nvSpPr>
          <p:cNvPr id="861185" name="Rectangle 1">
            <a:extLst>
              <a:ext uri="{FF2B5EF4-FFF2-40B4-BE49-F238E27FC236}">
                <a16:creationId xmlns:a16="http://schemas.microsoft.com/office/drawing/2014/main" id="{BF0C0F52-894B-4EEC-57C6-E4AA3597284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1186" name="Rectangle 2">
            <a:extLst>
              <a:ext uri="{FF2B5EF4-FFF2-40B4-BE49-F238E27FC236}">
                <a16:creationId xmlns:a16="http://schemas.microsoft.com/office/drawing/2014/main" id="{BA1A4BE6-9E54-C11C-8C94-9D58279AEAC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359CA55-C8A4-CB3C-6271-1098A45196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E22C47-2D8E-432F-898B-AC114B2057F2}" type="slidenum">
              <a:rPr lang="en-US" altLang="ja-JP"/>
              <a:pPr/>
              <a:t>416</a:t>
            </a:fld>
            <a:endParaRPr lang="en-US" altLang="ja-JP"/>
          </a:p>
        </p:txBody>
      </p:sp>
      <p:sp>
        <p:nvSpPr>
          <p:cNvPr id="862209" name="Rectangle 1">
            <a:extLst>
              <a:ext uri="{FF2B5EF4-FFF2-40B4-BE49-F238E27FC236}">
                <a16:creationId xmlns:a16="http://schemas.microsoft.com/office/drawing/2014/main" id="{B6DE755C-2408-700F-E2AE-10F50AB8FD7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2210" name="Rectangle 2">
            <a:extLst>
              <a:ext uri="{FF2B5EF4-FFF2-40B4-BE49-F238E27FC236}">
                <a16:creationId xmlns:a16="http://schemas.microsoft.com/office/drawing/2014/main" id="{0C58A0F4-431A-CA10-B3A9-E1E7FCD8176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A639D53-5A9A-329A-2C6B-493523CDA7D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A5805A-26DD-4FAA-81AA-2340F14207DB}" type="slidenum">
              <a:rPr lang="en-US" altLang="ja-JP"/>
              <a:pPr/>
              <a:t>417</a:t>
            </a:fld>
            <a:endParaRPr lang="en-US" altLang="ja-JP"/>
          </a:p>
        </p:txBody>
      </p:sp>
      <p:sp>
        <p:nvSpPr>
          <p:cNvPr id="863233" name="Rectangle 1">
            <a:extLst>
              <a:ext uri="{FF2B5EF4-FFF2-40B4-BE49-F238E27FC236}">
                <a16:creationId xmlns:a16="http://schemas.microsoft.com/office/drawing/2014/main" id="{84A4644B-17CD-7323-F039-A88A7088A23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3234" name="Rectangle 2">
            <a:extLst>
              <a:ext uri="{FF2B5EF4-FFF2-40B4-BE49-F238E27FC236}">
                <a16:creationId xmlns:a16="http://schemas.microsoft.com/office/drawing/2014/main" id="{9DB744DA-D2FF-D366-9EB0-694F7EE09C2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995A89C-EA47-E98D-34E3-AC6B4FE4FD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F21F94-4EF3-458B-A5C1-04CA13CA42F7}" type="slidenum">
              <a:rPr lang="en-US" altLang="ja-JP"/>
              <a:pPr/>
              <a:t>418</a:t>
            </a:fld>
            <a:endParaRPr lang="en-US" altLang="ja-JP"/>
          </a:p>
        </p:txBody>
      </p:sp>
      <p:sp>
        <p:nvSpPr>
          <p:cNvPr id="864257" name="Rectangle 1">
            <a:extLst>
              <a:ext uri="{FF2B5EF4-FFF2-40B4-BE49-F238E27FC236}">
                <a16:creationId xmlns:a16="http://schemas.microsoft.com/office/drawing/2014/main" id="{620C8D23-4F90-70BA-E60A-CD000811666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4258" name="Rectangle 2">
            <a:extLst>
              <a:ext uri="{FF2B5EF4-FFF2-40B4-BE49-F238E27FC236}">
                <a16:creationId xmlns:a16="http://schemas.microsoft.com/office/drawing/2014/main" id="{E7921EC7-725A-B31C-3538-EEF2C57D80D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C6D16A0-D88C-2E57-B37C-3828D3BCE7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5E7689-BC4B-438A-9150-AAA8F7FD06C1}" type="slidenum">
              <a:rPr lang="en-US" altLang="ja-JP"/>
              <a:pPr/>
              <a:t>419</a:t>
            </a:fld>
            <a:endParaRPr lang="en-US" altLang="ja-JP"/>
          </a:p>
        </p:txBody>
      </p:sp>
      <p:sp>
        <p:nvSpPr>
          <p:cNvPr id="865281" name="Rectangle 1">
            <a:extLst>
              <a:ext uri="{FF2B5EF4-FFF2-40B4-BE49-F238E27FC236}">
                <a16:creationId xmlns:a16="http://schemas.microsoft.com/office/drawing/2014/main" id="{7100B942-9AB6-34C5-3639-55083F9EE94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5282" name="Rectangle 2">
            <a:extLst>
              <a:ext uri="{FF2B5EF4-FFF2-40B4-BE49-F238E27FC236}">
                <a16:creationId xmlns:a16="http://schemas.microsoft.com/office/drawing/2014/main" id="{54BB5D6D-9F15-D8ED-8BAB-7E2C50FC681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556F2C3-91D8-A8A8-922F-ABC4D336FD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65F145-5815-457B-BEA8-FDF9A1AB34AF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479233" name="Rectangle 1">
            <a:extLst>
              <a:ext uri="{FF2B5EF4-FFF2-40B4-BE49-F238E27FC236}">
                <a16:creationId xmlns:a16="http://schemas.microsoft.com/office/drawing/2014/main" id="{549C1EC5-7C0D-35EB-6AAF-F78E5C1C9F2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9234" name="Rectangle 2">
            <a:extLst>
              <a:ext uri="{FF2B5EF4-FFF2-40B4-BE49-F238E27FC236}">
                <a16:creationId xmlns:a16="http://schemas.microsoft.com/office/drawing/2014/main" id="{660CDC8C-ABF7-6A8B-DF90-AC1E8080B62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28196D5-23DA-2D0A-AB31-F8FCD0383F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45DFC2-3000-408F-A2D1-FC905988B4B2}" type="slidenum">
              <a:rPr lang="en-US" altLang="ja-JP"/>
              <a:pPr/>
              <a:t>420</a:t>
            </a:fld>
            <a:endParaRPr lang="en-US" altLang="ja-JP"/>
          </a:p>
        </p:txBody>
      </p:sp>
      <p:sp>
        <p:nvSpPr>
          <p:cNvPr id="866305" name="Rectangle 1">
            <a:extLst>
              <a:ext uri="{FF2B5EF4-FFF2-40B4-BE49-F238E27FC236}">
                <a16:creationId xmlns:a16="http://schemas.microsoft.com/office/drawing/2014/main" id="{7DD40323-4C0A-4A10-EBF2-403F83184FF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6306" name="Rectangle 2">
            <a:extLst>
              <a:ext uri="{FF2B5EF4-FFF2-40B4-BE49-F238E27FC236}">
                <a16:creationId xmlns:a16="http://schemas.microsoft.com/office/drawing/2014/main" id="{AA1E7A84-8EE4-6BD5-0811-16D82E2E500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EBB5C87-0539-CF7A-F479-981A8B4B56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F5AD3B-C7E1-47EB-B79C-316B98D0B99D}" type="slidenum">
              <a:rPr lang="en-US" altLang="ja-JP"/>
              <a:pPr/>
              <a:t>43</a:t>
            </a:fld>
            <a:endParaRPr lang="en-US" altLang="ja-JP"/>
          </a:p>
        </p:txBody>
      </p:sp>
      <p:sp>
        <p:nvSpPr>
          <p:cNvPr id="480257" name="Rectangle 1">
            <a:extLst>
              <a:ext uri="{FF2B5EF4-FFF2-40B4-BE49-F238E27FC236}">
                <a16:creationId xmlns:a16="http://schemas.microsoft.com/office/drawing/2014/main" id="{676F4D7F-8FFB-A465-8CBC-7BB7040090A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0258" name="Rectangle 2">
            <a:extLst>
              <a:ext uri="{FF2B5EF4-FFF2-40B4-BE49-F238E27FC236}">
                <a16:creationId xmlns:a16="http://schemas.microsoft.com/office/drawing/2014/main" id="{F4130D1C-A89D-D28C-7B54-3D8960E3C02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0DA6111-2CAD-82B2-A1F5-B95FF4E84D2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72D201-0A77-46D2-88C4-1C23A8536F75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481281" name="Rectangle 1">
            <a:extLst>
              <a:ext uri="{FF2B5EF4-FFF2-40B4-BE49-F238E27FC236}">
                <a16:creationId xmlns:a16="http://schemas.microsoft.com/office/drawing/2014/main" id="{569E0747-49B0-0115-0F3A-7EB964638EC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282" name="Rectangle 2">
            <a:extLst>
              <a:ext uri="{FF2B5EF4-FFF2-40B4-BE49-F238E27FC236}">
                <a16:creationId xmlns:a16="http://schemas.microsoft.com/office/drawing/2014/main" id="{FF39BE73-D228-92C3-EDDF-9E3B7DD09DD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F550D73-F2CE-F403-9987-DF3BDA244C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871409-24E5-4287-935F-7F7D41491E41}" type="slidenum">
              <a:rPr lang="en-US" altLang="ja-JP"/>
              <a:pPr/>
              <a:t>45</a:t>
            </a:fld>
            <a:endParaRPr lang="en-US" altLang="ja-JP"/>
          </a:p>
        </p:txBody>
      </p:sp>
      <p:sp>
        <p:nvSpPr>
          <p:cNvPr id="482305" name="Rectangle 1">
            <a:extLst>
              <a:ext uri="{FF2B5EF4-FFF2-40B4-BE49-F238E27FC236}">
                <a16:creationId xmlns:a16="http://schemas.microsoft.com/office/drawing/2014/main" id="{1AD84724-B872-5C1A-205C-05B5050A7AD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45482D7D-0302-F92A-8ABD-A672D65A62D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AA2FCB2-84D3-7C5C-CF6E-987CA4B12B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21386F-8DD4-4373-B8A4-27FDDB0E0DC3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483329" name="Rectangle 1">
            <a:extLst>
              <a:ext uri="{FF2B5EF4-FFF2-40B4-BE49-F238E27FC236}">
                <a16:creationId xmlns:a16="http://schemas.microsoft.com/office/drawing/2014/main" id="{86FE7D04-1A79-E484-B908-F47028B2E7F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51DD38F7-A2AD-F194-0BD4-586523E962F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8355694-73DE-592D-24A0-CE06DC4524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C55652-F562-4F81-AA87-0DA35EF2E18F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484353" name="Rectangle 1">
            <a:extLst>
              <a:ext uri="{FF2B5EF4-FFF2-40B4-BE49-F238E27FC236}">
                <a16:creationId xmlns:a16="http://schemas.microsoft.com/office/drawing/2014/main" id="{BB556988-24EF-1B19-5FC5-46E14045F75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FB67A972-4341-EE04-D8C4-18B3B7C1694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FF2D0D8-96BE-87DE-5EA8-DA291DD9BE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8035C2-B59E-48CB-8F2F-8AC043942412}" type="slidenum">
              <a:rPr lang="en-US" altLang="ja-JP"/>
              <a:pPr/>
              <a:t>48</a:t>
            </a:fld>
            <a:endParaRPr lang="en-US" altLang="ja-JP"/>
          </a:p>
        </p:txBody>
      </p:sp>
      <p:sp>
        <p:nvSpPr>
          <p:cNvPr id="485377" name="Rectangle 1">
            <a:extLst>
              <a:ext uri="{FF2B5EF4-FFF2-40B4-BE49-F238E27FC236}">
                <a16:creationId xmlns:a16="http://schemas.microsoft.com/office/drawing/2014/main" id="{C124A787-271F-7DA8-90CB-8050E3EC5FB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873D02DA-B279-5F7C-882B-61A66552B6E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4E9F705-0DBD-6FC3-C170-CAB8108D4B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A21544-0CB2-49C5-A733-0D32E3B519B6}" type="slidenum">
              <a:rPr lang="en-US" altLang="ja-JP"/>
              <a:pPr/>
              <a:t>49</a:t>
            </a:fld>
            <a:endParaRPr lang="en-US" altLang="ja-JP"/>
          </a:p>
        </p:txBody>
      </p:sp>
      <p:sp>
        <p:nvSpPr>
          <p:cNvPr id="486401" name="Rectangle 1">
            <a:extLst>
              <a:ext uri="{FF2B5EF4-FFF2-40B4-BE49-F238E27FC236}">
                <a16:creationId xmlns:a16="http://schemas.microsoft.com/office/drawing/2014/main" id="{734FF42E-F86F-EF6F-F19F-4806C101F11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35483FEA-9247-323F-42DB-A71FFAB3D08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AF95D9E-D288-5B85-3F89-744253E07C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885891-1D9F-4D76-95D3-1CEE4904BAF8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441345" name="Rectangle 1">
            <a:extLst>
              <a:ext uri="{FF2B5EF4-FFF2-40B4-BE49-F238E27FC236}">
                <a16:creationId xmlns:a16="http://schemas.microsoft.com/office/drawing/2014/main" id="{21C4B6E7-E96D-BD09-80A0-24151A0A97B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1346" name="Rectangle 2">
            <a:extLst>
              <a:ext uri="{FF2B5EF4-FFF2-40B4-BE49-F238E27FC236}">
                <a16:creationId xmlns:a16="http://schemas.microsoft.com/office/drawing/2014/main" id="{A55A470B-D362-0C2F-7640-452065BDF77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4961464-67CD-B232-A59A-BFC77D61CC1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BCD34B-9756-4084-BCB6-E61DAA021FE8}" type="slidenum">
              <a:rPr lang="en-US" altLang="ja-JP"/>
              <a:pPr/>
              <a:t>50</a:t>
            </a:fld>
            <a:endParaRPr lang="en-US" altLang="ja-JP"/>
          </a:p>
        </p:txBody>
      </p:sp>
      <p:sp>
        <p:nvSpPr>
          <p:cNvPr id="487425" name="Rectangle 1">
            <a:extLst>
              <a:ext uri="{FF2B5EF4-FFF2-40B4-BE49-F238E27FC236}">
                <a16:creationId xmlns:a16="http://schemas.microsoft.com/office/drawing/2014/main" id="{C79C44DC-6106-4028-66D4-2BD47529366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7426" name="Rectangle 2">
            <a:extLst>
              <a:ext uri="{FF2B5EF4-FFF2-40B4-BE49-F238E27FC236}">
                <a16:creationId xmlns:a16="http://schemas.microsoft.com/office/drawing/2014/main" id="{6DAD0343-64F9-4C3E-E655-328B70771B0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6F949B2-3024-EF48-6877-C6315E29824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36F6C9-C613-4D3D-81CF-F62F1303E5D4}" type="slidenum">
              <a:rPr lang="en-US" altLang="ja-JP"/>
              <a:pPr/>
              <a:t>51</a:t>
            </a:fld>
            <a:endParaRPr lang="en-US" altLang="ja-JP"/>
          </a:p>
        </p:txBody>
      </p:sp>
      <p:sp>
        <p:nvSpPr>
          <p:cNvPr id="488449" name="Rectangle 1">
            <a:extLst>
              <a:ext uri="{FF2B5EF4-FFF2-40B4-BE49-F238E27FC236}">
                <a16:creationId xmlns:a16="http://schemas.microsoft.com/office/drawing/2014/main" id="{814FFBE0-531E-7E57-D9A5-1E31EBF3876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id="{5623D626-2C47-DF0E-524B-4F39034650B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B3329C1-FFB9-7C1B-3CE4-4F5B9C0C78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B80BF2-121A-46A0-BC35-53DC88BB8F2A}" type="slidenum">
              <a:rPr lang="en-US" altLang="ja-JP"/>
              <a:pPr/>
              <a:t>52</a:t>
            </a:fld>
            <a:endParaRPr lang="en-US" altLang="ja-JP"/>
          </a:p>
        </p:txBody>
      </p:sp>
      <p:sp>
        <p:nvSpPr>
          <p:cNvPr id="489473" name="Rectangle 1">
            <a:extLst>
              <a:ext uri="{FF2B5EF4-FFF2-40B4-BE49-F238E27FC236}">
                <a16:creationId xmlns:a16="http://schemas.microsoft.com/office/drawing/2014/main" id="{0AB7ADFF-BBF9-F013-9C58-1630A1B397B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9474" name="Rectangle 2">
            <a:extLst>
              <a:ext uri="{FF2B5EF4-FFF2-40B4-BE49-F238E27FC236}">
                <a16:creationId xmlns:a16="http://schemas.microsoft.com/office/drawing/2014/main" id="{500BB93E-3AE1-D16B-FF8F-6AD3C6FF97A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6162BF0-62F0-7829-3D41-23773C49A8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07BC4F-F8CB-4643-8C66-A6F224E95A58}" type="slidenum">
              <a:rPr lang="en-US" altLang="ja-JP"/>
              <a:pPr/>
              <a:t>53</a:t>
            </a:fld>
            <a:endParaRPr lang="en-US" altLang="ja-JP"/>
          </a:p>
        </p:txBody>
      </p:sp>
      <p:sp>
        <p:nvSpPr>
          <p:cNvPr id="490497" name="Rectangle 1">
            <a:extLst>
              <a:ext uri="{FF2B5EF4-FFF2-40B4-BE49-F238E27FC236}">
                <a16:creationId xmlns:a16="http://schemas.microsoft.com/office/drawing/2014/main" id="{409729CF-5EA7-BD0D-46E5-816B9F05FB3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id="{98A3E501-F32A-A5C0-8425-49F7106096F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B8F0C18-508B-31C9-480A-A0067372D6C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FDFD4D-8044-48FF-89BD-2F311605DE9A}" type="slidenum">
              <a:rPr lang="en-US" altLang="ja-JP"/>
              <a:pPr/>
              <a:t>54</a:t>
            </a:fld>
            <a:endParaRPr lang="en-US" altLang="ja-JP"/>
          </a:p>
        </p:txBody>
      </p:sp>
      <p:sp>
        <p:nvSpPr>
          <p:cNvPr id="491521" name="Rectangle 1">
            <a:extLst>
              <a:ext uri="{FF2B5EF4-FFF2-40B4-BE49-F238E27FC236}">
                <a16:creationId xmlns:a16="http://schemas.microsoft.com/office/drawing/2014/main" id="{1E016876-B970-FCC1-31B0-1803E7075E3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22" name="Rectangle 2">
            <a:extLst>
              <a:ext uri="{FF2B5EF4-FFF2-40B4-BE49-F238E27FC236}">
                <a16:creationId xmlns:a16="http://schemas.microsoft.com/office/drawing/2014/main" id="{AD056FD6-B76D-C16E-0E61-922ECCC7BE1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D8D2628-8626-CCCA-3986-7E67BE0CB0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E6FAAF-1DE1-4B32-916F-9A2177F0FF45}" type="slidenum">
              <a:rPr lang="en-US" altLang="ja-JP"/>
              <a:pPr/>
              <a:t>55</a:t>
            </a:fld>
            <a:endParaRPr lang="en-US" altLang="ja-JP"/>
          </a:p>
        </p:txBody>
      </p:sp>
      <p:sp>
        <p:nvSpPr>
          <p:cNvPr id="492545" name="Rectangle 1">
            <a:extLst>
              <a:ext uri="{FF2B5EF4-FFF2-40B4-BE49-F238E27FC236}">
                <a16:creationId xmlns:a16="http://schemas.microsoft.com/office/drawing/2014/main" id="{A8AC927C-C3BE-51F3-7C36-38A0A82A4A9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F6137BF2-8F3B-210B-715B-B25BAC38092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E61929C-1645-90BE-1825-548CA218CD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1AC019-D8C3-437A-801D-747038E9F276}" type="slidenum">
              <a:rPr lang="en-US" altLang="ja-JP"/>
              <a:pPr/>
              <a:t>56</a:t>
            </a:fld>
            <a:endParaRPr lang="en-US" altLang="ja-JP"/>
          </a:p>
        </p:txBody>
      </p:sp>
      <p:sp>
        <p:nvSpPr>
          <p:cNvPr id="493569" name="Rectangle 1">
            <a:extLst>
              <a:ext uri="{FF2B5EF4-FFF2-40B4-BE49-F238E27FC236}">
                <a16:creationId xmlns:a16="http://schemas.microsoft.com/office/drawing/2014/main" id="{5CF05494-CF59-925D-20D9-A6A22DD3080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3570" name="Rectangle 2">
            <a:extLst>
              <a:ext uri="{FF2B5EF4-FFF2-40B4-BE49-F238E27FC236}">
                <a16:creationId xmlns:a16="http://schemas.microsoft.com/office/drawing/2014/main" id="{F2C97997-8299-E589-313A-CE11C01B5AF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708D8D4-8765-ECBB-E386-1EC1C985AA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BA1557-704F-4EE9-AE58-A800C1DF6DFB}" type="slidenum">
              <a:rPr lang="en-US" altLang="ja-JP"/>
              <a:pPr/>
              <a:t>57</a:t>
            </a:fld>
            <a:endParaRPr lang="en-US" altLang="ja-JP"/>
          </a:p>
        </p:txBody>
      </p:sp>
      <p:sp>
        <p:nvSpPr>
          <p:cNvPr id="494593" name="Rectangle 1">
            <a:extLst>
              <a:ext uri="{FF2B5EF4-FFF2-40B4-BE49-F238E27FC236}">
                <a16:creationId xmlns:a16="http://schemas.microsoft.com/office/drawing/2014/main" id="{2F6F1154-B3B5-82F3-26AF-682E3E6AFE4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D072356B-9190-A76D-3895-BAE7DFD9AEE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D0255C0-3B16-83CD-95C0-AAAD5C3D8C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0CCDD2-97F0-4F77-85C8-31F8B93193AE}" type="slidenum">
              <a:rPr lang="en-US" altLang="ja-JP"/>
              <a:pPr/>
              <a:t>58</a:t>
            </a:fld>
            <a:endParaRPr lang="en-US" altLang="ja-JP"/>
          </a:p>
        </p:txBody>
      </p:sp>
      <p:sp>
        <p:nvSpPr>
          <p:cNvPr id="495617" name="Rectangle 1">
            <a:extLst>
              <a:ext uri="{FF2B5EF4-FFF2-40B4-BE49-F238E27FC236}">
                <a16:creationId xmlns:a16="http://schemas.microsoft.com/office/drawing/2014/main" id="{71132454-6EDD-101D-C7CE-9A4CB3F7C87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62EF641A-2B8C-FEC3-6B0A-3815A981B05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BA3DE41-ADBD-FC07-1CB5-845EFA7FE6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55FC65-2C45-4877-BA80-39499F660C14}" type="slidenum">
              <a:rPr lang="en-US" altLang="ja-JP"/>
              <a:pPr/>
              <a:t>59</a:t>
            </a:fld>
            <a:endParaRPr lang="en-US" altLang="ja-JP"/>
          </a:p>
        </p:txBody>
      </p:sp>
      <p:sp>
        <p:nvSpPr>
          <p:cNvPr id="496641" name="Rectangle 1">
            <a:extLst>
              <a:ext uri="{FF2B5EF4-FFF2-40B4-BE49-F238E27FC236}">
                <a16:creationId xmlns:a16="http://schemas.microsoft.com/office/drawing/2014/main" id="{96A2A3F9-6B53-9A97-4C0F-40652C1D19B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id="{E03CEBB0-556B-2DB1-F008-7CF803CBD6F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3CD03D0-0D74-8675-F140-B8655EB0BB3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D35ABB-625B-4339-A2B7-0991E35387FA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442369" name="Rectangle 1">
            <a:extLst>
              <a:ext uri="{FF2B5EF4-FFF2-40B4-BE49-F238E27FC236}">
                <a16:creationId xmlns:a16="http://schemas.microsoft.com/office/drawing/2014/main" id="{295B42F7-2A27-5B48-EEBC-1431734F054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0" name="Rectangle 2">
            <a:extLst>
              <a:ext uri="{FF2B5EF4-FFF2-40B4-BE49-F238E27FC236}">
                <a16:creationId xmlns:a16="http://schemas.microsoft.com/office/drawing/2014/main" id="{7B4B4A7F-D482-D596-FDF4-D3801EB82EC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7A10D5F-FF8B-E747-4D27-B3DA38A3EA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5A7D69-F3B9-472E-8D50-DE0575691EAF}" type="slidenum">
              <a:rPr lang="en-US" altLang="ja-JP"/>
              <a:pPr/>
              <a:t>60</a:t>
            </a:fld>
            <a:endParaRPr lang="en-US" altLang="ja-JP"/>
          </a:p>
        </p:txBody>
      </p:sp>
      <p:sp>
        <p:nvSpPr>
          <p:cNvPr id="497665" name="Rectangle 1">
            <a:extLst>
              <a:ext uri="{FF2B5EF4-FFF2-40B4-BE49-F238E27FC236}">
                <a16:creationId xmlns:a16="http://schemas.microsoft.com/office/drawing/2014/main" id="{3AA93CD8-093A-1576-E0CB-EE348B45200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7666" name="Rectangle 2">
            <a:extLst>
              <a:ext uri="{FF2B5EF4-FFF2-40B4-BE49-F238E27FC236}">
                <a16:creationId xmlns:a16="http://schemas.microsoft.com/office/drawing/2014/main" id="{B75BC4F5-7C40-8467-08AB-42B4A6A051C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ED489AC-23DE-4AE4-BFF7-A5801CFBBA0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38BBD2-D90E-464F-BCA0-DEEAE0089DD5}" type="slidenum">
              <a:rPr lang="en-US" altLang="ja-JP"/>
              <a:pPr/>
              <a:t>61</a:t>
            </a:fld>
            <a:endParaRPr lang="en-US" altLang="ja-JP"/>
          </a:p>
        </p:txBody>
      </p:sp>
      <p:sp>
        <p:nvSpPr>
          <p:cNvPr id="498689" name="Rectangle 1">
            <a:extLst>
              <a:ext uri="{FF2B5EF4-FFF2-40B4-BE49-F238E27FC236}">
                <a16:creationId xmlns:a16="http://schemas.microsoft.com/office/drawing/2014/main" id="{1D9892A9-40BF-D426-9AE6-C95181E6F1F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4E52D958-AEFA-CC9B-9479-B98C314EF94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266D433-9E87-D46A-55CB-8BC4BC43658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FE154D-95D2-4267-AA5B-2932C38EE66F}" type="slidenum">
              <a:rPr lang="en-US" altLang="ja-JP"/>
              <a:pPr/>
              <a:t>62</a:t>
            </a:fld>
            <a:endParaRPr lang="en-US" altLang="ja-JP"/>
          </a:p>
        </p:txBody>
      </p:sp>
      <p:sp>
        <p:nvSpPr>
          <p:cNvPr id="499713" name="Rectangle 1">
            <a:extLst>
              <a:ext uri="{FF2B5EF4-FFF2-40B4-BE49-F238E27FC236}">
                <a16:creationId xmlns:a16="http://schemas.microsoft.com/office/drawing/2014/main" id="{A97EECF0-1058-1F97-EFEA-DE60D53461A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9714" name="Rectangle 2">
            <a:extLst>
              <a:ext uri="{FF2B5EF4-FFF2-40B4-BE49-F238E27FC236}">
                <a16:creationId xmlns:a16="http://schemas.microsoft.com/office/drawing/2014/main" id="{4E539838-C9D2-26C5-54B9-663CA1BB283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5052320-9F0E-6DB5-B701-6E5BECA9DE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B463CE-E130-4DAE-AF94-022EDCA9677F}" type="slidenum">
              <a:rPr lang="en-US" altLang="ja-JP"/>
              <a:pPr/>
              <a:t>63</a:t>
            </a:fld>
            <a:endParaRPr lang="en-US" altLang="ja-JP"/>
          </a:p>
        </p:txBody>
      </p:sp>
      <p:sp>
        <p:nvSpPr>
          <p:cNvPr id="500737" name="Rectangle 1">
            <a:extLst>
              <a:ext uri="{FF2B5EF4-FFF2-40B4-BE49-F238E27FC236}">
                <a16:creationId xmlns:a16="http://schemas.microsoft.com/office/drawing/2014/main" id="{6B542943-0120-9464-9015-AEAF1DBE91C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108C0E5C-EBBD-13FF-6E76-213C0FEDD6F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5BFAA1B-00FB-7DF6-17B5-47FFCDDF3B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007B56-5CC6-45E1-97F2-36ADB3BC75C5}" type="slidenum">
              <a:rPr lang="en-US" altLang="ja-JP"/>
              <a:pPr/>
              <a:t>64</a:t>
            </a:fld>
            <a:endParaRPr lang="en-US" altLang="ja-JP"/>
          </a:p>
        </p:txBody>
      </p:sp>
      <p:sp>
        <p:nvSpPr>
          <p:cNvPr id="501761" name="Rectangle 1">
            <a:extLst>
              <a:ext uri="{FF2B5EF4-FFF2-40B4-BE49-F238E27FC236}">
                <a16:creationId xmlns:a16="http://schemas.microsoft.com/office/drawing/2014/main" id="{D1526B27-507C-E78E-7FB2-3D0C7390A10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62" name="Rectangle 2">
            <a:extLst>
              <a:ext uri="{FF2B5EF4-FFF2-40B4-BE49-F238E27FC236}">
                <a16:creationId xmlns:a16="http://schemas.microsoft.com/office/drawing/2014/main" id="{333A2337-804B-244D-23F8-3701BABF64B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BDFD831-EB98-5DC9-3C52-73F07562E1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89A71E-6AEF-4D4C-B71A-B4ABAF151893}" type="slidenum">
              <a:rPr lang="en-US" altLang="ja-JP"/>
              <a:pPr/>
              <a:t>65</a:t>
            </a:fld>
            <a:endParaRPr lang="en-US" altLang="ja-JP"/>
          </a:p>
        </p:txBody>
      </p:sp>
      <p:sp>
        <p:nvSpPr>
          <p:cNvPr id="502785" name="Rectangle 1">
            <a:extLst>
              <a:ext uri="{FF2B5EF4-FFF2-40B4-BE49-F238E27FC236}">
                <a16:creationId xmlns:a16="http://schemas.microsoft.com/office/drawing/2014/main" id="{ACCE2B75-BC1D-15CD-D55D-66B3E63FF88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2786" name="Rectangle 2">
            <a:extLst>
              <a:ext uri="{FF2B5EF4-FFF2-40B4-BE49-F238E27FC236}">
                <a16:creationId xmlns:a16="http://schemas.microsoft.com/office/drawing/2014/main" id="{9496118F-8CF7-2719-29DB-552370436D1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B87156F-430F-38FC-4E99-42E2A2190E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1D532B-743D-44EA-ABE4-A26E6D97D3D7}" type="slidenum">
              <a:rPr lang="en-US" altLang="ja-JP"/>
              <a:pPr/>
              <a:t>66</a:t>
            </a:fld>
            <a:endParaRPr lang="en-US" altLang="ja-JP"/>
          </a:p>
        </p:txBody>
      </p:sp>
      <p:sp>
        <p:nvSpPr>
          <p:cNvPr id="503809" name="Rectangle 1">
            <a:extLst>
              <a:ext uri="{FF2B5EF4-FFF2-40B4-BE49-F238E27FC236}">
                <a16:creationId xmlns:a16="http://schemas.microsoft.com/office/drawing/2014/main" id="{14A4017C-0313-BF18-5BD4-F6EEF8CC1B9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3810" name="Rectangle 2">
            <a:extLst>
              <a:ext uri="{FF2B5EF4-FFF2-40B4-BE49-F238E27FC236}">
                <a16:creationId xmlns:a16="http://schemas.microsoft.com/office/drawing/2014/main" id="{5302B033-1EA3-BE9D-96F5-5A3D34105D5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0733FC8-A0AA-C92F-97A5-BBBD1450C6F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A9E192-B08C-4A3F-979D-44C37B818BF5}" type="slidenum">
              <a:rPr lang="en-US" altLang="ja-JP"/>
              <a:pPr/>
              <a:t>67</a:t>
            </a:fld>
            <a:endParaRPr lang="en-US" altLang="ja-JP"/>
          </a:p>
        </p:txBody>
      </p:sp>
      <p:sp>
        <p:nvSpPr>
          <p:cNvPr id="504833" name="Rectangle 1">
            <a:extLst>
              <a:ext uri="{FF2B5EF4-FFF2-40B4-BE49-F238E27FC236}">
                <a16:creationId xmlns:a16="http://schemas.microsoft.com/office/drawing/2014/main" id="{4FA2C516-A611-99EC-3DE0-D7A0966D8E6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4834" name="Rectangle 2">
            <a:extLst>
              <a:ext uri="{FF2B5EF4-FFF2-40B4-BE49-F238E27FC236}">
                <a16:creationId xmlns:a16="http://schemas.microsoft.com/office/drawing/2014/main" id="{1489E494-279C-21C2-0599-727B9AE692A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818D6EE-202E-BC43-BF79-EE01EF5802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C36F0B-8FC8-46F0-AF27-D92DDF4643F6}" type="slidenum">
              <a:rPr lang="en-US" altLang="ja-JP"/>
              <a:pPr/>
              <a:t>68</a:t>
            </a:fld>
            <a:endParaRPr lang="en-US" altLang="ja-JP"/>
          </a:p>
        </p:txBody>
      </p:sp>
      <p:sp>
        <p:nvSpPr>
          <p:cNvPr id="505857" name="Rectangle 1">
            <a:extLst>
              <a:ext uri="{FF2B5EF4-FFF2-40B4-BE49-F238E27FC236}">
                <a16:creationId xmlns:a16="http://schemas.microsoft.com/office/drawing/2014/main" id="{15ED9067-64E6-FFDE-80F6-FE7ED4C68BF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5858" name="Rectangle 2">
            <a:extLst>
              <a:ext uri="{FF2B5EF4-FFF2-40B4-BE49-F238E27FC236}">
                <a16:creationId xmlns:a16="http://schemas.microsoft.com/office/drawing/2014/main" id="{2EAE985B-7E78-CCBA-6B32-EB15AED2A58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5802CE12-F611-0094-38B7-E438EC0CF16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739ABC-78DB-485D-9759-47A8094CA3F2}" type="slidenum">
              <a:rPr lang="en-US" altLang="ja-JP"/>
              <a:pPr/>
              <a:t>69</a:t>
            </a:fld>
            <a:endParaRPr lang="en-US" altLang="ja-JP"/>
          </a:p>
        </p:txBody>
      </p:sp>
      <p:sp>
        <p:nvSpPr>
          <p:cNvPr id="506881" name="Rectangle 1">
            <a:extLst>
              <a:ext uri="{FF2B5EF4-FFF2-40B4-BE49-F238E27FC236}">
                <a16:creationId xmlns:a16="http://schemas.microsoft.com/office/drawing/2014/main" id="{B282DD78-5296-C428-5A3F-50FAF18D6C8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E9D0D983-1524-8988-D00E-B54171E1FE2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EFEF95F-6E81-3F6A-9F9A-0E70E6AA918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CA0CFA-9FB9-4785-BC29-4F919A641249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443393" name="Rectangle 1">
            <a:extLst>
              <a:ext uri="{FF2B5EF4-FFF2-40B4-BE49-F238E27FC236}">
                <a16:creationId xmlns:a16="http://schemas.microsoft.com/office/drawing/2014/main" id="{E149748F-1336-8BD9-76A8-88C3E62134B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3394" name="Rectangle 2">
            <a:extLst>
              <a:ext uri="{FF2B5EF4-FFF2-40B4-BE49-F238E27FC236}">
                <a16:creationId xmlns:a16="http://schemas.microsoft.com/office/drawing/2014/main" id="{4D53C35D-D08F-8B79-D91C-53EF6429312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7E749FDB-F8F8-1464-56F7-21AADEC6D9C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B3F2BF-F9C7-4998-9EED-E7DBA3E285E5}" type="slidenum">
              <a:rPr lang="en-US" altLang="ja-JP"/>
              <a:pPr/>
              <a:t>70</a:t>
            </a:fld>
            <a:endParaRPr lang="en-US" altLang="ja-JP"/>
          </a:p>
        </p:txBody>
      </p:sp>
      <p:sp>
        <p:nvSpPr>
          <p:cNvPr id="507905" name="Rectangle 1">
            <a:extLst>
              <a:ext uri="{FF2B5EF4-FFF2-40B4-BE49-F238E27FC236}">
                <a16:creationId xmlns:a16="http://schemas.microsoft.com/office/drawing/2014/main" id="{730EDE14-8E6E-F0D9-E2C4-3302BF4DDEB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7906" name="Rectangle 2">
            <a:extLst>
              <a:ext uri="{FF2B5EF4-FFF2-40B4-BE49-F238E27FC236}">
                <a16:creationId xmlns:a16="http://schemas.microsoft.com/office/drawing/2014/main" id="{C1B9B7BA-9B56-17C7-0FB9-B6FC41CD26D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AC1F420-DC1A-19BD-C8C6-389038B732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B34EDE-9DD4-462C-9FA7-3D9485C432FF}" type="slidenum">
              <a:rPr lang="en-US" altLang="ja-JP"/>
              <a:pPr/>
              <a:t>71</a:t>
            </a:fld>
            <a:endParaRPr lang="en-US" altLang="ja-JP"/>
          </a:p>
        </p:txBody>
      </p:sp>
      <p:sp>
        <p:nvSpPr>
          <p:cNvPr id="508929" name="Rectangle 1">
            <a:extLst>
              <a:ext uri="{FF2B5EF4-FFF2-40B4-BE49-F238E27FC236}">
                <a16:creationId xmlns:a16="http://schemas.microsoft.com/office/drawing/2014/main" id="{CB83BB3C-3AF5-7141-A845-26FC4FC4EB2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8930" name="Rectangle 2">
            <a:extLst>
              <a:ext uri="{FF2B5EF4-FFF2-40B4-BE49-F238E27FC236}">
                <a16:creationId xmlns:a16="http://schemas.microsoft.com/office/drawing/2014/main" id="{CD828AAF-9213-556F-671E-0C41AC38CC6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72D2C18-1221-97F1-372B-070C3C130B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10BBAD-9D3C-4060-A47E-5C6949C09BDD}" type="slidenum">
              <a:rPr lang="en-US" altLang="ja-JP"/>
              <a:pPr/>
              <a:t>72</a:t>
            </a:fld>
            <a:endParaRPr lang="en-US" altLang="ja-JP"/>
          </a:p>
        </p:txBody>
      </p:sp>
      <p:sp>
        <p:nvSpPr>
          <p:cNvPr id="509953" name="Rectangle 1">
            <a:extLst>
              <a:ext uri="{FF2B5EF4-FFF2-40B4-BE49-F238E27FC236}">
                <a16:creationId xmlns:a16="http://schemas.microsoft.com/office/drawing/2014/main" id="{0F74EB0F-F16C-C763-9B81-4EC45C410DA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9954" name="Rectangle 2">
            <a:extLst>
              <a:ext uri="{FF2B5EF4-FFF2-40B4-BE49-F238E27FC236}">
                <a16:creationId xmlns:a16="http://schemas.microsoft.com/office/drawing/2014/main" id="{F9778ACD-767E-8FED-7DC4-9FAFBCE0AF4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704EFD6-6FD9-D44C-4F3B-9089F4E36D0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0BAB0B-7B91-450D-A1FF-376EFC8F70CF}" type="slidenum">
              <a:rPr lang="en-US" altLang="ja-JP"/>
              <a:pPr/>
              <a:t>73</a:t>
            </a:fld>
            <a:endParaRPr lang="en-US" altLang="ja-JP"/>
          </a:p>
        </p:txBody>
      </p:sp>
      <p:sp>
        <p:nvSpPr>
          <p:cNvPr id="510977" name="Rectangle 1">
            <a:extLst>
              <a:ext uri="{FF2B5EF4-FFF2-40B4-BE49-F238E27FC236}">
                <a16:creationId xmlns:a16="http://schemas.microsoft.com/office/drawing/2014/main" id="{3E963386-FD68-ED96-7DF2-52756A40193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0978" name="Rectangle 2">
            <a:extLst>
              <a:ext uri="{FF2B5EF4-FFF2-40B4-BE49-F238E27FC236}">
                <a16:creationId xmlns:a16="http://schemas.microsoft.com/office/drawing/2014/main" id="{EADC8ACA-1C0A-BAB2-3D18-D43B5A0998B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22885DA-C1C5-AB58-8A5D-F7A7D65C672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E60E80-89C4-4559-9D1C-20E24980D33B}" type="slidenum">
              <a:rPr lang="en-US" altLang="ja-JP"/>
              <a:pPr/>
              <a:t>74</a:t>
            </a:fld>
            <a:endParaRPr lang="en-US" altLang="ja-JP"/>
          </a:p>
        </p:txBody>
      </p:sp>
      <p:sp>
        <p:nvSpPr>
          <p:cNvPr id="512001" name="Rectangle 1">
            <a:extLst>
              <a:ext uri="{FF2B5EF4-FFF2-40B4-BE49-F238E27FC236}">
                <a16:creationId xmlns:a16="http://schemas.microsoft.com/office/drawing/2014/main" id="{2C51F8B5-7D9B-EAE7-7A38-37B775A39A6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02" name="Rectangle 2">
            <a:extLst>
              <a:ext uri="{FF2B5EF4-FFF2-40B4-BE49-F238E27FC236}">
                <a16:creationId xmlns:a16="http://schemas.microsoft.com/office/drawing/2014/main" id="{8E824FDE-4E54-AFF0-5997-E05E40863EA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022AF0E-1227-9022-60D7-B69BF3A797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4FDA40-7144-46EC-943D-A42249E8F4D1}" type="slidenum">
              <a:rPr lang="en-US" altLang="ja-JP"/>
              <a:pPr/>
              <a:t>75</a:t>
            </a:fld>
            <a:endParaRPr lang="en-US" altLang="ja-JP"/>
          </a:p>
        </p:txBody>
      </p:sp>
      <p:sp>
        <p:nvSpPr>
          <p:cNvPr id="513025" name="Rectangle 1">
            <a:extLst>
              <a:ext uri="{FF2B5EF4-FFF2-40B4-BE49-F238E27FC236}">
                <a16:creationId xmlns:a16="http://schemas.microsoft.com/office/drawing/2014/main" id="{BBC162E5-CA6B-4FC9-6C66-7DACF81A346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3026" name="Rectangle 2">
            <a:extLst>
              <a:ext uri="{FF2B5EF4-FFF2-40B4-BE49-F238E27FC236}">
                <a16:creationId xmlns:a16="http://schemas.microsoft.com/office/drawing/2014/main" id="{3FFDC5F1-A4FF-EA38-8DCF-3A174006F0B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AD60130-6009-479C-49F5-CA523EE61E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847031-0504-42B4-B93C-4C6702CB52B8}" type="slidenum">
              <a:rPr lang="en-US" altLang="ja-JP"/>
              <a:pPr/>
              <a:t>76</a:t>
            </a:fld>
            <a:endParaRPr lang="en-US" altLang="ja-JP"/>
          </a:p>
        </p:txBody>
      </p:sp>
      <p:sp>
        <p:nvSpPr>
          <p:cNvPr id="514049" name="Rectangle 1">
            <a:extLst>
              <a:ext uri="{FF2B5EF4-FFF2-40B4-BE49-F238E27FC236}">
                <a16:creationId xmlns:a16="http://schemas.microsoft.com/office/drawing/2014/main" id="{BB2B8EFD-C1DA-B5A8-1B61-EF7484C8F53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4050" name="Rectangle 2">
            <a:extLst>
              <a:ext uri="{FF2B5EF4-FFF2-40B4-BE49-F238E27FC236}">
                <a16:creationId xmlns:a16="http://schemas.microsoft.com/office/drawing/2014/main" id="{EF0B701B-9CC2-D421-DFA2-6437726D8C3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80D4337-BECA-AFE9-4690-1DD7125C7A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509BD5-422E-481E-AF93-63C6ECD6486F}" type="slidenum">
              <a:rPr lang="en-US" altLang="ja-JP"/>
              <a:pPr/>
              <a:t>77</a:t>
            </a:fld>
            <a:endParaRPr lang="en-US" altLang="ja-JP"/>
          </a:p>
        </p:txBody>
      </p:sp>
      <p:sp>
        <p:nvSpPr>
          <p:cNvPr id="515073" name="Rectangle 1">
            <a:extLst>
              <a:ext uri="{FF2B5EF4-FFF2-40B4-BE49-F238E27FC236}">
                <a16:creationId xmlns:a16="http://schemas.microsoft.com/office/drawing/2014/main" id="{46E845D6-BFF1-0966-D1AF-A5AB94BA6B7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F2913497-2E8D-D953-4802-7DB71DFC765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A162FF7-4DE5-7889-6972-5A404483BA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DD1B42-8E3B-4EBE-B4F5-FE6D8512CAA5}" type="slidenum">
              <a:rPr lang="en-US" altLang="ja-JP"/>
              <a:pPr/>
              <a:t>78</a:t>
            </a:fld>
            <a:endParaRPr lang="en-US" altLang="ja-JP"/>
          </a:p>
        </p:txBody>
      </p:sp>
      <p:sp>
        <p:nvSpPr>
          <p:cNvPr id="516097" name="Rectangle 1">
            <a:extLst>
              <a:ext uri="{FF2B5EF4-FFF2-40B4-BE49-F238E27FC236}">
                <a16:creationId xmlns:a16="http://schemas.microsoft.com/office/drawing/2014/main" id="{6AA2A1F5-B4AB-62C5-13EA-F285636B8CD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429C49C3-949C-4BC8-638E-4560DD1E10F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B791FA9-14DA-AE96-738B-2799617D3C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C7CE43-40F9-40B6-B3FF-624C1A651E89}" type="slidenum">
              <a:rPr lang="en-US" altLang="ja-JP"/>
              <a:pPr/>
              <a:t>79</a:t>
            </a:fld>
            <a:endParaRPr lang="en-US" altLang="ja-JP"/>
          </a:p>
        </p:txBody>
      </p:sp>
      <p:sp>
        <p:nvSpPr>
          <p:cNvPr id="517121" name="Rectangle 1">
            <a:extLst>
              <a:ext uri="{FF2B5EF4-FFF2-40B4-BE49-F238E27FC236}">
                <a16:creationId xmlns:a16="http://schemas.microsoft.com/office/drawing/2014/main" id="{FDE76A83-763E-61F3-3281-75602994B8F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F58FC6E1-42A8-EEDF-E286-13FA66E3174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01A1733-3879-34B8-40B7-45D686339F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71BE41-CE4B-4341-BC3E-5E87ACB3040A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444417" name="Rectangle 1">
            <a:extLst>
              <a:ext uri="{FF2B5EF4-FFF2-40B4-BE49-F238E27FC236}">
                <a16:creationId xmlns:a16="http://schemas.microsoft.com/office/drawing/2014/main" id="{BC4A9E8B-1A68-FEFA-9DA2-0AC0A18D4C8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EC1FA3B9-5B77-A41D-E92D-C26CC2F93AA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9912033-BE07-4FA5-37AD-7969D1C888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DFE2D1-55C6-4D42-BEB9-DA8DF99BF835}" type="slidenum">
              <a:rPr lang="en-US" altLang="ja-JP"/>
              <a:pPr/>
              <a:t>80</a:t>
            </a:fld>
            <a:endParaRPr lang="en-US" altLang="ja-JP"/>
          </a:p>
        </p:txBody>
      </p:sp>
      <p:sp>
        <p:nvSpPr>
          <p:cNvPr id="518145" name="Rectangle 1">
            <a:extLst>
              <a:ext uri="{FF2B5EF4-FFF2-40B4-BE49-F238E27FC236}">
                <a16:creationId xmlns:a16="http://schemas.microsoft.com/office/drawing/2014/main" id="{7D097A5A-1439-5D1C-DA81-9284D29D122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8146" name="Rectangle 2">
            <a:extLst>
              <a:ext uri="{FF2B5EF4-FFF2-40B4-BE49-F238E27FC236}">
                <a16:creationId xmlns:a16="http://schemas.microsoft.com/office/drawing/2014/main" id="{ECC7058C-D67E-A9BE-BEE7-119053E6642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062025C-2649-4670-2EE1-77D1243632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0A4D29-668E-4A4A-A8BA-42004FA1FD3C}" type="slidenum">
              <a:rPr lang="en-US" altLang="ja-JP"/>
              <a:pPr/>
              <a:t>81</a:t>
            </a:fld>
            <a:endParaRPr lang="en-US" altLang="ja-JP"/>
          </a:p>
        </p:txBody>
      </p:sp>
      <p:sp>
        <p:nvSpPr>
          <p:cNvPr id="519169" name="Rectangle 1">
            <a:extLst>
              <a:ext uri="{FF2B5EF4-FFF2-40B4-BE49-F238E27FC236}">
                <a16:creationId xmlns:a16="http://schemas.microsoft.com/office/drawing/2014/main" id="{2D22A443-11FB-D81C-8028-85741679138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9170" name="Rectangle 2">
            <a:extLst>
              <a:ext uri="{FF2B5EF4-FFF2-40B4-BE49-F238E27FC236}">
                <a16:creationId xmlns:a16="http://schemas.microsoft.com/office/drawing/2014/main" id="{82439C65-60F7-3890-18B3-1F675A96F8A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8CF7C0B3-5AE7-AB54-FEBE-9D1417D857B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2C7E23-8FC6-4404-A90C-6999B9C8D670}" type="slidenum">
              <a:rPr lang="en-US" altLang="ja-JP"/>
              <a:pPr/>
              <a:t>82</a:t>
            </a:fld>
            <a:endParaRPr lang="en-US" altLang="ja-JP"/>
          </a:p>
        </p:txBody>
      </p:sp>
      <p:sp>
        <p:nvSpPr>
          <p:cNvPr id="520193" name="Rectangle 1">
            <a:extLst>
              <a:ext uri="{FF2B5EF4-FFF2-40B4-BE49-F238E27FC236}">
                <a16:creationId xmlns:a16="http://schemas.microsoft.com/office/drawing/2014/main" id="{56843F70-BD64-6C76-FFCF-56C83B0501F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0194" name="Rectangle 2">
            <a:extLst>
              <a:ext uri="{FF2B5EF4-FFF2-40B4-BE49-F238E27FC236}">
                <a16:creationId xmlns:a16="http://schemas.microsoft.com/office/drawing/2014/main" id="{DD5B8825-24E4-9CB0-E180-59D56C3DDA5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C6FBF285-596C-861F-7A63-F627B83617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36FBDC-2544-4F97-8BE7-F58939B557A7}" type="slidenum">
              <a:rPr lang="en-US" altLang="ja-JP"/>
              <a:pPr/>
              <a:t>83</a:t>
            </a:fld>
            <a:endParaRPr lang="en-US" altLang="ja-JP"/>
          </a:p>
        </p:txBody>
      </p:sp>
      <p:sp>
        <p:nvSpPr>
          <p:cNvPr id="521217" name="Rectangle 1">
            <a:extLst>
              <a:ext uri="{FF2B5EF4-FFF2-40B4-BE49-F238E27FC236}">
                <a16:creationId xmlns:a16="http://schemas.microsoft.com/office/drawing/2014/main" id="{B2FECAC8-7EC2-C6A4-C594-2A342217F57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2469D3E7-D435-8AE6-7C9E-EEC27881A68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D3AE9105-54A9-7A0B-9D9B-585CFB2024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A3E462-9F22-461D-97BF-F3D446CFDA10}" type="slidenum">
              <a:rPr lang="en-US" altLang="ja-JP"/>
              <a:pPr/>
              <a:t>84</a:t>
            </a:fld>
            <a:endParaRPr lang="en-US" altLang="ja-JP"/>
          </a:p>
        </p:txBody>
      </p:sp>
      <p:sp>
        <p:nvSpPr>
          <p:cNvPr id="522241" name="Rectangle 1">
            <a:extLst>
              <a:ext uri="{FF2B5EF4-FFF2-40B4-BE49-F238E27FC236}">
                <a16:creationId xmlns:a16="http://schemas.microsoft.com/office/drawing/2014/main" id="{18AD8689-89AF-C437-B466-D26E9A12B8A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BFDDFCA3-D3BF-62B5-A3A5-671E6965B5A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C9461BE-ED37-DE4F-A366-EE9C4AC521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715D41-103F-4127-B807-65AFA82CDCC4}" type="slidenum">
              <a:rPr lang="en-US" altLang="ja-JP"/>
              <a:pPr/>
              <a:t>85</a:t>
            </a:fld>
            <a:endParaRPr lang="en-US" altLang="ja-JP"/>
          </a:p>
        </p:txBody>
      </p:sp>
      <p:sp>
        <p:nvSpPr>
          <p:cNvPr id="523265" name="Rectangle 1">
            <a:extLst>
              <a:ext uri="{FF2B5EF4-FFF2-40B4-BE49-F238E27FC236}">
                <a16:creationId xmlns:a16="http://schemas.microsoft.com/office/drawing/2014/main" id="{08245686-4330-1C96-A786-095B7842431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ED2F6A81-C296-1664-C956-F94AC971527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A42BCC5-8C02-40AF-9056-0D1CFA8747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8E97B5-3FB5-4927-A6C4-0FD5435AD1CB}" type="slidenum">
              <a:rPr lang="en-US" altLang="ja-JP"/>
              <a:pPr/>
              <a:t>86</a:t>
            </a:fld>
            <a:endParaRPr lang="en-US" altLang="ja-JP"/>
          </a:p>
        </p:txBody>
      </p:sp>
      <p:sp>
        <p:nvSpPr>
          <p:cNvPr id="524289" name="Rectangle 1">
            <a:extLst>
              <a:ext uri="{FF2B5EF4-FFF2-40B4-BE49-F238E27FC236}">
                <a16:creationId xmlns:a16="http://schemas.microsoft.com/office/drawing/2014/main" id="{6C84D590-3D6D-C9DF-2F4A-03A307EBBEA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4290" name="Rectangle 2">
            <a:extLst>
              <a:ext uri="{FF2B5EF4-FFF2-40B4-BE49-F238E27FC236}">
                <a16:creationId xmlns:a16="http://schemas.microsoft.com/office/drawing/2014/main" id="{DB3A1B9E-C609-1755-0C65-759C6114830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AA47AE2-ECD1-485C-2A0A-88CAC675D96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6C56A6-BBB7-4C2D-9A4F-32D63215EF13}" type="slidenum">
              <a:rPr lang="en-US" altLang="ja-JP"/>
              <a:pPr/>
              <a:t>87</a:t>
            </a:fld>
            <a:endParaRPr lang="en-US" altLang="ja-JP"/>
          </a:p>
        </p:txBody>
      </p:sp>
      <p:sp>
        <p:nvSpPr>
          <p:cNvPr id="525313" name="Rectangle 1">
            <a:extLst>
              <a:ext uri="{FF2B5EF4-FFF2-40B4-BE49-F238E27FC236}">
                <a16:creationId xmlns:a16="http://schemas.microsoft.com/office/drawing/2014/main" id="{095CEA0E-0AC4-61BE-1358-5EB785A43B8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99E426D1-681A-AD35-56B5-D88FFAFF591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4352C35-3AAD-A7CF-96C4-C8452AE94D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8BC00F-B904-4323-A593-B530498D8394}" type="slidenum">
              <a:rPr lang="en-US" altLang="ja-JP"/>
              <a:pPr/>
              <a:t>88</a:t>
            </a:fld>
            <a:endParaRPr lang="en-US" altLang="ja-JP"/>
          </a:p>
        </p:txBody>
      </p:sp>
      <p:sp>
        <p:nvSpPr>
          <p:cNvPr id="526337" name="Rectangle 1">
            <a:extLst>
              <a:ext uri="{FF2B5EF4-FFF2-40B4-BE49-F238E27FC236}">
                <a16:creationId xmlns:a16="http://schemas.microsoft.com/office/drawing/2014/main" id="{5C35E8AE-AF78-65BA-0A63-0395B03F970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6338" name="Rectangle 2">
            <a:extLst>
              <a:ext uri="{FF2B5EF4-FFF2-40B4-BE49-F238E27FC236}">
                <a16:creationId xmlns:a16="http://schemas.microsoft.com/office/drawing/2014/main" id="{6ED98CC9-9EEB-3DF5-28EB-9639AEF5E12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9CB3219C-1630-8770-12F0-589AC974AC9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63665A-ADF0-4FC7-82D4-CCE6F42EAE12}" type="slidenum">
              <a:rPr lang="en-US" altLang="ja-JP"/>
              <a:pPr/>
              <a:t>89</a:t>
            </a:fld>
            <a:endParaRPr lang="en-US" altLang="ja-JP"/>
          </a:p>
        </p:txBody>
      </p:sp>
      <p:sp>
        <p:nvSpPr>
          <p:cNvPr id="527361" name="Rectangle 1">
            <a:extLst>
              <a:ext uri="{FF2B5EF4-FFF2-40B4-BE49-F238E27FC236}">
                <a16:creationId xmlns:a16="http://schemas.microsoft.com/office/drawing/2014/main" id="{941077A9-9B56-E637-AF33-5301BC572D3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7362" name="Rectangle 2">
            <a:extLst>
              <a:ext uri="{FF2B5EF4-FFF2-40B4-BE49-F238E27FC236}">
                <a16:creationId xmlns:a16="http://schemas.microsoft.com/office/drawing/2014/main" id="{138E8CDC-0680-AAD1-9243-EF8AA521C3A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68C2DC2-8CCC-DCB8-AA51-44D8A1E16E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4E27D9-243E-430D-9CBF-095D4ACA2A49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445441" name="Rectangle 1">
            <a:extLst>
              <a:ext uri="{FF2B5EF4-FFF2-40B4-BE49-F238E27FC236}">
                <a16:creationId xmlns:a16="http://schemas.microsoft.com/office/drawing/2014/main" id="{27763FB7-37C7-99DB-1757-5D40041096C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02CE6F8B-BF7E-3819-85D9-FCF97900FF1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EF108980-74F9-BA7E-92B1-0C5CD08E4C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F208DD-35F9-4B1B-A4F7-29ADB03909D7}" type="slidenum">
              <a:rPr lang="en-US" altLang="ja-JP"/>
              <a:pPr/>
              <a:t>90</a:t>
            </a:fld>
            <a:endParaRPr lang="en-US" altLang="ja-JP"/>
          </a:p>
        </p:txBody>
      </p:sp>
      <p:sp>
        <p:nvSpPr>
          <p:cNvPr id="528385" name="Rectangle 1">
            <a:extLst>
              <a:ext uri="{FF2B5EF4-FFF2-40B4-BE49-F238E27FC236}">
                <a16:creationId xmlns:a16="http://schemas.microsoft.com/office/drawing/2014/main" id="{44C90C51-172F-0544-217F-F7BB1746A43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8386" name="Rectangle 2">
            <a:extLst>
              <a:ext uri="{FF2B5EF4-FFF2-40B4-BE49-F238E27FC236}">
                <a16:creationId xmlns:a16="http://schemas.microsoft.com/office/drawing/2014/main" id="{B1DB9D07-DD89-A1A1-C3A8-9A11F20F17B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33DD1E1-8C65-F913-8252-04B451E62D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6A1E80-EFB4-40CE-9950-6B042F7B2CB2}" type="slidenum">
              <a:rPr lang="en-US" altLang="ja-JP"/>
              <a:pPr/>
              <a:t>91</a:t>
            </a:fld>
            <a:endParaRPr lang="en-US" altLang="ja-JP"/>
          </a:p>
        </p:txBody>
      </p:sp>
      <p:sp>
        <p:nvSpPr>
          <p:cNvPr id="529409" name="Rectangle 1">
            <a:extLst>
              <a:ext uri="{FF2B5EF4-FFF2-40B4-BE49-F238E27FC236}">
                <a16:creationId xmlns:a16="http://schemas.microsoft.com/office/drawing/2014/main" id="{FD5B94F7-920B-820A-C7FF-C893E65FAD8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9410" name="Rectangle 2">
            <a:extLst>
              <a:ext uri="{FF2B5EF4-FFF2-40B4-BE49-F238E27FC236}">
                <a16:creationId xmlns:a16="http://schemas.microsoft.com/office/drawing/2014/main" id="{9F8B9F5A-5143-A7CE-0512-502BB8F46D4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CF4D9D0-4DA0-B7DC-9AE7-E9E943D3F8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59A30C-14FB-4520-8425-C74E31B1C688}" type="slidenum">
              <a:rPr lang="en-US" altLang="ja-JP"/>
              <a:pPr/>
              <a:t>92</a:t>
            </a:fld>
            <a:endParaRPr lang="en-US" altLang="ja-JP"/>
          </a:p>
        </p:txBody>
      </p:sp>
      <p:sp>
        <p:nvSpPr>
          <p:cNvPr id="530433" name="Rectangle 1">
            <a:extLst>
              <a:ext uri="{FF2B5EF4-FFF2-40B4-BE49-F238E27FC236}">
                <a16:creationId xmlns:a16="http://schemas.microsoft.com/office/drawing/2014/main" id="{14648A95-6563-BFCA-974A-A1373C6A44C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0434" name="Rectangle 2">
            <a:extLst>
              <a:ext uri="{FF2B5EF4-FFF2-40B4-BE49-F238E27FC236}">
                <a16:creationId xmlns:a16="http://schemas.microsoft.com/office/drawing/2014/main" id="{9F8DAB6A-6595-2E77-7CFA-61952F37D6D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A3B99281-4595-5372-0A7A-07403971A5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4315C6-04CF-4B77-BFD6-9C3BD1F403F4}" type="slidenum">
              <a:rPr lang="en-US" altLang="ja-JP"/>
              <a:pPr/>
              <a:t>93</a:t>
            </a:fld>
            <a:endParaRPr lang="en-US" altLang="ja-JP"/>
          </a:p>
        </p:txBody>
      </p:sp>
      <p:sp>
        <p:nvSpPr>
          <p:cNvPr id="531457" name="Rectangle 1">
            <a:extLst>
              <a:ext uri="{FF2B5EF4-FFF2-40B4-BE49-F238E27FC236}">
                <a16:creationId xmlns:a16="http://schemas.microsoft.com/office/drawing/2014/main" id="{263206CE-E471-87E2-CC24-2ECB29ED073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09220209-DFC3-7E8D-15CA-75A2CCC5E38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1172F05F-71BA-B81E-0B18-35585F2926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4025AC-F8D9-4E3D-A7A6-757879652793}" type="slidenum">
              <a:rPr lang="en-US" altLang="ja-JP"/>
              <a:pPr/>
              <a:t>94</a:t>
            </a:fld>
            <a:endParaRPr lang="en-US" altLang="ja-JP"/>
          </a:p>
        </p:txBody>
      </p:sp>
      <p:sp>
        <p:nvSpPr>
          <p:cNvPr id="532481" name="Rectangle 1">
            <a:extLst>
              <a:ext uri="{FF2B5EF4-FFF2-40B4-BE49-F238E27FC236}">
                <a16:creationId xmlns:a16="http://schemas.microsoft.com/office/drawing/2014/main" id="{77060E0F-5C3B-0D07-32CA-CD73919E8DA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482" name="Rectangle 2">
            <a:extLst>
              <a:ext uri="{FF2B5EF4-FFF2-40B4-BE49-F238E27FC236}">
                <a16:creationId xmlns:a16="http://schemas.microsoft.com/office/drawing/2014/main" id="{009FD5D3-9A64-CE12-09C3-5E1030E675E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EA3849A-06D9-EF74-C342-2F6A95BCF4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92442E-8B6D-4206-A774-2028DE90A015}" type="slidenum">
              <a:rPr lang="en-US" altLang="ja-JP"/>
              <a:pPr/>
              <a:t>95</a:t>
            </a:fld>
            <a:endParaRPr lang="en-US" altLang="ja-JP"/>
          </a:p>
        </p:txBody>
      </p:sp>
      <p:sp>
        <p:nvSpPr>
          <p:cNvPr id="533505" name="Rectangle 1">
            <a:extLst>
              <a:ext uri="{FF2B5EF4-FFF2-40B4-BE49-F238E27FC236}">
                <a16:creationId xmlns:a16="http://schemas.microsoft.com/office/drawing/2014/main" id="{701304D6-F0AB-7B2A-698D-37343AB9406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3506" name="Rectangle 2">
            <a:extLst>
              <a:ext uri="{FF2B5EF4-FFF2-40B4-BE49-F238E27FC236}">
                <a16:creationId xmlns:a16="http://schemas.microsoft.com/office/drawing/2014/main" id="{1FECF977-3D10-ED42-751A-A8A557A6292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B87C52B-4422-0AE1-32B8-AAFB8DA24F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519FEB-5860-48B5-9E8A-BA642C8D4DF8}" type="slidenum">
              <a:rPr lang="en-US" altLang="ja-JP"/>
              <a:pPr/>
              <a:t>96</a:t>
            </a:fld>
            <a:endParaRPr lang="en-US" altLang="ja-JP"/>
          </a:p>
        </p:txBody>
      </p:sp>
      <p:sp>
        <p:nvSpPr>
          <p:cNvPr id="534529" name="Rectangle 1">
            <a:extLst>
              <a:ext uri="{FF2B5EF4-FFF2-40B4-BE49-F238E27FC236}">
                <a16:creationId xmlns:a16="http://schemas.microsoft.com/office/drawing/2014/main" id="{1C8BD513-0C78-305B-63F1-E3FA89F3EC2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4530" name="Rectangle 2">
            <a:extLst>
              <a:ext uri="{FF2B5EF4-FFF2-40B4-BE49-F238E27FC236}">
                <a16:creationId xmlns:a16="http://schemas.microsoft.com/office/drawing/2014/main" id="{2952387F-73F9-E7FB-DA09-AE67315BEAE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4BDA7C2E-14A4-AD83-5F44-CA6898F5EC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4B46C2-0A89-4FB5-A6A4-7566270336E3}" type="slidenum">
              <a:rPr lang="en-US" altLang="ja-JP"/>
              <a:pPr/>
              <a:t>97</a:t>
            </a:fld>
            <a:endParaRPr lang="en-US" altLang="ja-JP"/>
          </a:p>
        </p:txBody>
      </p:sp>
      <p:sp>
        <p:nvSpPr>
          <p:cNvPr id="535553" name="Rectangle 1">
            <a:extLst>
              <a:ext uri="{FF2B5EF4-FFF2-40B4-BE49-F238E27FC236}">
                <a16:creationId xmlns:a16="http://schemas.microsoft.com/office/drawing/2014/main" id="{4FA9506F-ABF2-F021-A2C2-59B68FE4396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835A752C-F413-2865-CBE5-1DF17F736C9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FC43747B-7A8F-E888-6424-10BAC43204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E212C2-32BF-4FB6-BE50-800E61D2FCC7}" type="slidenum">
              <a:rPr lang="en-US" altLang="ja-JP"/>
              <a:pPr/>
              <a:t>98</a:t>
            </a:fld>
            <a:endParaRPr lang="en-US" altLang="ja-JP"/>
          </a:p>
        </p:txBody>
      </p:sp>
      <p:sp>
        <p:nvSpPr>
          <p:cNvPr id="536577" name="Rectangle 1">
            <a:extLst>
              <a:ext uri="{FF2B5EF4-FFF2-40B4-BE49-F238E27FC236}">
                <a16:creationId xmlns:a16="http://schemas.microsoft.com/office/drawing/2014/main" id="{2DC28D0D-C8FB-A403-3150-2FEE0861BCA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6578" name="Rectangle 2">
            <a:extLst>
              <a:ext uri="{FF2B5EF4-FFF2-40B4-BE49-F238E27FC236}">
                <a16:creationId xmlns:a16="http://schemas.microsoft.com/office/drawing/2014/main" id="{FCBEC795-37B0-2878-DF4A-ED7AFB1C102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1FE1792-0890-E191-35AA-72A291B303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03DD06-4A13-464D-AD14-E65CD2120DB0}" type="slidenum">
              <a:rPr lang="en-US" altLang="ja-JP"/>
              <a:pPr/>
              <a:t>99</a:t>
            </a:fld>
            <a:endParaRPr lang="en-US" altLang="ja-JP"/>
          </a:p>
        </p:txBody>
      </p:sp>
      <p:sp>
        <p:nvSpPr>
          <p:cNvPr id="537601" name="Rectangle 1">
            <a:extLst>
              <a:ext uri="{FF2B5EF4-FFF2-40B4-BE49-F238E27FC236}">
                <a16:creationId xmlns:a16="http://schemas.microsoft.com/office/drawing/2014/main" id="{EF374055-0F92-848E-450C-B5FF9902D61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7602" name="Rectangle 2">
            <a:extLst>
              <a:ext uri="{FF2B5EF4-FFF2-40B4-BE49-F238E27FC236}">
                <a16:creationId xmlns:a16="http://schemas.microsoft.com/office/drawing/2014/main" id="{B110BAF9-85CF-A171-2B37-F6C945E2C49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9ACAED-FB91-AC92-21CF-F45ED1080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7313AEE-FBE3-E76B-92BE-5ECD5AB10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4D9BB7-5C0C-DB8A-0157-88D232346C3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024AE9-54EE-4312-AB4C-F43E4549800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005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79D99A-D022-E150-A6AE-2157F983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8F27A4-F690-300C-6B6B-DE2DAF2EA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732FEA-7DD8-79D8-21F3-39F29A6DBB9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34F076-2139-4743-95B5-693056FE98C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198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24F7367-8676-73DC-8DF3-928DADD69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92875" y="609600"/>
            <a:ext cx="1935163" cy="54562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640D46-2C2E-9412-63EC-16CBF05B6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4675" cy="54562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D982D9-FE6B-4EC0-D4A7-DD758A17B1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E64D55-0BFD-44CA-8CA5-D11678F2E87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129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4C72EB-5363-1A88-566C-323373D72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E79414-A8C7-1216-C1CC-22A37A90F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073742-37D4-8C6A-FB55-0DDEBCBE5AD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8AE106-CFF6-4278-A8EA-7241C44CDF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598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FC11A-28F7-DDE3-671B-9D0F709B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9DAA05-3364-55AD-8BCF-9FA32502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2529AB-4957-EC46-66AF-31A34ED7A93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FA2813-43F3-4E75-AC97-55A92E56EB6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194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05A115-046A-5F14-0C1B-3981F881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9AE4A2-D7D9-F538-D694-B884D0D32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A6BC24-7AD3-D474-2F50-B1A2CEFFCD8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DA23B9-612B-4D03-AEC7-0430D149C3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0589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65EA24-B077-D9A9-4EA6-1DE09EE2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2B13F-7ED7-9F15-E589-AB8CE6264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46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BC322E-F8C9-D2ED-8AE7-FE316425B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5713" cy="40846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630710-0671-91B2-A400-3D9D39BE2E1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6253E2-B1A5-4565-BB0B-AB5B115161F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669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ACC50E-DD6F-F630-E003-23384A36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8318B9-8CD2-06CD-43B4-B2E7C64BE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8FE582-42A0-A2FD-8713-74684B21F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27E493-37BE-B137-BD55-59DC145F5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A081D3B-17EC-7F44-6427-63BC0DD23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292DCA-5404-FDC6-6744-00554D4E95C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FE0D8B-580D-4F4C-B7B5-55E20F2A29A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006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2A48F-838B-43EE-9AA8-4D48A035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E9B23F2-FC7B-024D-0162-91D6D32355C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D179CB-699C-49E4-841A-4B9F9079436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7038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7226254-BB10-FB97-ABFC-3A4F640B8B0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A62265-37ED-4975-85F2-B5A80CC3C18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6129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CAB85-1AF2-F7C1-7BA6-53ECD779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442858-3C97-D12B-B788-AD77CFEEB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81B751-C0F0-DBC8-D510-B6E2CC56D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3B64478-37CB-EAE2-7DA4-4E6E3A0B7B9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279850-FF0C-45E6-BFA0-18C512B5FE4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272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52101E-430E-4C81-4C8C-5FA06E67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2F3315-86DB-860D-EE22-C5C22173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08B1-9E57-D0F3-3FE8-5DD30508E7E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14BF57-F6F7-4410-9D39-59342E76E8C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076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6BA997-312F-02B6-BE18-EC144BDE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07CACE5-6559-40D6-92DC-E2E92F723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4910254-CD56-8CF8-087E-F99A8B0D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31D736-6ABC-C266-38D5-3374B6C257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48F512-1EDE-4ACB-88DB-33B74129911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669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508CA3-A9E6-7E1A-197E-12E94731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BC3A2C-07C2-9E75-27B2-0AD93D118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39E660-FD27-2B62-B210-343572CD57E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600F4A5-A933-4875-87FF-3F508788F6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6474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C23A455-4D32-7D0D-5925-85982A00B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92875" y="609600"/>
            <a:ext cx="1935163" cy="54562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E1C207-091A-A4E9-BF6E-62B0A2006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4675" cy="54562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C61533-AD4C-B91E-66E6-F00C8D483FC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AAA36A-E06F-4254-8B8A-2FC806014A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1035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A8F523-DFFC-16A1-4F3B-15EC2E420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F5CFE12-97D3-D9BD-F7E8-D4D502F24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9AA5AA-B119-215E-4977-D1698E448C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2F59C49-1E97-7230-347C-FBED68FE33B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823598-E1B6-4E1D-85BE-5C3FCC2F304F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77454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589221-DAA1-87C0-57A7-6274B96B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89859D-B682-7FAE-7E6F-153180798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2B69C3-9458-F16C-C3CB-935C3C6CEA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8F4EC5-8F1C-F727-F842-39F882386A9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FE3ACC-09CE-4BD8-B486-FBC9FD5F2160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01050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E1265C-A72C-D7E7-E011-3896008F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DD22A5-B0EE-C896-C461-BFEEFDABC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7CB3DD-6FDA-AD2C-89CF-0800470425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74D355-7C49-34A3-EE3B-46392D0B0B7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D7648F-3913-4637-BA4E-C313AED752A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5205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A4A6D-9C30-1BA3-AD3A-9D5B7E27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685DD9-1F3D-058A-6584-89FAFA0CB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19550" cy="44894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54B11D-FD31-4FA1-1119-05C2591F7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0263" y="1052513"/>
            <a:ext cx="4021137" cy="44894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5874AE-2171-661F-4326-8737C2DB06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FD0409-E94B-C932-7BDF-FDF6DDF56BB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ADBE56-9809-472D-BFC8-480449AA0CE1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96543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A4F35-D85E-485E-30AF-25323AE6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C84744-DED3-3C13-1575-ED3981F5B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CB6B7C-1FF3-E107-69B4-079AC0048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096A3A2-855B-120E-F72B-31049DD13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D7315AC-7851-AB1E-65C2-2AA012964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82E187A-0BF3-0B4B-2011-326CB9CE66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95216510-A347-1008-928A-EA864790797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D8B965-6599-4E84-B0D0-ED378254085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80543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C95C98-5DDD-7C18-7E2A-EE79E5A4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C322B05-C320-6A38-F788-BB947194F8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34F0CD-39A4-5562-B68F-FDFFEAA8863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C10D8A-1D36-4389-9BE7-E8B8CB57DC5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75958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7E016A-02F7-6983-D383-0048C8729A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BC4627F-B730-752B-1631-D2C1A67A03C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714C6B-F69B-4343-884F-5BE8C02D87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1297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AB520E-7588-6FED-8A64-2A5305F5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B6F70A-E7CF-574A-9410-BA35B22E0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8EA1D6-48AB-02BA-8A6C-E6DA24F8D46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C71DAA-7524-4526-86E7-2266009C286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482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48FD59-AF4D-0EA0-782C-F3D5BD52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A83464-8FF0-E6AF-7128-AB381CC3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286CB8-7B7B-0F49-79AF-CC2BA6855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695260-A6D9-E621-6108-F4945CD001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94118C-4378-B5A3-67E3-35AC32E970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0F0643-F2FB-4FD1-A304-D6ABA86BAB70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98419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EC4765-6D7F-6F9D-1EBE-C3A3AF12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78F53F4-A85E-88ED-20E4-7EA88F57B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AE3562-44D2-672D-8E11-89F5E3EF2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C41674-B98A-3BE1-B93D-DD6304B008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17865C-2982-44F5-0A80-9475C37B774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EE8219-9A17-4243-AD60-B45D2B0FBD61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21962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C8271C-A53B-77ED-6F80-CA5E8491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456F73-5A57-CEF9-FC54-CB7131422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90CCC4-4712-60F6-4870-3F6D9C4E44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D5AC4A-5BFA-638B-BEFD-B60DD8133B0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A3A4AD-42FA-4CE1-85DD-86CD0545D724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22715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FEF1B38-61E1-B919-A429-A4C3D1529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5463" y="115888"/>
            <a:ext cx="2135187" cy="54260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5FB9FD8-082A-5332-92EA-8A7F3D43C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4750" cy="54260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1C5E67-ECBD-0BDD-2705-5E9C560CE5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A44E64-73CF-EA06-505B-BDA8769D0D2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395083-F63B-453A-9800-539CF0732F1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31440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CAE2C-4DC9-2109-3675-498AA2F5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F33768-14E2-14E7-4116-3946442E7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6F7059-C05B-6E9A-2DCA-21A377C852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920EF8-F843-E0D6-61AA-6690EB6BAE2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671CCD-716A-42C1-BDC4-9016B86FE007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79404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40151C-9958-819C-7A4E-EB9A0BD2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586437-CA62-D2E3-52D5-CB1DA85F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860B3A-55BE-DBCA-66EB-0A97384E09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8168B32-025A-ED2B-4A68-3DE34F166C5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FFD690-6C0E-4CEF-9C50-DC03F599F09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89633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F80458-F7D2-DA30-6D1C-B1D4E279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9AC655-C763-AC43-B5C2-219941D8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13A35D-DA19-F58E-BEF7-CDCCB17BBF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BA079C-364B-2FA1-7F53-9C1FAB5BFDB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EB8DBB-0E09-4092-A118-9FF16BB5D21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3088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324A8C-B446-F0BC-7447-98ACE94D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8CAE99-4A99-9EF9-DB97-9D3036E71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1137" cy="44910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8389D60-372C-8A2E-DBBA-62CF9886E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850" y="1052513"/>
            <a:ext cx="4021138" cy="44910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E36234-CB59-125E-A341-A9D3CD4BD95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A655DA-1B04-2B20-DC9F-C6A97600CCF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58F838-59D9-492C-85E5-34DF0DCD9DBB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08080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C5AF8-EE67-2EDE-B80A-5F4B120A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38F461-58CD-6284-2D0C-E7E730687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0EE3AE4-AF91-D6DA-17EA-B9D4E8B5B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D604D1-E44A-E540-078F-A93D7CE41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40F2A64-5EF6-772E-8962-7F438E2D9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6AF22EA-5F99-B59E-A28B-904FD656A4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343E7BA1-5681-5D2C-608F-7D1A813FB15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20B1B1-4759-4832-962E-52B91E7D2BB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41243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819E91-C476-120C-5993-FFFA47C2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12E58C-C0BA-BDF9-FC67-CA75782FF8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952EF7-8F8B-CF0A-F6D2-C486E670782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FCB1D0-5D63-4092-811A-1A526CF67E5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4156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53E90C-BB0B-216E-622D-12C2A90F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35266-8380-A284-9120-6443C8B3E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46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30559F-0728-1D50-2274-5D71B97B8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5713" cy="40846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526687-212F-EBFA-CD8E-2E17F136FFC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337355-F940-475B-92F8-56B81E01745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53777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004DFA-D3CB-5146-0703-F88EA254F4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AF6FB16-229F-EFC2-B4C5-CB27FDFC0F1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5A1AA9-9FD7-408E-AB3C-954B889F7A4D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60124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65128-0F7B-B2D7-2F98-7B5FF8F8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973480-1D3C-FE2A-BB48-07018C58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E067D3-8CA6-4C1F-56CF-E52945E2E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85F70A-F8B1-2B96-48D0-FA29FB7B41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9D0BBD-F9E9-AAA4-427E-DA2BE55ADE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00D517-707B-448C-8B34-7B7CF8828B6F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77671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A47FC1-85B3-D492-B596-E1FA9DA4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311DFD1-1665-CF0D-D4F1-CD4217FE5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2680FA-168E-060B-3373-63CE4FFE8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8DF42A-8446-B2C9-2365-5DA730F820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1B1F92-41C4-1C1D-637D-C04A13C1EFE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B7289B-77F3-46C6-BB10-22D87E6993B1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42682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CBBE9-9D56-6000-6801-7442FD95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0B1122-0A24-57D7-7753-F1CCD176B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CE2E16-DBCD-0215-46A2-657C6D38F0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92B4B7-9511-354D-7D37-87058B930BA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15D6B6-7B52-4CB8-AFD6-113C762DB14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4337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56268B8-6CD0-04E3-700B-0B2DA9C30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7050" y="115888"/>
            <a:ext cx="2135188" cy="54276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A7BA7A-3138-1D14-8A04-769A25FF6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6337" cy="54276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F6E9B2-783C-8434-7791-4BBAAED218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C555E5-3FFA-3AAC-6CF8-39D0121349B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BD3356-A115-4AA7-814A-FDAD75CF21EB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49069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EDD9AB-5442-7E07-ED23-1C337731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100" y="115888"/>
            <a:ext cx="4656138" cy="52863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8868041-7F9E-CBCE-6F8D-1C2744CAB7E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098675" cy="3302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A9D3D2-0272-9CF9-7709-81EDEF96407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098675" cy="330200"/>
          </a:xfrm>
        </p:spPr>
        <p:txBody>
          <a:bodyPr/>
          <a:lstStyle>
            <a:lvl1pPr>
              <a:defRPr/>
            </a:lvl1pPr>
          </a:lstStyle>
          <a:p>
            <a:fld id="{40068527-932E-4DE0-92C6-44200E09B8B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9116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1F520E-4D34-DDA6-FC78-DB092E6DD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AF9CEEC-EA04-312F-549A-E94E16B27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00B8CB-C541-A4C5-905D-42062E0111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2E0A4F-595C-E130-91C1-2C4A75A5FD8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A32C21-4220-4D1E-B8BC-F4E00F9D0024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91728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FBF3C7-9848-6692-6F74-3C7AC6F1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23731A-8B2C-867A-0CD2-6583EAD7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5AFADD-0120-DD6C-79D7-6A5F57D8A3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7F0F3B-2B4D-D474-2669-0B097062398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30DFC5-EA74-4CBD-86BB-2B652E8443A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87663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8F776B-28AB-4086-C054-880D9185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4E7CC3-1EC8-DD71-3CDF-F72374A93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1C6ACA-BCCB-0E10-EC46-9F8CFD8A4C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4560E5E-B38B-BBCB-51D3-824D1102916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2A19E9-6A88-453A-AA99-843FCECD2D17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7136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1E912-6ECF-EF11-2FCF-19BEF1F0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5C257B-3EFE-EB08-0B44-4E95C7E0C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16375" cy="44815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A01234-A4AD-C52F-6350-AEA7488B6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088" y="1052513"/>
            <a:ext cx="4016375" cy="44815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792CA-6C9A-25A1-3F8A-F39AD4B899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A25424-DB19-713E-30FE-209A86CB0C2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1A3496-ED67-4FFE-A6F1-C92A87650DEB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3993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B59BAB-8C19-8941-7851-3B47C029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B0FF1C-F221-908D-7FD0-5CE32E3F2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F93ECD-BD77-0B7D-04C2-C17293241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121AB5F-7DFB-C15C-F474-04710F1BF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38A4DFC-2529-95BC-591F-2046C8C2E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A00D0E-EAD4-DE07-5A81-B627E142E1F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BB5EA1-27CE-436B-B193-812A073F374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9625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881EC-E518-3A14-72EE-F3BF0BB9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DC58EA-E699-4458-2108-7C8951B6A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11B2E8-55AD-D0F9-3128-32804DAD4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D1CA835-34A8-0E57-D6D4-5CB2D67BB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0020FA8-849C-D0C1-A34E-821285159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C2A508C-EB3F-1972-95D7-215F0CBFC5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4F0DB9A-C475-04A1-393D-A032122461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A5BFD3-B8AA-4FF3-8265-8379448C777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74698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043768-CB63-B0A2-D22D-B7A9C538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CF9E7B-0757-05D1-61F8-4DB896B0DA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32FA8A-006B-D065-E9A7-500EDD8C9DA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DF684F-F58C-4DBD-BAD0-4F7288375D54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393698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1276C0B-6A9B-947B-0D37-1A83549ACE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DC3EA0F-B3FC-23FD-CC3B-74086C792E0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32A14D-97BE-4961-98A6-FCC8AED927C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68136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1A2BC0-761C-726C-C76C-1DF5FDD5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D1A167-3ED5-04E7-8AA0-1699FB5F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1C38CB-7254-E019-5797-61B3CAF3F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4E096A-EDAA-6C8D-A473-AD2A23BAA0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557104-825F-72BF-905C-34B9C4821F6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74707F-8308-440A-934D-ADFC12503287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37394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A2640B-41C4-EE24-EF16-6F73314C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0058EAC-B4D6-A61C-AFA5-70118A620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195F3B-FC51-425B-5FBD-E3A83EA8A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9D4195-C56C-47D5-31CF-BB2E4B17C3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DE751C-C66A-8EFD-508E-5C0E78580BD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E0DF36-9D4F-44B8-8F44-76CDA3D5CEB0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88500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2AE2C-A8F0-6670-94B0-A47E424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BE49E2F-E1FA-DE62-B702-BA1E1B675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CF01AC-0F5E-A54D-C163-9318600B6E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02701D9-FDF3-7B25-6917-160A2E05D3B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5CF798-D93D-4BF2-98AD-8FFF5BE34D3D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64619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45344EF-5E0D-7E9B-BC46-9FE096B31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133600" cy="54181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FECF34-E83B-4B69-084B-CB37A0272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48400" cy="54181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9BCC16-6F0C-54C2-404D-D8C3291D18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C0EA611-0C07-5C3B-6663-25FF127927C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2AC17B-9AEE-4C2C-83DE-090C2FE08E19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9139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8E6C90-FA18-57CC-A04E-7AA4926E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FF5AD1B-3F24-6BC4-41F3-CFF359C4E7E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F6C07D-E92C-43C3-BA9A-A3ACA2EAA4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134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8C2EC8-31CB-F02D-8879-63CB731C82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12C8CA8-5B51-480E-A533-BE39574D47B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564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C94890-AFA2-97B2-B4B5-8FF72AD6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64EABC-0034-CBCD-1F3F-F32F7C5E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0811049-EC42-BEAA-46C9-1517F6128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A47571-104F-CD2E-2F68-F52FB3F7731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A2D079-A6AB-4621-A37F-3862636C551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733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C14108-BEF6-65AF-EE68-B2BB6EE9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9B241A-0D5D-B213-E316-F8042E686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5947C0-73BF-F581-8E22-8AADB0FD9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9285ACD-F841-6E91-076F-1398857BA91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A88463-6E14-430A-9C34-D3E52832641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423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F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>
            <a:extLst>
              <a:ext uri="{FF2B5EF4-FFF2-40B4-BE49-F238E27FC236}">
                <a16:creationId xmlns:a16="http://schemas.microsoft.com/office/drawing/2014/main" id="{C4190FDD-E880-1350-B942-54E1764E9E80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02725" cy="6815137"/>
            <a:chOff x="0" y="1"/>
            <a:chExt cx="5734" cy="4293"/>
          </a:xfrm>
        </p:grpSpPr>
        <p:sp>
          <p:nvSpPr>
            <p:cNvPr id="1026" name="Freeform 2">
              <a:extLst>
                <a:ext uri="{FF2B5EF4-FFF2-40B4-BE49-F238E27FC236}">
                  <a16:creationId xmlns:a16="http://schemas.microsoft.com/office/drawing/2014/main" id="{C317F561-F926-7C06-4367-5595C8379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999"/>
              <a:ext cx="2340" cy="3295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2295 0 0"/>
                <a:gd name="G7" fmla="cos 56776 G6"/>
                <a:gd name="G8" fmla="+- 2295 0 0"/>
                <a:gd name="G9" fmla="sin 56487 G8"/>
                <a:gd name="G10" fmla="+- G7 G9 0"/>
                <a:gd name="G11" fmla="+- G10 1080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47104 0 0"/>
                <a:gd name="G20" fmla="*/ 1 38719 25856"/>
                <a:gd name="G21" fmla="*/ G20 1 180"/>
                <a:gd name="G22" fmla="*/ 0 1 G21"/>
                <a:gd name="G23" fmla="+- 64581 0 0"/>
                <a:gd name="G24" fmla="+- 921 0 0"/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100000">
                  <a:srgbClr val="182F76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7" name="Freeform 3">
              <a:extLst>
                <a:ext uri="{FF2B5EF4-FFF2-40B4-BE49-F238E27FC236}">
                  <a16:creationId xmlns:a16="http://schemas.microsoft.com/office/drawing/2014/main" id="{9E4B36E2-1AA0-D323-2C68-68FD73CF4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"/>
              <a:ext cx="5279" cy="429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21600 0 0"/>
                <a:gd name="G9" fmla="+- 1 0 0"/>
                <a:gd name="T0" fmla="*/ -1 w 21600"/>
                <a:gd name="T1" fmla="*/ 0 h 21600"/>
                <a:gd name="T2" fmla="*/ 21600 w 21600"/>
                <a:gd name="T3" fmla="*/ 2160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-1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600" cap="rnd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BAF316-302A-70CB-CADF-1268025BF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2238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1D485194-E24C-8C7F-6732-0816231C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43CCC83E-47CE-B069-CA1E-2EA86DD32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3F40055B-C9E9-789B-83C1-BFBD5E5C74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48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ea typeface="ＭＳ 明朝" panose="02020609040205080304" pitchFamily="17" charset="-128"/>
              </a:defRPr>
            </a:lvl1pPr>
          </a:lstStyle>
          <a:p>
            <a:fld id="{689E768F-3588-4B97-AEE2-D7E02420039C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DD0DEC46-A3A6-0DF9-63B5-C3A75D3DB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2238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F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>
            <a:extLst>
              <a:ext uri="{FF2B5EF4-FFF2-40B4-BE49-F238E27FC236}">
                <a16:creationId xmlns:a16="http://schemas.microsoft.com/office/drawing/2014/main" id="{14D2E39C-E76D-597D-27A1-61FC6E5EFAA9}"/>
              </a:ext>
            </a:extLst>
          </p:cNvPr>
          <p:cNvGrpSpPr>
            <a:grpSpLocks/>
          </p:cNvGrpSpPr>
          <p:nvPr/>
        </p:nvGrpSpPr>
        <p:grpSpPr bwMode="auto">
          <a:xfrm>
            <a:off x="-1035050" y="1552575"/>
            <a:ext cx="10148888" cy="5275263"/>
            <a:chOff x="-652" y="978"/>
            <a:chExt cx="6393" cy="3323"/>
          </a:xfrm>
        </p:grpSpPr>
        <p:sp>
          <p:nvSpPr>
            <p:cNvPr id="2050" name="Freeform 2">
              <a:extLst>
                <a:ext uri="{FF2B5EF4-FFF2-40B4-BE49-F238E27FC236}">
                  <a16:creationId xmlns:a16="http://schemas.microsoft.com/office/drawing/2014/main" id="{0FACEED1-F46D-35EA-1243-336E00941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1" y="1707"/>
              <a:ext cx="3680" cy="259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47104 0 0"/>
                <a:gd name="G15" fmla="*/ 1 38719 25856"/>
                <a:gd name="G16" fmla="*/ G15 1 180"/>
                <a:gd name="G17" fmla="*/ 0 1 G16"/>
                <a:gd name="G18" fmla="+- 1086 0 0"/>
                <a:gd name="G19" fmla="+- 1470 0 0"/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100000">
                  <a:srgbClr val="182F76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1" name="Freeform 3">
              <a:extLst>
                <a:ext uri="{FF2B5EF4-FFF2-40B4-BE49-F238E27FC236}">
                  <a16:creationId xmlns:a16="http://schemas.microsoft.com/office/drawing/2014/main" id="{FCB538E5-3A69-BE2E-FAA3-97E3DE6A3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2" y="978"/>
              <a:ext cx="4218" cy="332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25207 0 0"/>
                <a:gd name="G5" fmla="*/ 1 28215 51712"/>
                <a:gd name="G6" fmla="+- 1 0 0"/>
                <a:gd name="G7" fmla="+- 1 0 0"/>
                <a:gd name="G8" fmla="+- 1 0 0"/>
                <a:gd name="G9" fmla="*/ 1 38719 25856"/>
                <a:gd name="G10" fmla="*/ G9 1 180"/>
                <a:gd name="G11" fmla="*/ 0 1 G10"/>
                <a:gd name="T0" fmla="*/ 3976 w 21600"/>
                <a:gd name="T1" fmla="*/ 0 h 21231"/>
                <a:gd name="T2" fmla="*/ 21600 w 21600"/>
                <a:gd name="T3" fmla="*/ 21231 h 21231"/>
                <a:gd name="T4" fmla="*/ 3976 w 21600"/>
                <a:gd name="T5" fmla="*/ 0 h 21231"/>
                <a:gd name="T6" fmla="*/ 21600 w 21600"/>
                <a:gd name="T7" fmla="*/ 21231 h 21231"/>
                <a:gd name="T8" fmla="*/ 0 w 21600"/>
                <a:gd name="T9" fmla="*/ 21231 h 21231"/>
                <a:gd name="T10" fmla="*/ 3976 w 21600"/>
                <a:gd name="T11" fmla="*/ 0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600" cap="rnd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52" name="Rectangle 4">
            <a:extLst>
              <a:ext uri="{FF2B5EF4-FFF2-40B4-BE49-F238E27FC236}">
                <a16:creationId xmlns:a16="http://schemas.microsoft.com/office/drawing/2014/main" id="{22C4B7AF-56B9-E6DB-CF25-150893098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2238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B310EE5-1D29-14B3-93E3-65AF75DA7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2238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05C02306-9F9F-326E-0478-A447AA031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E653D3C5-8B6E-8026-5C0D-5F4BEB588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71E90A89-EA9E-C359-9E58-E253AC61A7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48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ea typeface="ＭＳ 明朝" panose="02020609040205080304" pitchFamily="17" charset="-128"/>
              </a:defRPr>
            </a:lvl1pPr>
          </a:lstStyle>
          <a:p>
            <a:fld id="{02831BB8-7107-4C6C-93AC-603B1BB5F34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CC66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66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F6511242-9570-5E7F-72A1-CE3550434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45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8A17BE7-86AA-9FA8-7882-B3B2CCC5B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3087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CF854D8-6C68-4478-6B72-5F2B83E5C34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09708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endParaRPr lang="ja-JP" altLang="ja-JP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F628BE45-333A-EC87-4293-2A856ED60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1C3CAFC-5AB8-01D2-FDA5-7A91CBF4D6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9708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fld id="{F8878AA9-B291-40B8-8D9A-9D64CE7A0A8B}" type="slidenum">
              <a:rPr lang="ja-JP" altLang="ja-JP"/>
              <a:pPr/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marL="1143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marL="1600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marL="20574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B60779D6-C007-1A37-AEDB-75142C08B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61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E359B4E-0C48-13D9-3270-783B6735A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4675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73E0669-B9A0-57D7-E1BC-C2E167B4FBC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0986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endParaRPr lang="ja-JP" altLang="ja-JP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41B45366-C45B-3CF1-CD2F-BFADE4B6D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DCD5500-82D0-41E4-6A88-F4329BF4FEF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986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fld id="{AEED5126-8F16-4E04-8DA6-EC6CC2771041}" type="slidenum">
              <a:rPr lang="ja-JP" altLang="ja-JP"/>
              <a:pPr/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marL="1143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marL="1600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marL="20574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7D4B9781-74AF-916D-3876-71351665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46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ABE0971A-E6DB-07A2-B2DE-A3B0B02D6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8515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B407A44-4098-3548-D82F-26D7D76E2F5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089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endParaRPr lang="ja-JP" altLang="ja-JP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CD60473B-04DC-B510-B633-0F6E3C821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5A439A3-651A-C04F-B4D7-D3AFDF879D1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89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800">
                <a:solidFill>
                  <a:srgbClr val="000000"/>
                </a:solidFill>
                <a:latin typeface="+mn-lt"/>
                <a:ea typeface="ＭＳ 明朝" panose="02020609040205080304" pitchFamily="17" charset="-128"/>
              </a:defRPr>
            </a:lvl1pPr>
          </a:lstStyle>
          <a:p>
            <a:fld id="{7D04863A-E541-4765-B34E-B51902E853AC}" type="slidenum">
              <a:rPr lang="ja-JP" altLang="ja-JP"/>
              <a:pPr/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marL="1143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marL="1600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marL="20574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9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9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9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9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9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9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9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9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9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9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9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9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9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9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9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9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9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9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9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9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9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9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9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9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9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9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9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9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9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9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9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9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9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9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9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9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9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9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9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5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5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5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5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5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5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5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5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5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5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5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5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5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5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5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5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5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5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5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5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5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5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5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5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5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5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5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5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5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5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5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5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5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5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5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5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5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5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5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5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5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5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5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5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5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5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5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5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5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5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5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5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5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5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5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5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5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5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5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5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5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5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5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5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5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5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5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5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5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5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5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5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5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5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5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5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5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5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5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5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5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5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5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5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5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5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5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5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5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5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5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5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5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5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5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5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5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5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5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5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5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5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5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5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5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5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5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5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5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5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5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5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5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5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5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5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5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5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5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5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5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5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5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5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52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5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5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5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5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5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5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5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5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5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5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5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5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5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5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5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5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5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5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5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52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52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5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52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5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52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52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52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5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52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5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52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52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52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52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52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5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52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52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1.xml"/><Relationship Id="rId1" Type="http://schemas.openxmlformats.org/officeDocument/2006/relationships/slideLayout" Target="../slideLayouts/slideLayout52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2.xml"/><Relationship Id="rId1" Type="http://schemas.openxmlformats.org/officeDocument/2006/relationships/slideLayout" Target="../slideLayouts/slideLayout52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3.xml"/><Relationship Id="rId1" Type="http://schemas.openxmlformats.org/officeDocument/2006/relationships/slideLayout" Target="../slideLayouts/slideLayout52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4.xml"/><Relationship Id="rId1" Type="http://schemas.openxmlformats.org/officeDocument/2006/relationships/slideLayout" Target="../slideLayouts/slideLayout52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5.xml"/><Relationship Id="rId1" Type="http://schemas.openxmlformats.org/officeDocument/2006/relationships/slideLayout" Target="../slideLayouts/slideLayout52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6.xml"/><Relationship Id="rId1" Type="http://schemas.openxmlformats.org/officeDocument/2006/relationships/slideLayout" Target="../slideLayouts/slideLayout52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7.xml"/><Relationship Id="rId1" Type="http://schemas.openxmlformats.org/officeDocument/2006/relationships/slideLayout" Target="../slideLayouts/slideLayout52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8.xml"/><Relationship Id="rId1" Type="http://schemas.openxmlformats.org/officeDocument/2006/relationships/slideLayout" Target="../slideLayouts/slideLayout52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9.xml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0.xml"/><Relationship Id="rId1" Type="http://schemas.openxmlformats.org/officeDocument/2006/relationships/slideLayout" Target="../slideLayouts/slideLayout52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1.xml"/><Relationship Id="rId1" Type="http://schemas.openxmlformats.org/officeDocument/2006/relationships/slideLayout" Target="../slideLayouts/slideLayout52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2.xml"/><Relationship Id="rId1" Type="http://schemas.openxmlformats.org/officeDocument/2006/relationships/slideLayout" Target="../slideLayouts/slideLayout5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3.xml"/><Relationship Id="rId1" Type="http://schemas.openxmlformats.org/officeDocument/2006/relationships/slideLayout" Target="../slideLayouts/slideLayout52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4.xml"/><Relationship Id="rId1" Type="http://schemas.openxmlformats.org/officeDocument/2006/relationships/slideLayout" Target="../slideLayouts/slideLayout52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5.xml"/><Relationship Id="rId1" Type="http://schemas.openxmlformats.org/officeDocument/2006/relationships/slideLayout" Target="../slideLayouts/slideLayout52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6.xml"/><Relationship Id="rId1" Type="http://schemas.openxmlformats.org/officeDocument/2006/relationships/slideLayout" Target="../slideLayouts/slideLayout52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7.xml"/><Relationship Id="rId1" Type="http://schemas.openxmlformats.org/officeDocument/2006/relationships/slideLayout" Target="../slideLayouts/slideLayout5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8.xml"/><Relationship Id="rId1" Type="http://schemas.openxmlformats.org/officeDocument/2006/relationships/slideLayout" Target="../slideLayouts/slideLayout52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9.xml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0.xml"/><Relationship Id="rId1" Type="http://schemas.openxmlformats.org/officeDocument/2006/relationships/slideLayout" Target="../slideLayouts/slideLayout5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52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2.xml"/><Relationship Id="rId1" Type="http://schemas.openxmlformats.org/officeDocument/2006/relationships/slideLayout" Target="../slideLayouts/slideLayout52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3.xml"/><Relationship Id="rId1" Type="http://schemas.openxmlformats.org/officeDocument/2006/relationships/slideLayout" Target="../slideLayouts/slideLayout52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4.xml"/><Relationship Id="rId1" Type="http://schemas.openxmlformats.org/officeDocument/2006/relationships/slideLayout" Target="../slideLayouts/slideLayout52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5.xml"/><Relationship Id="rId1" Type="http://schemas.openxmlformats.org/officeDocument/2006/relationships/slideLayout" Target="../slideLayouts/slideLayout52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6.xml"/><Relationship Id="rId1" Type="http://schemas.openxmlformats.org/officeDocument/2006/relationships/slideLayout" Target="../slideLayouts/slideLayout52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7.xml"/><Relationship Id="rId1" Type="http://schemas.openxmlformats.org/officeDocument/2006/relationships/slideLayout" Target="../slideLayouts/slideLayout52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8.xml"/><Relationship Id="rId1" Type="http://schemas.openxmlformats.org/officeDocument/2006/relationships/slideLayout" Target="../slideLayouts/slideLayout52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9.xml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0.xml"/><Relationship Id="rId1" Type="http://schemas.openxmlformats.org/officeDocument/2006/relationships/slideLayout" Target="../slideLayouts/slideLayout52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1.xml"/><Relationship Id="rId1" Type="http://schemas.openxmlformats.org/officeDocument/2006/relationships/slideLayout" Target="../slideLayouts/slideLayout52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2.xml"/><Relationship Id="rId1" Type="http://schemas.openxmlformats.org/officeDocument/2006/relationships/slideLayout" Target="../slideLayouts/slideLayout52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3.xml"/><Relationship Id="rId1" Type="http://schemas.openxmlformats.org/officeDocument/2006/relationships/slideLayout" Target="../slideLayouts/slideLayout52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4.xml"/><Relationship Id="rId1" Type="http://schemas.openxmlformats.org/officeDocument/2006/relationships/slideLayout" Target="../slideLayouts/slideLayout52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5.xml"/><Relationship Id="rId1" Type="http://schemas.openxmlformats.org/officeDocument/2006/relationships/slideLayout" Target="../slideLayouts/slideLayout52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6.xml"/><Relationship Id="rId1" Type="http://schemas.openxmlformats.org/officeDocument/2006/relationships/slideLayout" Target="../slideLayouts/slideLayout52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7.xml"/><Relationship Id="rId1" Type="http://schemas.openxmlformats.org/officeDocument/2006/relationships/slideLayout" Target="../slideLayouts/slideLayout52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8.xml"/><Relationship Id="rId1" Type="http://schemas.openxmlformats.org/officeDocument/2006/relationships/slideLayout" Target="../slideLayouts/slideLayout52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9.xml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0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0.xml"/><Relationship Id="rId1" Type="http://schemas.openxmlformats.org/officeDocument/2006/relationships/slideLayout" Target="../slideLayouts/slideLayout52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1.xml"/><Relationship Id="rId1" Type="http://schemas.openxmlformats.org/officeDocument/2006/relationships/slideLayout" Target="../slideLayouts/slideLayout52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2.xml"/><Relationship Id="rId1" Type="http://schemas.openxmlformats.org/officeDocument/2006/relationships/slideLayout" Target="../slideLayouts/slideLayout52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3.xml"/><Relationship Id="rId1" Type="http://schemas.openxmlformats.org/officeDocument/2006/relationships/slideLayout" Target="../slideLayouts/slideLayout52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4.xml"/><Relationship Id="rId1" Type="http://schemas.openxmlformats.org/officeDocument/2006/relationships/slideLayout" Target="../slideLayouts/slideLayout52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5.xml"/><Relationship Id="rId1" Type="http://schemas.openxmlformats.org/officeDocument/2006/relationships/slideLayout" Target="../slideLayouts/slideLayout52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6.xml"/><Relationship Id="rId1" Type="http://schemas.openxmlformats.org/officeDocument/2006/relationships/slideLayout" Target="../slideLayouts/slideLayout52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7.xml"/><Relationship Id="rId1" Type="http://schemas.openxmlformats.org/officeDocument/2006/relationships/slideLayout" Target="../slideLayouts/slideLayout5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8.xml"/><Relationship Id="rId1" Type="http://schemas.openxmlformats.org/officeDocument/2006/relationships/slideLayout" Target="../slideLayouts/slideLayout52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9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0.xml"/><Relationship Id="rId1" Type="http://schemas.openxmlformats.org/officeDocument/2006/relationships/slideLayout" Target="../slideLayouts/slideLayout52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1.xml"/><Relationship Id="rId1" Type="http://schemas.openxmlformats.org/officeDocument/2006/relationships/slideLayout" Target="../slideLayouts/slideLayout52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2.xml"/><Relationship Id="rId1" Type="http://schemas.openxmlformats.org/officeDocument/2006/relationships/slideLayout" Target="../slideLayouts/slideLayout52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3.xml"/><Relationship Id="rId1" Type="http://schemas.openxmlformats.org/officeDocument/2006/relationships/slideLayout" Target="../slideLayouts/slideLayout52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4.xml"/><Relationship Id="rId1" Type="http://schemas.openxmlformats.org/officeDocument/2006/relationships/slideLayout" Target="../slideLayouts/slideLayout52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5.xml"/><Relationship Id="rId1" Type="http://schemas.openxmlformats.org/officeDocument/2006/relationships/slideLayout" Target="../slideLayouts/slideLayout52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6.xml"/><Relationship Id="rId1" Type="http://schemas.openxmlformats.org/officeDocument/2006/relationships/slideLayout" Target="../slideLayouts/slideLayout52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7.xml"/><Relationship Id="rId1" Type="http://schemas.openxmlformats.org/officeDocument/2006/relationships/slideLayout" Target="../slideLayouts/slideLayout52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8.xml"/><Relationship Id="rId1" Type="http://schemas.openxmlformats.org/officeDocument/2006/relationships/slideLayout" Target="../slideLayouts/slideLayout52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9.xml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0.xml"/><Relationship Id="rId1" Type="http://schemas.openxmlformats.org/officeDocument/2006/relationships/slideLayout" Target="../slideLayouts/slideLayout52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1.xml"/><Relationship Id="rId1" Type="http://schemas.openxmlformats.org/officeDocument/2006/relationships/slideLayout" Target="../slideLayouts/slideLayout52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2.xml"/><Relationship Id="rId1" Type="http://schemas.openxmlformats.org/officeDocument/2006/relationships/slideLayout" Target="../slideLayouts/slideLayout52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3.xml"/><Relationship Id="rId1" Type="http://schemas.openxmlformats.org/officeDocument/2006/relationships/slideLayout" Target="../slideLayouts/slideLayout52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4.xml"/><Relationship Id="rId1" Type="http://schemas.openxmlformats.org/officeDocument/2006/relationships/slideLayout" Target="../slideLayouts/slideLayout52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5.xml"/><Relationship Id="rId1" Type="http://schemas.openxmlformats.org/officeDocument/2006/relationships/slideLayout" Target="../slideLayouts/slideLayout52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6.xml"/><Relationship Id="rId1" Type="http://schemas.openxmlformats.org/officeDocument/2006/relationships/slideLayout" Target="../slideLayouts/slideLayout52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7.xml"/><Relationship Id="rId1" Type="http://schemas.openxmlformats.org/officeDocument/2006/relationships/slideLayout" Target="../slideLayouts/slideLayout52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8.xml"/><Relationship Id="rId1" Type="http://schemas.openxmlformats.org/officeDocument/2006/relationships/slideLayout" Target="../slideLayouts/slideLayout52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9.xml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0.xml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D0942383-9CC2-8D9E-1701-630409AD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2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聖７００　こどもの友は</a:t>
            </a: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116EC50F-5198-2AEC-599A-4845B454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925" y="215900"/>
            <a:ext cx="852805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「子どもの友は　どなたどなた」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「子どもの好きな　イェス様よ」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　ホサナと歌え　ホサナと歌え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子どもの好きな　イェス様を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186FBC20-B56F-57E4-349D-D8EC5243A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聖７０３　天地に上ない尊いみ名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5FAC9154-82E2-3C4D-951E-115040454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338" y="215900"/>
            <a:ext cx="8272463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天地</a:t>
            </a:r>
            <a:r>
              <a:rPr lang="ja-JP" altLang="ja-JP" sz="3200">
                <a:latin typeface="ＭＳ Ｐゴシック" panose="020B0600070205080204" pitchFamily="50" charset="-128"/>
              </a:rPr>
              <a:t>（てんち）</a:t>
            </a:r>
            <a:r>
              <a:rPr lang="ja-JP" altLang="ja-JP" sz="4400">
                <a:latin typeface="ＭＳ Ｐゴシック" panose="020B0600070205080204" pitchFamily="50" charset="-128"/>
              </a:rPr>
              <a:t>に上ない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尊いみ名を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讃えて集まる　わたくし達を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イェス様どうぞ　お恵み下さい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>
            <a:extLst>
              <a:ext uri="{FF2B5EF4-FFF2-40B4-BE49-F238E27FC236}">
                <a16:creationId xmlns:a16="http://schemas.microsoft.com/office/drawing/2014/main" id="{836C26CE-1300-23DD-901B-EDF7C788A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聖７３０　小さいひつじが</a:t>
            </a:r>
          </a:p>
        </p:txBody>
      </p:sp>
      <p:sp>
        <p:nvSpPr>
          <p:cNvPr id="108546" name="Text Box 2">
            <a:extLst>
              <a:ext uri="{FF2B5EF4-FFF2-40B4-BE49-F238E27FC236}">
                <a16:creationId xmlns:a16="http://schemas.microsoft.com/office/drawing/2014/main" id="{7EEB2AB3-61F8-E952-1C51-4753B4721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911225"/>
            <a:ext cx="6873875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④とうとう優しい　羊飼いは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迷子の羊を　見つけました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抱かれて帰る　この羊は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喜ばしさに　踊りました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>
            <a:extLst>
              <a:ext uri="{FF2B5EF4-FFF2-40B4-BE49-F238E27FC236}">
                <a16:creationId xmlns:a16="http://schemas.microsoft.com/office/drawing/2014/main" id="{D82D8054-64AA-CC7B-5422-15FF7439A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聖７３１　みんなをまねく</a:t>
            </a:r>
          </a:p>
        </p:txBody>
      </p:sp>
      <p:sp>
        <p:nvSpPr>
          <p:cNvPr id="109570" name="Text Box 2">
            <a:extLst>
              <a:ext uri="{FF2B5EF4-FFF2-40B4-BE49-F238E27FC236}">
                <a16:creationId xmlns:a16="http://schemas.microsoft.com/office/drawing/2014/main" id="{7E708E38-41A0-01A7-592F-D74AF316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1008063"/>
            <a:ext cx="91186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みんなを招く　イェス様のところへ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教えを聞きに　集まりましょう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罪を打ち砕いて　救いだされます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イェス様のところへ　集まりりましょう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1">
            <a:extLst>
              <a:ext uri="{FF2B5EF4-FFF2-40B4-BE49-F238E27FC236}">
                <a16:creationId xmlns:a16="http://schemas.microsoft.com/office/drawing/2014/main" id="{8A43BB8E-C769-1FAE-5025-F587A614A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聖７３１　みんなをまねく</a:t>
            </a:r>
          </a:p>
        </p:txBody>
      </p:sp>
      <p:sp>
        <p:nvSpPr>
          <p:cNvPr id="110594" name="Text Box 2">
            <a:extLst>
              <a:ext uri="{FF2B5EF4-FFF2-40B4-BE49-F238E27FC236}">
                <a16:creationId xmlns:a16="http://schemas.microsoft.com/office/drawing/2014/main" id="{72D6C571-1078-128B-2C2D-A640D2608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1008063"/>
            <a:ext cx="8701088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世界の人を　愛されるイェス様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きよく優しい　神様です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罪を打ち砕いて　救いだされます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イェス様のところへ　集まりましょう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1">
            <a:extLst>
              <a:ext uri="{FF2B5EF4-FFF2-40B4-BE49-F238E27FC236}">
                <a16:creationId xmlns:a16="http://schemas.microsoft.com/office/drawing/2014/main" id="{4566B9D7-B0D4-FB3B-FCAF-3A6B223CB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聖７３１　みんなをまねく</a:t>
            </a:r>
          </a:p>
        </p:txBody>
      </p:sp>
      <p:sp>
        <p:nvSpPr>
          <p:cNvPr id="111618" name="Text Box 2">
            <a:extLst>
              <a:ext uri="{FF2B5EF4-FFF2-40B4-BE49-F238E27FC236}">
                <a16:creationId xmlns:a16="http://schemas.microsoft.com/office/drawing/2014/main" id="{FE06C7E1-8125-962A-C8A2-311C0B88D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1008063"/>
            <a:ext cx="8701088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祈れば誰も　聖霊に満たされて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心に明かり　灯</a:t>
            </a:r>
            <a:r>
              <a:rPr lang="ja-JP" altLang="ja-JP" sz="3200">
                <a:latin typeface="ＭＳ Ｐゴシック" panose="020B0600070205080204" pitchFamily="50" charset="-128"/>
              </a:rPr>
              <a:t>（とも）</a:t>
            </a:r>
            <a:r>
              <a:rPr lang="ja-JP" altLang="ja-JP" sz="4400">
                <a:latin typeface="ＭＳ Ｐゴシック" panose="020B0600070205080204" pitchFamily="50" charset="-128"/>
              </a:rPr>
              <a:t>されます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罪を打ち砕いて　救いだされます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イェス様のところへ　集まりましょう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1">
            <a:extLst>
              <a:ext uri="{FF2B5EF4-FFF2-40B4-BE49-F238E27FC236}">
                <a16:creationId xmlns:a16="http://schemas.microsoft.com/office/drawing/2014/main" id="{8BEE6446-4994-BE0D-047D-6D3684C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聖７３２　その身十字架に</a:t>
            </a:r>
          </a:p>
        </p:txBody>
      </p:sp>
      <p:sp>
        <p:nvSpPr>
          <p:cNvPr id="112642" name="Text Box 2">
            <a:extLst>
              <a:ext uri="{FF2B5EF4-FFF2-40B4-BE49-F238E27FC236}">
                <a16:creationId xmlns:a16="http://schemas.microsoft.com/office/drawing/2014/main" id="{61EA3181-AAE3-D86C-7B79-E7375470D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008063"/>
            <a:ext cx="75819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その身十字架に　かかられて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お招き下さる　イェス様を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イェス様を　この場に仰いで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祈りましょう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">
            <a:extLst>
              <a:ext uri="{FF2B5EF4-FFF2-40B4-BE49-F238E27FC236}">
                <a16:creationId xmlns:a16="http://schemas.microsoft.com/office/drawing/2014/main" id="{97126850-E83F-8171-C77A-97B8A86CB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聖７３２　その身十字架に</a:t>
            </a:r>
          </a:p>
        </p:txBody>
      </p:sp>
      <p:sp>
        <p:nvSpPr>
          <p:cNvPr id="113666" name="Text Box 2">
            <a:extLst>
              <a:ext uri="{FF2B5EF4-FFF2-40B4-BE49-F238E27FC236}">
                <a16:creationId xmlns:a16="http://schemas.microsoft.com/office/drawing/2014/main" id="{CF1CA577-25E9-AEB5-20F1-11111FEF5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1008063"/>
            <a:ext cx="71945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罪をゆるして　お救いを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お与え下さる　イェス様を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イェス様を　この場に仰いで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信じましょう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1">
            <a:extLst>
              <a:ext uri="{FF2B5EF4-FFF2-40B4-BE49-F238E27FC236}">
                <a16:creationId xmlns:a16="http://schemas.microsoft.com/office/drawing/2014/main" id="{3042E0B5-E738-9A91-5BD2-308D9801B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聖７３２　その身十字架に</a:t>
            </a:r>
          </a:p>
        </p:txBody>
      </p:sp>
      <p:sp>
        <p:nvSpPr>
          <p:cNvPr id="114690" name="Text Box 2">
            <a:extLst>
              <a:ext uri="{FF2B5EF4-FFF2-40B4-BE49-F238E27FC236}">
                <a16:creationId xmlns:a16="http://schemas.microsoft.com/office/drawing/2014/main" id="{EA52B8D5-B640-EDEC-07E8-A7D885E04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1008063"/>
            <a:ext cx="71945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生きておられて　み力を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お注ぎ下さる　イェス様を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イェス様を　この場に仰いで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たたえましょう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1">
            <a:extLst>
              <a:ext uri="{FF2B5EF4-FFF2-40B4-BE49-F238E27FC236}">
                <a16:creationId xmlns:a16="http://schemas.microsoft.com/office/drawing/2014/main" id="{FCBFA2E8-625D-1812-5CAD-262BECFA1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聖７３３　とうとい主イエスの十字架</a:t>
            </a:r>
          </a:p>
        </p:txBody>
      </p:sp>
      <p:sp>
        <p:nvSpPr>
          <p:cNvPr id="115714" name="Text Box 2">
            <a:extLst>
              <a:ext uri="{FF2B5EF4-FFF2-40B4-BE49-F238E27FC236}">
                <a16:creationId xmlns:a16="http://schemas.microsoft.com/office/drawing/2014/main" id="{7DDDD88E-2BA9-19DC-561B-9C1F3952E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1008063"/>
            <a:ext cx="6935787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尊い主イェスの十字架が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私の罪を取り去り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悩みも迷いも消え去り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心の重荷は取れた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1">
            <a:extLst>
              <a:ext uri="{FF2B5EF4-FFF2-40B4-BE49-F238E27FC236}">
                <a16:creationId xmlns:a16="http://schemas.microsoft.com/office/drawing/2014/main" id="{702FFF33-4EEF-507B-A8C5-62963052B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聖７３３　とうとい主イエスの十字架</a:t>
            </a:r>
          </a:p>
        </p:txBody>
      </p:sp>
      <p:sp>
        <p:nvSpPr>
          <p:cNvPr id="116738" name="Text Box 2">
            <a:extLst>
              <a:ext uri="{FF2B5EF4-FFF2-40B4-BE49-F238E27FC236}">
                <a16:creationId xmlns:a16="http://schemas.microsoft.com/office/drawing/2014/main" id="{40B727DB-FD9C-F7C2-2D5A-FC3DE2BED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008063"/>
            <a:ext cx="68453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罪は消えて  心は晴れた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ハレルヤ  ハレルヤ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ハレルヤ・アーメン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1">
            <a:extLst>
              <a:ext uri="{FF2B5EF4-FFF2-40B4-BE49-F238E27FC236}">
                <a16:creationId xmlns:a16="http://schemas.microsoft.com/office/drawing/2014/main" id="{5DD6C075-C212-BF85-C4CC-09ED6CE8B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聖７３３　とうとい主イエスの十字架</a:t>
            </a:r>
          </a:p>
        </p:txBody>
      </p:sp>
      <p:sp>
        <p:nvSpPr>
          <p:cNvPr id="117762" name="Text Box 2">
            <a:extLst>
              <a:ext uri="{FF2B5EF4-FFF2-40B4-BE49-F238E27FC236}">
                <a16:creationId xmlns:a16="http://schemas.microsoft.com/office/drawing/2014/main" id="{81978080-4D55-4A60-7010-F0EDCFA6B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1008063"/>
            <a:ext cx="64389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②偉大な主イェスの力が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私の心を支え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明るい希望がわき出て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喜び満ちて溢</a:t>
            </a:r>
            <a:r>
              <a:rPr lang="en-US" altLang="ja-JP" sz="3200">
                <a:latin typeface="ＭＳ Ｐゴシック" panose="020B0600070205080204" pitchFamily="50" charset="-128"/>
              </a:rPr>
              <a:t>(あふ)</a:t>
            </a:r>
            <a:r>
              <a:rPr lang="en-US" altLang="ja-JP" sz="4400">
                <a:latin typeface="ＭＳ Ｐゴシック" panose="020B0600070205080204" pitchFamily="50" charset="-128"/>
              </a:rPr>
              <a:t>れる</a:t>
            </a: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C374D971-78F5-AE40-1F11-7829453D9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聖７０３　天地に上ない尊いみ名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72A761B3-CFE2-E11C-BC11-628E8507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4313" y="215900"/>
            <a:ext cx="8632826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十字架の血潮</a:t>
            </a:r>
            <a:r>
              <a:rPr lang="ja-JP" altLang="ja-JP" sz="3200">
                <a:latin typeface="ＭＳ Ｐゴシック" panose="020B0600070205080204" pitchFamily="50" charset="-128"/>
              </a:rPr>
              <a:t>(ちしお)</a:t>
            </a:r>
            <a:r>
              <a:rPr lang="ja-JP" altLang="ja-JP" sz="4400">
                <a:latin typeface="ＭＳ Ｐゴシック" panose="020B0600070205080204" pitchFamily="50" charset="-128"/>
              </a:rPr>
              <a:t>に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おすがりします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心の汚れを　雪より白くし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イェス様どうぞ　きよめて下さい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1">
            <a:extLst>
              <a:ext uri="{FF2B5EF4-FFF2-40B4-BE49-F238E27FC236}">
                <a16:creationId xmlns:a16="http://schemas.microsoft.com/office/drawing/2014/main" id="{8A3F495F-0192-54B2-2CF6-672A7085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聖７３３　とうとい主イエスの十字架</a:t>
            </a:r>
          </a:p>
        </p:txBody>
      </p:sp>
      <p:sp>
        <p:nvSpPr>
          <p:cNvPr id="118786" name="Text Box 2">
            <a:extLst>
              <a:ext uri="{FF2B5EF4-FFF2-40B4-BE49-F238E27FC236}">
                <a16:creationId xmlns:a16="http://schemas.microsoft.com/office/drawing/2014/main" id="{F0536D2B-0C33-686C-3FE2-7A51E732E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008063"/>
            <a:ext cx="797401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感謝込めて 主イェスをほめよ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ハレルヤ  ハレルヤ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ハレルヤ・アーメン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>
            <a:extLst>
              <a:ext uri="{FF2B5EF4-FFF2-40B4-BE49-F238E27FC236}">
                <a16:creationId xmlns:a16="http://schemas.microsoft.com/office/drawing/2014/main" id="{CCFDE7D9-5B73-0F28-8C8F-91465FB1D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聖７３４　感謝します</a:t>
            </a:r>
          </a:p>
        </p:txBody>
      </p:sp>
      <p:sp>
        <p:nvSpPr>
          <p:cNvPr id="119810" name="Text Box 2">
            <a:extLst>
              <a:ext uri="{FF2B5EF4-FFF2-40B4-BE49-F238E27FC236}">
                <a16:creationId xmlns:a16="http://schemas.microsoft.com/office/drawing/2014/main" id="{7B0C88AB-7E27-67E2-DEA4-355A60A00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1008063"/>
            <a:ext cx="63341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感謝します私は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主イェス様の十字架で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心救われました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愛のみ業　感謝します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>
            <a:extLst>
              <a:ext uri="{FF2B5EF4-FFF2-40B4-BE49-F238E27FC236}">
                <a16:creationId xmlns:a16="http://schemas.microsoft.com/office/drawing/2014/main" id="{F7C920BE-A168-B892-CB7D-94FE8E3FD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聖７３４　感謝します</a:t>
            </a:r>
          </a:p>
        </p:txBody>
      </p:sp>
      <p:sp>
        <p:nvSpPr>
          <p:cNvPr id="120834" name="Text Box 2">
            <a:extLst>
              <a:ext uri="{FF2B5EF4-FFF2-40B4-BE49-F238E27FC236}">
                <a16:creationId xmlns:a16="http://schemas.microsoft.com/office/drawing/2014/main" id="{BBA33378-ADA4-4162-45AE-FED0D059E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008063"/>
            <a:ext cx="67151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暗い悩み消え去り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友を愛し仲良く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光もみちゆきます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主の導き  感謝します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                       アーメン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1">
            <a:extLst>
              <a:ext uri="{FF2B5EF4-FFF2-40B4-BE49-F238E27FC236}">
                <a16:creationId xmlns:a16="http://schemas.microsoft.com/office/drawing/2014/main" id="{499D0C2D-8506-0C93-E78C-55A64960F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聖７３５　心の罪に悩みながら</a:t>
            </a:r>
          </a:p>
        </p:txBody>
      </p:sp>
      <p:sp>
        <p:nvSpPr>
          <p:cNvPr id="121858" name="Text Box 2">
            <a:extLst>
              <a:ext uri="{FF2B5EF4-FFF2-40B4-BE49-F238E27FC236}">
                <a16:creationId xmlns:a16="http://schemas.microsoft.com/office/drawing/2014/main" id="{4DCF1880-C2D6-4829-601D-21F877CF8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1008063"/>
            <a:ext cx="8634412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心の罪に　悩みながら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暗いやみに迷う　あわれな時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主のみ手に委ねて　従う私を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主は愛の十字架で　救われました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1">
            <a:extLst>
              <a:ext uri="{FF2B5EF4-FFF2-40B4-BE49-F238E27FC236}">
                <a16:creationId xmlns:a16="http://schemas.microsoft.com/office/drawing/2014/main" id="{54A27872-BB09-12CF-83FD-97272ECA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聖７３５　心の罪に悩みながら</a:t>
            </a:r>
          </a:p>
        </p:txBody>
      </p:sp>
      <p:sp>
        <p:nvSpPr>
          <p:cNvPr id="122882" name="Text Box 2">
            <a:extLst>
              <a:ext uri="{FF2B5EF4-FFF2-40B4-BE49-F238E27FC236}">
                <a16:creationId xmlns:a16="http://schemas.microsoft.com/office/drawing/2014/main" id="{30A229A9-BE2F-8B79-7714-E611E8E6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008063"/>
            <a:ext cx="8831263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心の罪は　きよめられて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やみの迷いは去り　明るくなり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悪魔に立ち向かう　私を主イェスは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励まされ力を　下さいました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1">
            <a:extLst>
              <a:ext uri="{FF2B5EF4-FFF2-40B4-BE49-F238E27FC236}">
                <a16:creationId xmlns:a16="http://schemas.microsoft.com/office/drawing/2014/main" id="{F4D83236-8D90-E893-AAB2-BE1F80519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聖７３６　楽しいきよいこの教会</a:t>
            </a:r>
          </a:p>
        </p:txBody>
      </p:sp>
      <p:sp>
        <p:nvSpPr>
          <p:cNvPr id="123906" name="Text Box 2">
            <a:extLst>
              <a:ext uri="{FF2B5EF4-FFF2-40B4-BE49-F238E27FC236}">
                <a16:creationId xmlns:a16="http://schemas.microsoft.com/office/drawing/2014/main" id="{102DF164-7591-A365-8649-308DCB6E2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1008063"/>
            <a:ext cx="9050338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楽しい聖い　この教会に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みんなで友を　お誘いしましょう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主のみ教えの　その尊さを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お知らせするため　お誘いしましょう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1">
            <a:extLst>
              <a:ext uri="{FF2B5EF4-FFF2-40B4-BE49-F238E27FC236}">
                <a16:creationId xmlns:a16="http://schemas.microsoft.com/office/drawing/2014/main" id="{2F297584-708B-11E4-472D-5A7FF536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聖７３６　楽しいきよいこの教会</a:t>
            </a:r>
          </a:p>
        </p:txBody>
      </p:sp>
      <p:sp>
        <p:nvSpPr>
          <p:cNvPr id="124930" name="Text Box 2">
            <a:extLst>
              <a:ext uri="{FF2B5EF4-FFF2-40B4-BE49-F238E27FC236}">
                <a16:creationId xmlns:a16="http://schemas.microsoft.com/office/drawing/2014/main" id="{AF80B9D4-6250-2638-49B1-D9BA2B87F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1008063"/>
            <a:ext cx="9050338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楽しい聖い　この集まりに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みんなで友を　お誘いしましょう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主のみ救いの　その喜びを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お知らせするため　お誘いしましょう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1">
            <a:extLst>
              <a:ext uri="{FF2B5EF4-FFF2-40B4-BE49-F238E27FC236}">
                <a16:creationId xmlns:a16="http://schemas.microsoft.com/office/drawing/2014/main" id="{53D7C526-B27C-6D92-EBF7-D6A38227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聖７３６　楽しいきよいこの教会</a:t>
            </a:r>
          </a:p>
        </p:txBody>
      </p:sp>
      <p:sp>
        <p:nvSpPr>
          <p:cNvPr id="125954" name="Text Box 2">
            <a:extLst>
              <a:ext uri="{FF2B5EF4-FFF2-40B4-BE49-F238E27FC236}">
                <a16:creationId xmlns:a16="http://schemas.microsoft.com/office/drawing/2014/main" id="{F197587A-1552-E33C-601F-88024A147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1008063"/>
            <a:ext cx="9050338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楽しい聖い　この交わりに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みんなで友を　お誘いしましょう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主のみ救いの　その豊かさを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お知らせするため　お誘いしましょう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1">
            <a:extLst>
              <a:ext uri="{FF2B5EF4-FFF2-40B4-BE49-F238E27FC236}">
                <a16:creationId xmlns:a16="http://schemas.microsoft.com/office/drawing/2014/main" id="{2A5C13EC-BA27-1484-E268-B42BF2CA8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聖７３７　ホサナホサナ</a:t>
            </a:r>
          </a:p>
        </p:txBody>
      </p:sp>
      <p:sp>
        <p:nvSpPr>
          <p:cNvPr id="126978" name="Text Box 2">
            <a:extLst>
              <a:ext uri="{FF2B5EF4-FFF2-40B4-BE49-F238E27FC236}">
                <a16:creationId xmlns:a16="http://schemas.microsoft.com/office/drawing/2014/main" id="{E3BF8898-948E-FE74-665E-EE8990546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08063"/>
            <a:ext cx="80740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①ホサナ・ホサナ　ホサナ・ホサナ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ホサナ・ホサナ　ホサナ・ホサナ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イェスさま迎えて　子らは歌う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しゅろの葉振り　子らは歌う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1">
            <a:extLst>
              <a:ext uri="{FF2B5EF4-FFF2-40B4-BE49-F238E27FC236}">
                <a16:creationId xmlns:a16="http://schemas.microsoft.com/office/drawing/2014/main" id="{0118C12D-A991-158C-A244-926A924AC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聖７３７　ホサナホサナ</a:t>
            </a:r>
          </a:p>
        </p:txBody>
      </p:sp>
      <p:sp>
        <p:nvSpPr>
          <p:cNvPr id="128002" name="Text Box 2">
            <a:extLst>
              <a:ext uri="{FF2B5EF4-FFF2-40B4-BE49-F238E27FC236}">
                <a16:creationId xmlns:a16="http://schemas.microsoft.com/office/drawing/2014/main" id="{3C3ACAFA-8F21-CE09-BBA8-CAA7263DC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08063"/>
            <a:ext cx="80740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②ホサナ・ホサナ　ホサナ・ホサナ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ホサナ・ホサナ　ホサナ・ホサナ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柔和な王様　ろばで進む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十字架の道をば　ろばで進む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147C6B7B-F228-7A14-CDBE-B3FDBD0E8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聖７０３　天地に上ない尊いみ名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273CFF4C-C478-2284-F17E-99BE6A534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6388" y="215900"/>
            <a:ext cx="8816976" cy="55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朝露くさばに　置き添うように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み恵み注いで　潤</a:t>
            </a:r>
            <a:r>
              <a:rPr lang="ja-JP" altLang="ja-JP" sz="3200">
                <a:latin typeface="ＭＳ Ｐゴシック" panose="020B0600070205080204" pitchFamily="50" charset="-128"/>
              </a:rPr>
              <a:t>(うるお)</a:t>
            </a:r>
            <a:r>
              <a:rPr lang="ja-JP" altLang="ja-JP" sz="4400">
                <a:latin typeface="ＭＳ Ｐゴシック" panose="020B0600070205080204" pitchFamily="50" charset="-128"/>
              </a:rPr>
              <a:t>し活かし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イェス様どうぞ　強めて下さい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ext Box 1">
            <a:extLst>
              <a:ext uri="{FF2B5EF4-FFF2-40B4-BE49-F238E27FC236}">
                <a16:creationId xmlns:a16="http://schemas.microsoft.com/office/drawing/2014/main" id="{24A51599-FDF7-15D3-D19B-B733C0BFA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聖７３７　ホサナホサナ</a:t>
            </a:r>
          </a:p>
        </p:txBody>
      </p:sp>
      <p:sp>
        <p:nvSpPr>
          <p:cNvPr id="129026" name="Text Box 2">
            <a:extLst>
              <a:ext uri="{FF2B5EF4-FFF2-40B4-BE49-F238E27FC236}">
                <a16:creationId xmlns:a16="http://schemas.microsoft.com/office/drawing/2014/main" id="{10D47CCD-0DDF-BFA0-21F6-662B0D052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08063"/>
            <a:ext cx="80740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③ホサナ・ホサナ　ホサナ・ホサナ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ホサナ・ホサナ　ホサナ・ホサナ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み救い求めて　子らよ歌え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主の主をたたえて　子らよ歌え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 Box 1">
            <a:extLst>
              <a:ext uri="{FF2B5EF4-FFF2-40B4-BE49-F238E27FC236}">
                <a16:creationId xmlns:a16="http://schemas.microsoft.com/office/drawing/2014/main" id="{DAC585E9-3528-F7C0-7305-1F102B5D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聖７３８　たびびとがふたり</a:t>
            </a:r>
          </a:p>
        </p:txBody>
      </p:sp>
      <p:sp>
        <p:nvSpPr>
          <p:cNvPr id="130050" name="Text Box 2">
            <a:extLst>
              <a:ext uri="{FF2B5EF4-FFF2-40B4-BE49-F238E27FC236}">
                <a16:creationId xmlns:a16="http://schemas.microsoft.com/office/drawing/2014/main" id="{CAD19EE4-B4B1-2592-816E-3B9E1451F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08063"/>
            <a:ext cx="793115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①旅人が二人　宿屋に着くと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男の子供を　授</a:t>
            </a:r>
            <a:r>
              <a:rPr lang="en-US" altLang="ja-JP" sz="3200">
                <a:latin typeface="ＭＳ Ｐゴシック" panose="020B0600070205080204" pitchFamily="50" charset="-128"/>
              </a:rPr>
              <a:t>(さず)</a:t>
            </a:r>
            <a:r>
              <a:rPr lang="en-US" altLang="ja-JP" sz="4400">
                <a:latin typeface="ＭＳ Ｐゴシック" panose="020B0600070205080204" pitchFamily="50" charset="-128"/>
              </a:rPr>
              <a:t>かりました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母をばマリヤ　子をイェスという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1">
            <a:extLst>
              <a:ext uri="{FF2B5EF4-FFF2-40B4-BE49-F238E27FC236}">
                <a16:creationId xmlns:a16="http://schemas.microsoft.com/office/drawing/2014/main" id="{1358719D-1B8A-AE51-4B21-C48A6363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聖７３８　たびびとがふたり</a:t>
            </a:r>
          </a:p>
        </p:txBody>
      </p:sp>
      <p:sp>
        <p:nvSpPr>
          <p:cNvPr id="131074" name="Text Box 2">
            <a:extLst>
              <a:ext uri="{FF2B5EF4-FFF2-40B4-BE49-F238E27FC236}">
                <a16:creationId xmlns:a16="http://schemas.microsoft.com/office/drawing/2014/main" id="{71FC355F-5E14-DE42-0E60-144694622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008063"/>
            <a:ext cx="7570788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②尊い位を　捨てて来られた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このお客様を　迎えるための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家は馬小屋　床</a:t>
            </a:r>
            <a:r>
              <a:rPr lang="en-US" altLang="ja-JP" sz="3200">
                <a:latin typeface="ＭＳ Ｐゴシック" panose="020B0600070205080204" pitchFamily="50" charset="-128"/>
              </a:rPr>
              <a:t>(とこ)</a:t>
            </a:r>
            <a:r>
              <a:rPr lang="en-US" altLang="ja-JP" sz="4400">
                <a:latin typeface="ＭＳ Ｐゴシック" panose="020B0600070205080204" pitchFamily="50" charset="-128"/>
              </a:rPr>
              <a:t>は馬ぶね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ext Box 1">
            <a:extLst>
              <a:ext uri="{FF2B5EF4-FFF2-40B4-BE49-F238E27FC236}">
                <a16:creationId xmlns:a16="http://schemas.microsoft.com/office/drawing/2014/main" id="{D414170E-57E3-BD93-36D9-156366AD7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聖７３８　たびびとがふたり</a:t>
            </a:r>
          </a:p>
        </p:txBody>
      </p:sp>
      <p:sp>
        <p:nvSpPr>
          <p:cNvPr id="132098" name="Text Box 2">
            <a:extLst>
              <a:ext uri="{FF2B5EF4-FFF2-40B4-BE49-F238E27FC236}">
                <a16:creationId xmlns:a16="http://schemas.microsoft.com/office/drawing/2014/main" id="{A1DE7F24-7D3C-DDFC-9891-11521CA99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008063"/>
            <a:ext cx="73755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③村では大工の　子として育ち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友達と遊び　親に従い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どこの人にも　愛されました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Box 1">
            <a:extLst>
              <a:ext uri="{FF2B5EF4-FFF2-40B4-BE49-F238E27FC236}">
                <a16:creationId xmlns:a16="http://schemas.microsoft.com/office/drawing/2014/main" id="{D365691E-74A3-CEC3-0CD4-77E2BD2F4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聖７３８　たびびとがふたり</a:t>
            </a:r>
          </a:p>
        </p:txBody>
      </p:sp>
      <p:sp>
        <p:nvSpPr>
          <p:cNvPr id="133122" name="Text Box 2">
            <a:extLst>
              <a:ext uri="{FF2B5EF4-FFF2-40B4-BE49-F238E27FC236}">
                <a16:creationId xmlns:a16="http://schemas.microsoft.com/office/drawing/2014/main" id="{488BB4B0-5943-5BAB-D6F7-498C4EDBB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08063"/>
            <a:ext cx="691991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④救い主は今　高い所で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私達をば　見ておいでです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私達が　良くなるように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ext Box 1">
            <a:extLst>
              <a:ext uri="{FF2B5EF4-FFF2-40B4-BE49-F238E27FC236}">
                <a16:creationId xmlns:a16="http://schemas.microsoft.com/office/drawing/2014/main" id="{FE8C0332-C88A-3FCB-9B68-A064F50B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聖７３８　たびびとがふたり</a:t>
            </a:r>
          </a:p>
        </p:txBody>
      </p:sp>
      <p:sp>
        <p:nvSpPr>
          <p:cNvPr id="134146" name="Text Box 2">
            <a:extLst>
              <a:ext uri="{FF2B5EF4-FFF2-40B4-BE49-F238E27FC236}">
                <a16:creationId xmlns:a16="http://schemas.microsoft.com/office/drawing/2014/main" id="{EFC254EA-E2AA-10CD-3C4F-B2CA68C8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008063"/>
            <a:ext cx="89566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⑤やがてイェス様に　お会いするのは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牛や馬が住む　小屋ではなくて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光輝く　宮の中です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 Box 1">
            <a:extLst>
              <a:ext uri="{FF2B5EF4-FFF2-40B4-BE49-F238E27FC236}">
                <a16:creationId xmlns:a16="http://schemas.microsoft.com/office/drawing/2014/main" id="{71FABC79-E322-CC42-2AFB-3E776F0FE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聖７３９　み子イエスさまの</a:t>
            </a:r>
          </a:p>
        </p:txBody>
      </p:sp>
      <p:sp>
        <p:nvSpPr>
          <p:cNvPr id="135170" name="Text Box 2">
            <a:extLst>
              <a:ext uri="{FF2B5EF4-FFF2-40B4-BE49-F238E27FC236}">
                <a16:creationId xmlns:a16="http://schemas.microsoft.com/office/drawing/2014/main" id="{CF8924B3-7994-A130-B8A2-E82E11693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008063"/>
            <a:ext cx="833755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①み</a:t>
            </a:r>
            <a:r>
              <a:rPr lang="ja-JP" altLang="ja-JP" sz="4400">
                <a:latin typeface="ＭＳ Ｐゴシック" panose="020B0600070205080204" pitchFamily="50" charset="-128"/>
              </a:rPr>
              <a:t>子イェス様の　おいでを知らせ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まぶしく大きな　星が光ります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ダビデの村の　馬屋の上で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ext Box 1">
            <a:extLst>
              <a:ext uri="{FF2B5EF4-FFF2-40B4-BE49-F238E27FC236}">
                <a16:creationId xmlns:a16="http://schemas.microsoft.com/office/drawing/2014/main" id="{42E69F41-CE01-E976-D170-26B3B8AF3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聖７３９　み子イエスさまの</a:t>
            </a:r>
          </a:p>
        </p:txBody>
      </p:sp>
      <p:sp>
        <p:nvSpPr>
          <p:cNvPr id="136194" name="Text Box 2">
            <a:extLst>
              <a:ext uri="{FF2B5EF4-FFF2-40B4-BE49-F238E27FC236}">
                <a16:creationId xmlns:a16="http://schemas.microsoft.com/office/drawing/2014/main" id="{9EBCAF3B-F330-AD5A-8168-CCCB80EEF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008063"/>
            <a:ext cx="82931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②み子イェス様の　おいでを迎え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上では鳩</a:t>
            </a:r>
            <a:r>
              <a:rPr lang="en-US" altLang="ja-JP" sz="3200">
                <a:latin typeface="ＭＳ Ｐゴシック" panose="020B0600070205080204" pitchFamily="50" charset="-128"/>
              </a:rPr>
              <a:t>(はと)</a:t>
            </a:r>
            <a:r>
              <a:rPr lang="en-US" altLang="ja-JP" sz="4400">
                <a:latin typeface="ＭＳ Ｐゴシック" panose="020B0600070205080204" pitchFamily="50" charset="-128"/>
              </a:rPr>
              <a:t>ども　歌い始めると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そばでは馬が　足音立てる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 Box 1">
            <a:extLst>
              <a:ext uri="{FF2B5EF4-FFF2-40B4-BE49-F238E27FC236}">
                <a16:creationId xmlns:a16="http://schemas.microsoft.com/office/drawing/2014/main" id="{52C61C92-0233-1EAE-2316-805ECD5A6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聖７３９　み子イエスさまの</a:t>
            </a:r>
          </a:p>
        </p:txBody>
      </p:sp>
      <p:sp>
        <p:nvSpPr>
          <p:cNvPr id="137218" name="Text Box 2">
            <a:extLst>
              <a:ext uri="{FF2B5EF4-FFF2-40B4-BE49-F238E27FC236}">
                <a16:creationId xmlns:a16="http://schemas.microsoft.com/office/drawing/2014/main" id="{122A9C1D-09C3-8945-30E2-6773F37FE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008063"/>
            <a:ext cx="78581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③み子イェス様の　おいでを祝い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羊を飼う人　笛吹き鳴らせば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子供はお手々　つないで踊る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ext Box 1">
            <a:extLst>
              <a:ext uri="{FF2B5EF4-FFF2-40B4-BE49-F238E27FC236}">
                <a16:creationId xmlns:a16="http://schemas.microsoft.com/office/drawing/2014/main" id="{C2BF534B-B770-E673-4D30-2DE185DD0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聖７４０　きよいあかごの</a:t>
            </a:r>
          </a:p>
        </p:txBody>
      </p:sp>
      <p:sp>
        <p:nvSpPr>
          <p:cNvPr id="138242" name="Text Box 2">
            <a:extLst>
              <a:ext uri="{FF2B5EF4-FFF2-40B4-BE49-F238E27FC236}">
                <a16:creationId xmlns:a16="http://schemas.microsoft.com/office/drawing/2014/main" id="{F0B61EAC-1F40-5489-FF3A-8B16F523C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008063"/>
            <a:ext cx="87852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聖い赤子の　宿は馬屋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馬ぶねにある　わらが寝床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造り主の　独り子である 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聖い赤子の宿は馬屋　わらが寝床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9AB9778B-240C-38B2-9AC1-B28F0D3A3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聖７０３　天地に上ない尊いみ名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483EFA82-05FC-D5F1-3DB7-BBC6AF756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215900"/>
            <a:ext cx="8216900" cy="55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latin typeface="ＭＳ Ｐゴシック" panose="020B0600070205080204" pitchFamily="50" charset="-128"/>
              </a:rPr>
              <a:t>賛美と喜び　心に満たし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小さいながらも　証しの為に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イェス様どうぞ　用いて下さい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ext Box 1">
            <a:extLst>
              <a:ext uri="{FF2B5EF4-FFF2-40B4-BE49-F238E27FC236}">
                <a16:creationId xmlns:a16="http://schemas.microsoft.com/office/drawing/2014/main" id="{EE45B4EC-5874-37CE-1DE4-B4FC29261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聖７４０　きよいあかごの</a:t>
            </a:r>
          </a:p>
        </p:txBody>
      </p:sp>
      <p:sp>
        <p:nvSpPr>
          <p:cNvPr id="139266" name="Text Box 2">
            <a:extLst>
              <a:ext uri="{FF2B5EF4-FFF2-40B4-BE49-F238E27FC236}">
                <a16:creationId xmlns:a16="http://schemas.microsoft.com/office/drawing/2014/main" id="{C456073D-5981-E36A-8832-A9A244301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008063"/>
            <a:ext cx="8964612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②み</a:t>
            </a:r>
            <a:r>
              <a:rPr lang="ja-JP" altLang="ja-JP" sz="4400">
                <a:latin typeface="ＭＳ Ｐゴシック" panose="020B0600070205080204" pitchFamily="50" charset="-128"/>
              </a:rPr>
              <a:t>使い達が　琴</a:t>
            </a:r>
            <a:r>
              <a:rPr lang="ja-JP" altLang="ja-JP" sz="3200">
                <a:latin typeface="ＭＳ Ｐゴシック" panose="020B0600070205080204" pitchFamily="50" charset="-128"/>
              </a:rPr>
              <a:t>(こと)</a:t>
            </a:r>
            <a:r>
              <a:rPr lang="ja-JP" altLang="ja-JP" sz="4400">
                <a:latin typeface="ＭＳ Ｐゴシック" panose="020B0600070205080204" pitchFamily="50" charset="-128"/>
              </a:rPr>
              <a:t>を鳴らし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み子を降</a:t>
            </a:r>
            <a:r>
              <a:rPr lang="ja-JP" altLang="ja-JP" sz="3200">
                <a:latin typeface="ＭＳ Ｐゴシック" panose="020B0600070205080204" pitchFamily="50" charset="-128"/>
              </a:rPr>
              <a:t>(くだ)</a:t>
            </a:r>
            <a:r>
              <a:rPr lang="ja-JP" altLang="ja-JP" sz="4400">
                <a:latin typeface="ＭＳ Ｐゴシック" panose="020B0600070205080204" pitchFamily="50" charset="-128"/>
              </a:rPr>
              <a:t>した　神をほめる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「み栄えあれ　み栄えあれ」と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み使い達が　琴を鳴らし神をほめる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1">
            <a:extLst>
              <a:ext uri="{FF2B5EF4-FFF2-40B4-BE49-F238E27FC236}">
                <a16:creationId xmlns:a16="http://schemas.microsoft.com/office/drawing/2014/main" id="{EC6D3888-DFE5-23E2-65D3-FD9780BF8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聖７４１　カラン、コロン、カラン、コロン</a:t>
            </a:r>
          </a:p>
        </p:txBody>
      </p:sp>
      <p:sp>
        <p:nvSpPr>
          <p:cNvPr id="140290" name="Text Box 2">
            <a:extLst>
              <a:ext uri="{FF2B5EF4-FFF2-40B4-BE49-F238E27FC236}">
                <a16:creationId xmlns:a16="http://schemas.microsoft.com/office/drawing/2014/main" id="{21891256-C9B2-E808-92EE-949D73E1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008063"/>
            <a:ext cx="87566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クリスマスの鐘</a:t>
            </a:r>
            <a:r>
              <a:rPr lang="ja-JP" altLang="ja-JP" sz="3200">
                <a:latin typeface="ＭＳ Ｐゴシック" panose="020B0600070205080204" pitchFamily="50" charset="-128"/>
              </a:rPr>
              <a:t>(かね)</a:t>
            </a:r>
            <a:r>
              <a:rPr lang="ja-JP" altLang="ja-JP" sz="4400">
                <a:latin typeface="ＭＳ Ｐゴシック" panose="020B0600070205080204" pitchFamily="50" charset="-128"/>
              </a:rPr>
              <a:t>が　鳴っている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ベツレヘムから　鳴り始め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いく世を鳴りつぎ　鳴り増して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今宵</a:t>
            </a:r>
            <a:r>
              <a:rPr lang="ja-JP" altLang="ja-JP" sz="3200">
                <a:latin typeface="ＭＳ Ｐゴシック" panose="020B0600070205080204" pitchFamily="50" charset="-128"/>
              </a:rPr>
              <a:t>(こよい)</a:t>
            </a:r>
            <a:r>
              <a:rPr lang="ja-JP" altLang="ja-JP" sz="4400">
                <a:latin typeface="ＭＳ Ｐゴシック" panose="020B0600070205080204" pitchFamily="50" charset="-128"/>
              </a:rPr>
              <a:t>も窓辺に　鳴っている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1">
            <a:extLst>
              <a:ext uri="{FF2B5EF4-FFF2-40B4-BE49-F238E27FC236}">
                <a16:creationId xmlns:a16="http://schemas.microsoft.com/office/drawing/2014/main" id="{7EC846E5-58A5-D105-B9C4-131FBAFCF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聖７４１　カラン、コロン、カラン、コロン</a:t>
            </a:r>
          </a:p>
        </p:txBody>
      </p:sp>
      <p:sp>
        <p:nvSpPr>
          <p:cNvPr id="141314" name="Text Box 2">
            <a:extLst>
              <a:ext uri="{FF2B5EF4-FFF2-40B4-BE49-F238E27FC236}">
                <a16:creationId xmlns:a16="http://schemas.microsoft.com/office/drawing/2014/main" id="{A7587D28-69C0-D221-9A98-AD00CDD9B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1008063"/>
            <a:ext cx="67103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カランコロン　カランコロン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カランコロン　カランコロン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カラン　コロンコロン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>
            <a:extLst>
              <a:ext uri="{FF2B5EF4-FFF2-40B4-BE49-F238E27FC236}">
                <a16:creationId xmlns:a16="http://schemas.microsoft.com/office/drawing/2014/main" id="{18A1CB49-3468-2B6F-4684-71BF6343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聖７４１　カラン、コロン、カラン、コロン</a:t>
            </a:r>
          </a:p>
        </p:txBody>
      </p:sp>
      <p:sp>
        <p:nvSpPr>
          <p:cNvPr id="142338" name="Text Box 2">
            <a:extLst>
              <a:ext uri="{FF2B5EF4-FFF2-40B4-BE49-F238E27FC236}">
                <a16:creationId xmlns:a16="http://schemas.microsoft.com/office/drawing/2014/main" id="{3DE88376-6A8D-817B-A786-CBC6B9D38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1008063"/>
            <a:ext cx="781526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クリスマスの鐘よ　鳴れよ鳴れ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み子イェス様の　み救いを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世界の果てまで　知らすため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星空をゆすって　鳴れよ鳴れ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 Box 1">
            <a:extLst>
              <a:ext uri="{FF2B5EF4-FFF2-40B4-BE49-F238E27FC236}">
                <a16:creationId xmlns:a16="http://schemas.microsoft.com/office/drawing/2014/main" id="{A595A04F-2F8D-9832-4AA0-C1FA5C024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聖７４１　カラン、コロン、カラン、コロン</a:t>
            </a:r>
          </a:p>
        </p:txBody>
      </p:sp>
      <p:sp>
        <p:nvSpPr>
          <p:cNvPr id="143362" name="Text Box 2">
            <a:extLst>
              <a:ext uri="{FF2B5EF4-FFF2-40B4-BE49-F238E27FC236}">
                <a16:creationId xmlns:a16="http://schemas.microsoft.com/office/drawing/2014/main" id="{AF358ABC-3DD7-DD04-4D80-B62E58081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1008063"/>
            <a:ext cx="67103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カランコロン　カランコロン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カランコロン　カランコロン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カラン　コロンコロン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1">
            <a:extLst>
              <a:ext uri="{FF2B5EF4-FFF2-40B4-BE49-F238E27FC236}">
                <a16:creationId xmlns:a16="http://schemas.microsoft.com/office/drawing/2014/main" id="{0949B599-EACA-D963-3075-AA89FB572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聖７４２　神のお子のイエスさまは</a:t>
            </a:r>
          </a:p>
        </p:txBody>
      </p:sp>
      <p:sp>
        <p:nvSpPr>
          <p:cNvPr id="144386" name="Text Box 2">
            <a:extLst>
              <a:ext uri="{FF2B5EF4-FFF2-40B4-BE49-F238E27FC236}">
                <a16:creationId xmlns:a16="http://schemas.microsoft.com/office/drawing/2014/main" id="{D98702DA-64E7-BC4F-D188-94C7E3CB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08063"/>
            <a:ext cx="799306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神のお子の　イェス様は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飼い葉おけに　眠ります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静かな月の光も　ほめたたえて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照らします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 Box 1">
            <a:extLst>
              <a:ext uri="{FF2B5EF4-FFF2-40B4-BE49-F238E27FC236}">
                <a16:creationId xmlns:a16="http://schemas.microsoft.com/office/drawing/2014/main" id="{A2FB2A3E-0AD1-2345-3694-8105E2C01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聖７４２　神のお子のイエスさまは</a:t>
            </a:r>
          </a:p>
        </p:txBody>
      </p:sp>
      <p:sp>
        <p:nvSpPr>
          <p:cNvPr id="145410" name="Text Box 2">
            <a:extLst>
              <a:ext uri="{FF2B5EF4-FFF2-40B4-BE49-F238E27FC236}">
                <a16:creationId xmlns:a16="http://schemas.microsoft.com/office/drawing/2014/main" id="{2C81005E-C9EB-1932-A812-9407D1206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1008063"/>
            <a:ext cx="6418263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馬の声に　目が覚めて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優しく見ておられます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神のみ国　来る日まで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長くそばに　いてください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7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ext Box 1">
            <a:extLst>
              <a:ext uri="{FF2B5EF4-FFF2-40B4-BE49-F238E27FC236}">
                <a16:creationId xmlns:a16="http://schemas.microsoft.com/office/drawing/2014/main" id="{5D406BD7-9AA7-1FCA-35DC-E9870BAFD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聖７４３　ひつじをかうひとよ</a:t>
            </a:r>
          </a:p>
        </p:txBody>
      </p:sp>
      <p:sp>
        <p:nvSpPr>
          <p:cNvPr id="146434" name="Text Box 2">
            <a:extLst>
              <a:ext uri="{FF2B5EF4-FFF2-40B4-BE49-F238E27FC236}">
                <a16:creationId xmlns:a16="http://schemas.microsoft.com/office/drawing/2014/main" id="{C82AE27C-F312-4004-EFD3-ECBB41A5C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008063"/>
            <a:ext cx="66262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「羊を飼う人よ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村から今来たの？」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「ベツレヘムの馬屋から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野原に帰るところです」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xt Box 1">
            <a:extLst>
              <a:ext uri="{FF2B5EF4-FFF2-40B4-BE49-F238E27FC236}">
                <a16:creationId xmlns:a16="http://schemas.microsoft.com/office/drawing/2014/main" id="{10A64779-D725-1E22-33B2-4451FFCD4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聖７４３　ひつじをかうひとよ</a:t>
            </a:r>
          </a:p>
        </p:txBody>
      </p:sp>
      <p:sp>
        <p:nvSpPr>
          <p:cNvPr id="147458" name="Text Box 2">
            <a:extLst>
              <a:ext uri="{FF2B5EF4-FFF2-40B4-BE49-F238E27FC236}">
                <a16:creationId xmlns:a16="http://schemas.microsoft.com/office/drawing/2014/main" id="{2198D953-CB9A-55F0-11BC-1A3D8DE78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008063"/>
            <a:ext cx="704215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羊を飼う人よ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馬屋で何見たの？」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「かわいらしい赤ちゃんが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飼い葉おけに寝てるのを」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1">
            <a:extLst>
              <a:ext uri="{FF2B5EF4-FFF2-40B4-BE49-F238E27FC236}">
                <a16:creationId xmlns:a16="http://schemas.microsoft.com/office/drawing/2014/main" id="{20A6CFD1-88B3-EF4A-8A38-5977B1E9D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聖７４３　ひつじをかうひとよ</a:t>
            </a:r>
          </a:p>
        </p:txBody>
      </p:sp>
      <p:sp>
        <p:nvSpPr>
          <p:cNvPr id="148482" name="Text Box 2">
            <a:extLst>
              <a:ext uri="{FF2B5EF4-FFF2-40B4-BE49-F238E27FC236}">
                <a16:creationId xmlns:a16="http://schemas.microsoft.com/office/drawing/2014/main" id="{0678D82D-6EA7-597B-8C09-9278E40BB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008063"/>
            <a:ext cx="7237412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「羊を飼う人よ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その他何見たの？」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「母マリヤが赤ちゃんを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布</a:t>
            </a:r>
            <a:r>
              <a:rPr lang="ja-JP" altLang="ja-JP" sz="3200">
                <a:latin typeface="ＭＳ Ｐゴシック" panose="020B0600070205080204" pitchFamily="50" charset="-128"/>
              </a:rPr>
              <a:t>（きれ）</a:t>
            </a:r>
            <a:r>
              <a:rPr lang="ja-JP" altLang="ja-JP" sz="4400">
                <a:latin typeface="ＭＳ Ｐゴシック" panose="020B0600070205080204" pitchFamily="50" charset="-128"/>
              </a:rPr>
              <a:t>に包んでおりました」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700"/>
              </a:spcBef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00592EB4-7093-BBE9-6296-6285AC6F3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聖７０４　ハレルヤ・アーメン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2C59DFBF-C30E-FC26-6430-D8759A8A2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15900"/>
            <a:ext cx="7786688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ハレルヤハレルヤアーメン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アーメンハレルヤハレルヤ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アーメンアーメン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　　　　　　　　　　　　アーメン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 Box 1">
            <a:extLst>
              <a:ext uri="{FF2B5EF4-FFF2-40B4-BE49-F238E27FC236}">
                <a16:creationId xmlns:a16="http://schemas.microsoft.com/office/drawing/2014/main" id="{A007C4AA-39F1-5A69-D3A9-C93C5D2BB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聖７４３　ひつじをかうひとよ</a:t>
            </a:r>
          </a:p>
        </p:txBody>
      </p:sp>
      <p:sp>
        <p:nvSpPr>
          <p:cNvPr id="149506" name="Text Box 2">
            <a:extLst>
              <a:ext uri="{FF2B5EF4-FFF2-40B4-BE49-F238E27FC236}">
                <a16:creationId xmlns:a16="http://schemas.microsoft.com/office/drawing/2014/main" id="{2E4E1579-D200-D332-F9CA-4E8D1FCF8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1008063"/>
            <a:ext cx="6059487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latin typeface="ＭＳ Ｐゴシック" panose="020B0600070205080204" pitchFamily="50" charset="-128"/>
              </a:rPr>
              <a:t>「羊を飼う人よ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その他何見たの？」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「牛と馬が赤ちゃんに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息をかけておりました」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 Box 1">
            <a:extLst>
              <a:ext uri="{FF2B5EF4-FFF2-40B4-BE49-F238E27FC236}">
                <a16:creationId xmlns:a16="http://schemas.microsoft.com/office/drawing/2014/main" id="{C9794F98-8657-6D60-D5D7-DD4B7A46D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聖７４３　ひつじをかうひとよ</a:t>
            </a:r>
          </a:p>
        </p:txBody>
      </p:sp>
      <p:sp>
        <p:nvSpPr>
          <p:cNvPr id="150530" name="Text Box 2">
            <a:extLst>
              <a:ext uri="{FF2B5EF4-FFF2-40B4-BE49-F238E27FC236}">
                <a16:creationId xmlns:a16="http://schemas.microsoft.com/office/drawing/2014/main" id="{6B105021-1B33-8C5E-E089-764A55CCA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1008063"/>
            <a:ext cx="59436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latin typeface="ＭＳ Ｐゴシック" panose="020B0600070205080204" pitchFamily="50" charset="-128"/>
              </a:rPr>
              <a:t>「羊を飼う人よ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その他何見たの？」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「み使いらが美しい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歌を歌っておりました」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ext Box 1">
            <a:extLst>
              <a:ext uri="{FF2B5EF4-FFF2-40B4-BE49-F238E27FC236}">
                <a16:creationId xmlns:a16="http://schemas.microsoft.com/office/drawing/2014/main" id="{F2E8D392-F6C6-BD8C-905D-A637B9F94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聖７４４　うまごやのなか</a:t>
            </a:r>
          </a:p>
        </p:txBody>
      </p:sp>
      <p:sp>
        <p:nvSpPr>
          <p:cNvPr id="151554" name="Text Box 2">
            <a:extLst>
              <a:ext uri="{FF2B5EF4-FFF2-40B4-BE49-F238E27FC236}">
                <a16:creationId xmlns:a16="http://schemas.microsoft.com/office/drawing/2014/main" id="{A4204E83-FF05-F6AD-96C3-153EFA47F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008063"/>
            <a:ext cx="736441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馬屋の中で　生まれたイェス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馬ぶねの中に　眠られます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小さい赤子の　休む床</a:t>
            </a:r>
            <a:r>
              <a:rPr lang="ja-JP" altLang="ja-JP" sz="3200">
                <a:latin typeface="ＭＳ Ｐゴシック" panose="020B0600070205080204" pitchFamily="50" charset="-128"/>
              </a:rPr>
              <a:t>(とこ)</a:t>
            </a:r>
            <a:r>
              <a:rPr lang="ja-JP" altLang="ja-JP" sz="4400">
                <a:latin typeface="ＭＳ Ｐゴシック" panose="020B0600070205080204" pitchFamily="50" charset="-128"/>
              </a:rPr>
              <a:t>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星は輝き　照らしてます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ext Box 1">
            <a:extLst>
              <a:ext uri="{FF2B5EF4-FFF2-40B4-BE49-F238E27FC236}">
                <a16:creationId xmlns:a16="http://schemas.microsoft.com/office/drawing/2014/main" id="{00E4FC21-95C9-9C63-D5EF-9D8D65D48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聖７４４　うまごやのなか</a:t>
            </a:r>
          </a:p>
        </p:txBody>
      </p:sp>
      <p:sp>
        <p:nvSpPr>
          <p:cNvPr id="152578" name="Text Box 2">
            <a:extLst>
              <a:ext uri="{FF2B5EF4-FFF2-40B4-BE49-F238E27FC236}">
                <a16:creationId xmlns:a16="http://schemas.microsoft.com/office/drawing/2014/main" id="{7B64CE4B-D38A-E352-C4D0-582B3CA6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008063"/>
            <a:ext cx="72104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馬が鳴くので　目を覚まして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優しく見てる　このお方は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私達の　救い主よ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世界に広く　知らせましょう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ext Box 1">
            <a:extLst>
              <a:ext uri="{FF2B5EF4-FFF2-40B4-BE49-F238E27FC236}">
                <a16:creationId xmlns:a16="http://schemas.microsoft.com/office/drawing/2014/main" id="{A5F42B89-C475-70D5-1856-17D3646F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聖７４４　うまごやのなか</a:t>
            </a:r>
          </a:p>
        </p:txBody>
      </p:sp>
      <p:sp>
        <p:nvSpPr>
          <p:cNvPr id="153602" name="Text Box 2">
            <a:extLst>
              <a:ext uri="{FF2B5EF4-FFF2-40B4-BE49-F238E27FC236}">
                <a16:creationId xmlns:a16="http://schemas.microsoft.com/office/drawing/2014/main" id="{BC23DAAA-CCC5-4FE8-5B3A-89E9EC6BA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008063"/>
            <a:ext cx="75850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天の御使いは　ほめたたえて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「栄光は神に　平和は地に」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私達も　共に歌おう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み使い達の　歌に合わせ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ext Box 1">
            <a:extLst>
              <a:ext uri="{FF2B5EF4-FFF2-40B4-BE49-F238E27FC236}">
                <a16:creationId xmlns:a16="http://schemas.microsoft.com/office/drawing/2014/main" id="{999C8626-C239-169C-4C94-7FA79A651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聖７４５　かいばおけですやすや</a:t>
            </a:r>
          </a:p>
        </p:txBody>
      </p:sp>
      <p:sp>
        <p:nvSpPr>
          <p:cNvPr id="154626" name="Text Box 2">
            <a:extLst>
              <a:ext uri="{FF2B5EF4-FFF2-40B4-BE49-F238E27FC236}">
                <a16:creationId xmlns:a16="http://schemas.microsoft.com/office/drawing/2014/main" id="{57836DDA-10D5-06EE-007B-67997EA84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1008063"/>
            <a:ext cx="663416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飼い葉の桶ですやすや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おやすみなさるイェス様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お星は空でパチパチ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まばたきながら見ている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ext Box 1">
            <a:extLst>
              <a:ext uri="{FF2B5EF4-FFF2-40B4-BE49-F238E27FC236}">
                <a16:creationId xmlns:a16="http://schemas.microsoft.com/office/drawing/2014/main" id="{394103D8-D609-9D5F-8023-A504AD6A6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聖７４５　かいばおけですやすや</a:t>
            </a:r>
          </a:p>
        </p:txBody>
      </p:sp>
      <p:sp>
        <p:nvSpPr>
          <p:cNvPr id="155650" name="Text Box 2">
            <a:extLst>
              <a:ext uri="{FF2B5EF4-FFF2-40B4-BE49-F238E27FC236}">
                <a16:creationId xmlns:a16="http://schemas.microsoft.com/office/drawing/2014/main" id="{42E2EB7F-330A-A455-32E7-20621DBA7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1008063"/>
            <a:ext cx="66325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家畜の声で覚めても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お泣きにならぬイェス様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私のそばについてて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下さい朝が来るまで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ext Box 1">
            <a:extLst>
              <a:ext uri="{FF2B5EF4-FFF2-40B4-BE49-F238E27FC236}">
                <a16:creationId xmlns:a16="http://schemas.microsoft.com/office/drawing/2014/main" id="{973CD93E-99A5-EF86-DB62-140837FD9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聖７４６　イースターの朝には</a:t>
            </a:r>
          </a:p>
        </p:txBody>
      </p:sp>
      <p:sp>
        <p:nvSpPr>
          <p:cNvPr id="156674" name="Text Box 2">
            <a:extLst>
              <a:ext uri="{FF2B5EF4-FFF2-40B4-BE49-F238E27FC236}">
                <a16:creationId xmlns:a16="http://schemas.microsoft.com/office/drawing/2014/main" id="{6F18E545-6845-EB47-B21C-AB5BCA07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1008063"/>
            <a:ext cx="60579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イースターの朝には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白百合を生けましょう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イェスさまがいのちに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かえられた良い日です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ext Box 1">
            <a:extLst>
              <a:ext uri="{FF2B5EF4-FFF2-40B4-BE49-F238E27FC236}">
                <a16:creationId xmlns:a16="http://schemas.microsoft.com/office/drawing/2014/main" id="{B6CD36D6-050B-6FB4-FC3B-D6AB4F39A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聖７４６　イースターの朝には</a:t>
            </a:r>
          </a:p>
        </p:txBody>
      </p:sp>
      <p:sp>
        <p:nvSpPr>
          <p:cNvPr id="157698" name="Text Box 2">
            <a:extLst>
              <a:ext uri="{FF2B5EF4-FFF2-40B4-BE49-F238E27FC236}">
                <a16:creationId xmlns:a16="http://schemas.microsoft.com/office/drawing/2014/main" id="{C008EC69-51AC-1C57-70B0-B5236A881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008063"/>
            <a:ext cx="6710362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ああ白百合！　主イェスが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甦った　良い日を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記念して香るのか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イースターの良い日に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ext Box 1">
            <a:extLst>
              <a:ext uri="{FF2B5EF4-FFF2-40B4-BE49-F238E27FC236}">
                <a16:creationId xmlns:a16="http://schemas.microsoft.com/office/drawing/2014/main" id="{99E0F72D-005A-03E6-8F68-108B0EABD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聖７４６　イースターの朝には</a:t>
            </a:r>
          </a:p>
        </p:txBody>
      </p:sp>
      <p:sp>
        <p:nvSpPr>
          <p:cNvPr id="158722" name="Text Box 2">
            <a:extLst>
              <a:ext uri="{FF2B5EF4-FFF2-40B4-BE49-F238E27FC236}">
                <a16:creationId xmlns:a16="http://schemas.microsoft.com/office/drawing/2014/main" id="{91DA0AEA-5AF0-ED35-8631-76AC6D662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1008063"/>
            <a:ext cx="636905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ああ冬じゅう地面の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中におった白百合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目に見えぬいのちが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春を待っておったのです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9B4A908B-877B-3385-F078-05BA60E32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聖７０５　父なる神には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21668B00-2EB0-17C3-D9D7-0110D0BB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0" y="215900"/>
            <a:ext cx="8648700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「父なる神には　み栄えあれ」と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海でも空でも　歌声がする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恵みに溢れる　心の内の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嬉しさ何にも　比べられません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ext Box 1">
            <a:extLst>
              <a:ext uri="{FF2B5EF4-FFF2-40B4-BE49-F238E27FC236}">
                <a16:creationId xmlns:a16="http://schemas.microsoft.com/office/drawing/2014/main" id="{589F42B7-BE4D-4B17-1449-A9535653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聖７４６　イースターの朝には</a:t>
            </a:r>
          </a:p>
        </p:txBody>
      </p:sp>
      <p:sp>
        <p:nvSpPr>
          <p:cNvPr id="159746" name="Text Box 2">
            <a:extLst>
              <a:ext uri="{FF2B5EF4-FFF2-40B4-BE49-F238E27FC236}">
                <a16:creationId xmlns:a16="http://schemas.microsoft.com/office/drawing/2014/main" id="{4EF35861-59AC-E8C3-7D17-99647FF27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008063"/>
            <a:ext cx="6710362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ああ白百合！　主イェスが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甦った　良い日を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記念して香るのか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イースターの良い日に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ext Box 1">
            <a:extLst>
              <a:ext uri="{FF2B5EF4-FFF2-40B4-BE49-F238E27FC236}">
                <a16:creationId xmlns:a16="http://schemas.microsoft.com/office/drawing/2014/main" id="{F0FE79D5-449E-8DF4-6D47-EDCCC28F2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聖７４６　イースターの朝には</a:t>
            </a:r>
          </a:p>
        </p:txBody>
      </p:sp>
      <p:sp>
        <p:nvSpPr>
          <p:cNvPr id="160770" name="Text Box 2">
            <a:extLst>
              <a:ext uri="{FF2B5EF4-FFF2-40B4-BE49-F238E27FC236}">
                <a16:creationId xmlns:a16="http://schemas.microsoft.com/office/drawing/2014/main" id="{F892D2F0-24E9-694D-A4C2-B729AE3E4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1008063"/>
            <a:ext cx="5856288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神さまの良い子らは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死んでもまた生きます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葬られていのちに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帰られた主のように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ext Box 1">
            <a:extLst>
              <a:ext uri="{FF2B5EF4-FFF2-40B4-BE49-F238E27FC236}">
                <a16:creationId xmlns:a16="http://schemas.microsoft.com/office/drawing/2014/main" id="{419B77E9-B2A3-A626-D788-5E5C90E4C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聖７４６　イースターの朝には</a:t>
            </a:r>
          </a:p>
        </p:txBody>
      </p:sp>
      <p:sp>
        <p:nvSpPr>
          <p:cNvPr id="161794" name="Text Box 2">
            <a:extLst>
              <a:ext uri="{FF2B5EF4-FFF2-40B4-BE49-F238E27FC236}">
                <a16:creationId xmlns:a16="http://schemas.microsoft.com/office/drawing/2014/main" id="{A3E29522-5509-DA7E-9B64-1A31CAD11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008063"/>
            <a:ext cx="6710362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ああ白百合！　主イェスが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甦った　良い日を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記念して香るのか　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イースターの良い日に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ext Box 1">
            <a:extLst>
              <a:ext uri="{FF2B5EF4-FFF2-40B4-BE49-F238E27FC236}">
                <a16:creationId xmlns:a16="http://schemas.microsoft.com/office/drawing/2014/main" id="{53CE894B-CED0-E32E-DECA-041DEBB25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聖７４７　ちいさいイエスよ</a:t>
            </a:r>
          </a:p>
        </p:txBody>
      </p:sp>
      <p:sp>
        <p:nvSpPr>
          <p:cNvPr id="162818" name="Text Box 2">
            <a:extLst>
              <a:ext uri="{FF2B5EF4-FFF2-40B4-BE49-F238E27FC236}">
                <a16:creationId xmlns:a16="http://schemas.microsoft.com/office/drawing/2014/main" id="{048E71C8-6D9D-9739-D56C-888673DDA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936625"/>
            <a:ext cx="8277225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小さいイェスよ　イェスよ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おやすみなさい　私の毛皮で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お包みしましょう　小さいイェスよ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おやすみなさい</a:t>
            </a:r>
          </a:p>
          <a:p>
            <a:pPr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ext Box 1">
            <a:extLst>
              <a:ext uri="{FF2B5EF4-FFF2-40B4-BE49-F238E27FC236}">
                <a16:creationId xmlns:a16="http://schemas.microsoft.com/office/drawing/2014/main" id="{A2030FDC-8314-9492-A1C4-763BE8732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聖７４７　ちいさいイエスよ</a:t>
            </a:r>
          </a:p>
        </p:txBody>
      </p:sp>
      <p:sp>
        <p:nvSpPr>
          <p:cNvPr id="163842" name="Text Box 2">
            <a:extLst>
              <a:ext uri="{FF2B5EF4-FFF2-40B4-BE49-F238E27FC236}">
                <a16:creationId xmlns:a16="http://schemas.microsoft.com/office/drawing/2014/main" id="{9137A1B5-E0B3-A738-DA6D-2C8C593CF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936625"/>
            <a:ext cx="8837612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小さいイェスよ　イェスよ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おやすみなさい　私の守り歌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お聞かせしましょう　小さいイェスよ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おやすみなさい</a:t>
            </a:r>
          </a:p>
          <a:p>
            <a:pPr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ext Box 1">
            <a:extLst>
              <a:ext uri="{FF2B5EF4-FFF2-40B4-BE49-F238E27FC236}">
                <a16:creationId xmlns:a16="http://schemas.microsoft.com/office/drawing/2014/main" id="{08EDA6E1-9A8F-4E1D-B6B0-25DAFDBB7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聖７４７　ちいさいイエスよ</a:t>
            </a:r>
          </a:p>
        </p:txBody>
      </p:sp>
      <p:sp>
        <p:nvSpPr>
          <p:cNvPr id="164866" name="Text Box 2">
            <a:extLst>
              <a:ext uri="{FF2B5EF4-FFF2-40B4-BE49-F238E27FC236}">
                <a16:creationId xmlns:a16="http://schemas.microsoft.com/office/drawing/2014/main" id="{F5FBEEB1-DC92-FC58-921E-D911DC67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936625"/>
            <a:ext cx="76073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小さいイェスよ　イェスよ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おやすみなさい　私を御用に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お使い下さい　小さいイェスよ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おやすみなさい</a:t>
            </a:r>
          </a:p>
          <a:p>
            <a:pPr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ext Box 1">
            <a:extLst>
              <a:ext uri="{FF2B5EF4-FFF2-40B4-BE49-F238E27FC236}">
                <a16:creationId xmlns:a16="http://schemas.microsoft.com/office/drawing/2014/main" id="{BB0715F7-8A40-7F85-E2DE-5D5E6755A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聖７４８　まもなくかなたの</a:t>
            </a:r>
          </a:p>
        </p:txBody>
      </p:sp>
      <p:sp>
        <p:nvSpPr>
          <p:cNvPr id="165890" name="Text Box 2">
            <a:extLst>
              <a:ext uri="{FF2B5EF4-FFF2-40B4-BE49-F238E27FC236}">
                <a16:creationId xmlns:a16="http://schemas.microsoft.com/office/drawing/2014/main" id="{CA55B6A6-41EF-447C-A1FB-5738617DF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936625"/>
            <a:ext cx="5197475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まもなくかなたの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流れのそばで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楽しく会いましょう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また友だちと</a:t>
            </a:r>
          </a:p>
          <a:p>
            <a:pPr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ext Box 1">
            <a:extLst>
              <a:ext uri="{FF2B5EF4-FFF2-40B4-BE49-F238E27FC236}">
                <a16:creationId xmlns:a16="http://schemas.microsoft.com/office/drawing/2014/main" id="{FF677D35-C183-4837-B321-28CA8E3B6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聖７４８　まもなくかなたの</a:t>
            </a:r>
          </a:p>
        </p:txBody>
      </p:sp>
      <p:sp>
        <p:nvSpPr>
          <p:cNvPr id="166914" name="Text Box 2">
            <a:extLst>
              <a:ext uri="{FF2B5EF4-FFF2-40B4-BE49-F238E27FC236}">
                <a16:creationId xmlns:a16="http://schemas.microsoft.com/office/drawing/2014/main" id="{CEF0F091-FE1C-5F67-81BF-369765936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936625"/>
            <a:ext cx="5886450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神様の側の 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きれいなきれいな川で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みんなで集まる日の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ああ懐かしや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ext Box 1">
            <a:extLst>
              <a:ext uri="{FF2B5EF4-FFF2-40B4-BE49-F238E27FC236}">
                <a16:creationId xmlns:a16="http://schemas.microsoft.com/office/drawing/2014/main" id="{79421B30-51D5-87FB-03A8-40A27A21F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聖７４８　まもなくかなたの</a:t>
            </a:r>
          </a:p>
        </p:txBody>
      </p:sp>
      <p:sp>
        <p:nvSpPr>
          <p:cNvPr id="167938" name="Text Box 2">
            <a:extLst>
              <a:ext uri="{FF2B5EF4-FFF2-40B4-BE49-F238E27FC236}">
                <a16:creationId xmlns:a16="http://schemas.microsoft.com/office/drawing/2014/main" id="{964B68E5-CA3D-E1C6-7036-6A0E9C7B8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936625"/>
            <a:ext cx="5843587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水晶より透</a:t>
            </a:r>
            <a:r>
              <a:rPr lang="ja-JP" altLang="ja-JP" sz="3200">
                <a:latin typeface="ＭＳ Ｐゴシック" panose="020B0600070205080204" pitchFamily="50" charset="-128"/>
              </a:rPr>
              <a:t>(す)</a:t>
            </a:r>
            <a:r>
              <a:rPr lang="ja-JP" altLang="ja-JP" sz="4400">
                <a:latin typeface="ＭＳ Ｐゴシック" panose="020B0600070205080204" pitchFamily="50" charset="-128"/>
              </a:rPr>
              <a:t>き通る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流れのそばで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主を賛美しましょう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み使いたちと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ext Box 1">
            <a:extLst>
              <a:ext uri="{FF2B5EF4-FFF2-40B4-BE49-F238E27FC236}">
                <a16:creationId xmlns:a16="http://schemas.microsoft.com/office/drawing/2014/main" id="{4CC3E478-5D57-4FBE-4B44-19402ADF8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聖７４８　まもなくかなたの</a:t>
            </a:r>
          </a:p>
        </p:txBody>
      </p:sp>
      <p:sp>
        <p:nvSpPr>
          <p:cNvPr id="168962" name="Text Box 2">
            <a:extLst>
              <a:ext uri="{FF2B5EF4-FFF2-40B4-BE49-F238E27FC236}">
                <a16:creationId xmlns:a16="http://schemas.microsoft.com/office/drawing/2014/main" id="{4541E511-7FBC-D87E-499A-804DAB523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936625"/>
            <a:ext cx="5886450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神様の側の 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きれいなきれいな川で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みんなで集まる日の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ああ懐かしや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D83851DB-BE76-22F4-53B1-71D4C57C1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聖７０５　父なる神には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5FFFFEBC-9801-B882-47CB-303BBAF7F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3675" y="215900"/>
            <a:ext cx="8589963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みんなの罪をば　きよめる為に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この世に神様　おいでなされた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キリスト様こそ　そのお方です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われらを愛して　下さる主です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ext Box 1">
            <a:extLst>
              <a:ext uri="{FF2B5EF4-FFF2-40B4-BE49-F238E27FC236}">
                <a16:creationId xmlns:a16="http://schemas.microsoft.com/office/drawing/2014/main" id="{A933A4D7-C450-F8D9-1361-B46EE0C37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聖７４８　まもなくかなたの</a:t>
            </a:r>
          </a:p>
        </p:txBody>
      </p:sp>
      <p:sp>
        <p:nvSpPr>
          <p:cNvPr id="169986" name="Text Box 2">
            <a:extLst>
              <a:ext uri="{FF2B5EF4-FFF2-40B4-BE49-F238E27FC236}">
                <a16:creationId xmlns:a16="http://schemas.microsoft.com/office/drawing/2014/main" id="{77755502-2FF5-B0AC-C4C6-20A965CF6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936625"/>
            <a:ext cx="5973763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銀のように光る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流れのそばで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お目にかかりましょう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救いの君に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</a:t>
            </a:r>
          </a:p>
          <a:p>
            <a:pPr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ext Box 1">
            <a:extLst>
              <a:ext uri="{FF2B5EF4-FFF2-40B4-BE49-F238E27FC236}">
                <a16:creationId xmlns:a16="http://schemas.microsoft.com/office/drawing/2014/main" id="{EE8EB245-62F4-A9D9-AD4B-A0832D419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聖７４８　まもなくかなたの</a:t>
            </a:r>
          </a:p>
        </p:txBody>
      </p:sp>
      <p:sp>
        <p:nvSpPr>
          <p:cNvPr id="171010" name="Text Box 2">
            <a:extLst>
              <a:ext uri="{FF2B5EF4-FFF2-40B4-BE49-F238E27FC236}">
                <a16:creationId xmlns:a16="http://schemas.microsoft.com/office/drawing/2014/main" id="{1DEF0226-D5F7-1068-52A8-0C72DD4F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936625"/>
            <a:ext cx="5886450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神様の側の 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きれいなきれいな川で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みんなで集まる日の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ああ懐かしや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 Box 1">
            <a:extLst>
              <a:ext uri="{FF2B5EF4-FFF2-40B4-BE49-F238E27FC236}">
                <a16:creationId xmlns:a16="http://schemas.microsoft.com/office/drawing/2014/main" id="{BE2D8D36-AA30-FED0-BB42-832C100D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聖７４８　まもなくかなたの</a:t>
            </a:r>
          </a:p>
        </p:txBody>
      </p:sp>
      <p:sp>
        <p:nvSpPr>
          <p:cNvPr id="172034" name="Text Box 2">
            <a:extLst>
              <a:ext uri="{FF2B5EF4-FFF2-40B4-BE49-F238E27FC236}">
                <a16:creationId xmlns:a16="http://schemas.microsoft.com/office/drawing/2014/main" id="{AD239A57-5D05-8BEE-E2CD-3D53CF5CE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936625"/>
            <a:ext cx="5881687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latin typeface="ＭＳ Ｐゴシック" panose="020B0600070205080204" pitchFamily="50" charset="-128"/>
              </a:rPr>
              <a:t>よいことを励み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流れのそばで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お受けいたしましょう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玉の冠</a:t>
            </a:r>
            <a:r>
              <a:rPr lang="ja-JP" altLang="ja-JP" sz="3200">
                <a:latin typeface="ＭＳ Ｐゴシック" panose="020B0600070205080204" pitchFamily="50" charset="-128"/>
              </a:rPr>
              <a:t>(かむり)</a:t>
            </a:r>
            <a:r>
              <a:rPr lang="ja-JP" altLang="ja-JP" sz="4400">
                <a:latin typeface="ＭＳ Ｐゴシック" panose="020B0600070205080204" pitchFamily="50" charset="-128"/>
              </a:rPr>
              <a:t>を</a:t>
            </a:r>
          </a:p>
          <a:p>
            <a:pPr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</a:t>
            </a:r>
          </a:p>
          <a:p>
            <a:pPr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ext Box 1">
            <a:extLst>
              <a:ext uri="{FF2B5EF4-FFF2-40B4-BE49-F238E27FC236}">
                <a16:creationId xmlns:a16="http://schemas.microsoft.com/office/drawing/2014/main" id="{B5A6BA05-8E61-EEBE-EE2B-B9359B6D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聖７４８　まもなくかなたの</a:t>
            </a:r>
          </a:p>
        </p:txBody>
      </p:sp>
      <p:sp>
        <p:nvSpPr>
          <p:cNvPr id="173058" name="Text Box 2">
            <a:extLst>
              <a:ext uri="{FF2B5EF4-FFF2-40B4-BE49-F238E27FC236}">
                <a16:creationId xmlns:a16="http://schemas.microsoft.com/office/drawing/2014/main" id="{E76A6438-74DF-E574-57F6-03FDF258A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936625"/>
            <a:ext cx="5886450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神様の側の 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きれいなきれいな川で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みんなで集まる日の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ああ懐かしや</a:t>
            </a:r>
          </a:p>
          <a:p>
            <a:pPr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ext Box 1">
            <a:extLst>
              <a:ext uri="{FF2B5EF4-FFF2-40B4-BE49-F238E27FC236}">
                <a16:creationId xmlns:a16="http://schemas.microsoft.com/office/drawing/2014/main" id="{B80F8D3D-9084-325A-C1B5-4D30BDE6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聖７４９　青い空より</a:t>
            </a:r>
          </a:p>
        </p:txBody>
      </p:sp>
      <p:sp>
        <p:nvSpPr>
          <p:cNvPr id="174082" name="Text Box 2">
            <a:extLst>
              <a:ext uri="{FF2B5EF4-FFF2-40B4-BE49-F238E27FC236}">
                <a16:creationId xmlns:a16="http://schemas.microsoft.com/office/drawing/2014/main" id="{C2C08B3F-035C-B8B8-F5B6-B05AAD1F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936625"/>
            <a:ext cx="72898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青い空より　まだ向こうの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楽しい国に　待つのは誰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子供の友の　イェス様です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子供の好きな　イェス様です</a:t>
            </a:r>
          </a:p>
          <a:p>
            <a:pPr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ext Box 1">
            <a:extLst>
              <a:ext uri="{FF2B5EF4-FFF2-40B4-BE49-F238E27FC236}">
                <a16:creationId xmlns:a16="http://schemas.microsoft.com/office/drawing/2014/main" id="{267D1926-73E5-420A-6DD9-007E4BB7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聖７４９　青い空より</a:t>
            </a:r>
          </a:p>
        </p:txBody>
      </p:sp>
      <p:sp>
        <p:nvSpPr>
          <p:cNvPr id="175106" name="Text Box 2">
            <a:extLst>
              <a:ext uri="{FF2B5EF4-FFF2-40B4-BE49-F238E27FC236}">
                <a16:creationId xmlns:a16="http://schemas.microsoft.com/office/drawing/2014/main" id="{998455AA-7382-F3ED-D1FD-904A89D71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936625"/>
            <a:ext cx="6808788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青い空より　まだ向こうの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楽しい国に　あるのは何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子供が遊ぶ　良い遊び場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けがや病は　どこにもない</a:t>
            </a:r>
          </a:p>
          <a:p>
            <a:pPr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ext Box 1">
            <a:extLst>
              <a:ext uri="{FF2B5EF4-FFF2-40B4-BE49-F238E27FC236}">
                <a16:creationId xmlns:a16="http://schemas.microsoft.com/office/drawing/2014/main" id="{B3B8F113-3475-756D-5CAC-E95CB98BA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聖７４９　青い空より</a:t>
            </a:r>
          </a:p>
        </p:txBody>
      </p:sp>
      <p:sp>
        <p:nvSpPr>
          <p:cNvPr id="176130" name="Text Box 2">
            <a:extLst>
              <a:ext uri="{FF2B5EF4-FFF2-40B4-BE49-F238E27FC236}">
                <a16:creationId xmlns:a16="http://schemas.microsoft.com/office/drawing/2014/main" id="{01F736C9-355D-D78E-B5C9-7F836AE1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936625"/>
            <a:ext cx="72009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青い空より　まだ向こうの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楽しい国に　あるのは何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子供が住まう　大きなお家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天の使いらの　琴</a:t>
            </a:r>
            <a:r>
              <a:rPr lang="ja-JP" altLang="ja-JP" sz="3200">
                <a:latin typeface="ＭＳ Ｐゴシック" panose="020B0600070205080204" pitchFamily="50" charset="-128"/>
              </a:rPr>
              <a:t>(こと)</a:t>
            </a:r>
            <a:r>
              <a:rPr lang="ja-JP" altLang="ja-JP" sz="4400">
                <a:latin typeface="ＭＳ Ｐゴシック" panose="020B0600070205080204" pitchFamily="50" charset="-128"/>
              </a:rPr>
              <a:t>が響く</a:t>
            </a:r>
          </a:p>
          <a:p>
            <a:pPr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ext Box 1">
            <a:extLst>
              <a:ext uri="{FF2B5EF4-FFF2-40B4-BE49-F238E27FC236}">
                <a16:creationId xmlns:a16="http://schemas.microsoft.com/office/drawing/2014/main" id="{94E3D120-E71D-9F5D-6D9B-FFAAD8F1F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52400"/>
            <a:ext cx="496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聖７４９　青い空より</a:t>
            </a:r>
          </a:p>
        </p:txBody>
      </p:sp>
      <p:sp>
        <p:nvSpPr>
          <p:cNvPr id="177154" name="Text Box 2">
            <a:extLst>
              <a:ext uri="{FF2B5EF4-FFF2-40B4-BE49-F238E27FC236}">
                <a16:creationId xmlns:a16="http://schemas.microsoft.com/office/drawing/2014/main" id="{B022DA5B-9E88-1B18-42DD-9C6E6658B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936625"/>
            <a:ext cx="80708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latin typeface="ＭＳ Ｐゴシック" panose="020B0600070205080204" pitchFamily="50" charset="-128"/>
              </a:rPr>
              <a:t>青い空より　まだ向こうの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楽しい国に　あるのは何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子供がもらう　金の冠</a:t>
            </a:r>
            <a:r>
              <a:rPr lang="ja-JP" altLang="ja-JP" sz="3200">
                <a:latin typeface="ＭＳ Ｐゴシック" panose="020B0600070205080204" pitchFamily="50" charset="-128"/>
              </a:rPr>
              <a:t>(かむり)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それに良い子の　名がついてる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ext Box 1">
            <a:extLst>
              <a:ext uri="{FF2B5EF4-FFF2-40B4-BE49-F238E27FC236}">
                <a16:creationId xmlns:a16="http://schemas.microsoft.com/office/drawing/2014/main" id="{92728CC6-2917-9334-CDC0-B8EAF2A93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聖７５０　われらはのぼるよ １/２</a:t>
            </a:r>
          </a:p>
        </p:txBody>
      </p:sp>
      <p:sp>
        <p:nvSpPr>
          <p:cNvPr id="178178" name="Text Box 2">
            <a:extLst>
              <a:ext uri="{FF2B5EF4-FFF2-40B4-BE49-F238E27FC236}">
                <a16:creationId xmlns:a16="http://schemas.microsoft.com/office/drawing/2014/main" id="{4FC92D6C-DC3C-7D6E-F4EB-5B906A31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338" y="936625"/>
            <a:ext cx="9120188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われらは昇るよ　「ヤコブのはしご」を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われらは十字架の　兵なれば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いよいよ昇るよ　戦うたびごと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いよいよ昇るよ　いや高く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ext Box 1">
            <a:extLst>
              <a:ext uri="{FF2B5EF4-FFF2-40B4-BE49-F238E27FC236}">
                <a16:creationId xmlns:a16="http://schemas.microsoft.com/office/drawing/2014/main" id="{F6A4A907-E0F2-2A22-F038-CADF31478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152400"/>
            <a:ext cx="609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聖７５０　われらはのぼるよ　２/２</a:t>
            </a:r>
          </a:p>
        </p:txBody>
      </p:sp>
      <p:sp>
        <p:nvSpPr>
          <p:cNvPr id="179202" name="Text Box 2">
            <a:extLst>
              <a:ext uri="{FF2B5EF4-FFF2-40B4-BE49-F238E27FC236}">
                <a16:creationId xmlns:a16="http://schemas.microsoft.com/office/drawing/2014/main" id="{9D2EA5F5-1F02-FAE3-5FE2-9338A15F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936625"/>
            <a:ext cx="86709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「愛す」と言いつつ　なにゆえ仕えぬ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主は汝</a:t>
            </a:r>
            <a:r>
              <a:rPr lang="ja-JP" altLang="ja-JP" sz="3200"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latin typeface="ＭＳ Ｐゴシック" panose="020B0600070205080204" pitchFamily="50" charset="-128"/>
              </a:rPr>
              <a:t>が救いの　主</a:t>
            </a:r>
            <a:r>
              <a:rPr lang="ja-JP" altLang="ja-JP" sz="3200">
                <a:latin typeface="ＭＳ Ｐゴシック" panose="020B0600070205080204" pitchFamily="50" charset="-128"/>
              </a:rPr>
              <a:t>(ぬし)</a:t>
            </a:r>
            <a:r>
              <a:rPr lang="ja-JP" altLang="ja-JP" sz="4400">
                <a:latin typeface="ＭＳ Ｐゴシック" panose="020B0600070205080204" pitchFamily="50" charset="-128"/>
              </a:rPr>
              <a:t>なるぞ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いざともし火　手に掲げよ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主に栄えを　帰しまつれ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7C0642D4-5209-843C-A13D-80284399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聖７０５　父なる神には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B672FE45-D972-E795-4AEA-D09A6F819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2138" y="215900"/>
            <a:ext cx="9390063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心の中から　誉め讃えましょう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この救い主の　力と愛と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教えを学んで　証しに励み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御国の来る日を　待ち望みましょう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ext Box 1">
            <a:extLst>
              <a:ext uri="{FF2B5EF4-FFF2-40B4-BE49-F238E27FC236}">
                <a16:creationId xmlns:a16="http://schemas.microsoft.com/office/drawing/2014/main" id="{2920A8EE-C5BD-4EE1-D7A7-1C781DB72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罪にみてる世界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180226" name="Text Box 2">
            <a:extLst>
              <a:ext uri="{FF2B5EF4-FFF2-40B4-BE49-F238E27FC236}">
                <a16:creationId xmlns:a16="http://schemas.microsoft.com/office/drawing/2014/main" id="{0BCCAF6A-5B01-BFD3-6165-E163E14B8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762000"/>
            <a:ext cx="64357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 罪に満てる世界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そこに住む世人に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「いのち得よ」とイェスは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血潮流しませり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ext Box 1">
            <a:extLst>
              <a:ext uri="{FF2B5EF4-FFF2-40B4-BE49-F238E27FC236}">
                <a16:creationId xmlns:a16="http://schemas.microsoft.com/office/drawing/2014/main" id="{B124BD4E-A93E-A518-8DED-8E24B73C9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罪にみてる世界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181250" name="Text Box 2">
            <a:extLst>
              <a:ext uri="{FF2B5EF4-FFF2-40B4-BE49-F238E27FC236}">
                <a16:creationId xmlns:a16="http://schemas.microsoft.com/office/drawing/2014/main" id="{CE79CED4-7CB0-7DEA-9850-F540E4BDE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762000"/>
            <a:ext cx="46974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 ああ恵み！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計り知れぬ恵み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　ああ恵み！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我にさえ及べり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ext Box 1">
            <a:extLst>
              <a:ext uri="{FF2B5EF4-FFF2-40B4-BE49-F238E27FC236}">
                <a16:creationId xmlns:a16="http://schemas.microsoft.com/office/drawing/2014/main" id="{4E1519B9-D0EE-25AD-F841-F24316BC3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罪にみてる世界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182274" name="Text Box 2">
            <a:extLst>
              <a:ext uri="{FF2B5EF4-FFF2-40B4-BE49-F238E27FC236}">
                <a16:creationId xmlns:a16="http://schemas.microsoft.com/office/drawing/2014/main" id="{34EC5DFD-2B69-7278-ABEE-1612F6B08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762000"/>
            <a:ext cx="464978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②罪は海の如く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我が心覆えど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神はさらに強き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恵みもて救えり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ext Box 1">
            <a:extLst>
              <a:ext uri="{FF2B5EF4-FFF2-40B4-BE49-F238E27FC236}">
                <a16:creationId xmlns:a16="http://schemas.microsoft.com/office/drawing/2014/main" id="{BE2946E6-ECC6-B489-ECE6-5140E5CC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罪にみてる世界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183298" name="Text Box 2">
            <a:extLst>
              <a:ext uri="{FF2B5EF4-FFF2-40B4-BE49-F238E27FC236}">
                <a16:creationId xmlns:a16="http://schemas.microsoft.com/office/drawing/2014/main" id="{7C9B96F5-22C6-B6F4-06FF-648C69E9A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762000"/>
            <a:ext cx="46974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 ああ恵み！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計り知れぬ恵み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　ああ恵み！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我にさえ及べり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ext Box 1">
            <a:extLst>
              <a:ext uri="{FF2B5EF4-FFF2-40B4-BE49-F238E27FC236}">
                <a16:creationId xmlns:a16="http://schemas.microsoft.com/office/drawing/2014/main" id="{C71820D2-40E6-76D2-81BA-3359A69A0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罪にみてる世界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184322" name="Text Box 2">
            <a:extLst>
              <a:ext uri="{FF2B5EF4-FFF2-40B4-BE49-F238E27FC236}">
                <a16:creationId xmlns:a16="http://schemas.microsoft.com/office/drawing/2014/main" id="{0546A4D2-9BD0-DD73-2A30-AEB44BDC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762000"/>
            <a:ext cx="632618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③「誰</a:t>
            </a:r>
            <a:r>
              <a:rPr lang="en-US" altLang="ja-JP" sz="3200">
                <a:latin typeface="ＭＳ Ｐゴシック" panose="020B0600070205080204" pitchFamily="50" charset="-128"/>
              </a:rPr>
              <a:t>(たれ)</a:t>
            </a:r>
            <a:r>
              <a:rPr lang="en-US" altLang="ja-JP" sz="4400">
                <a:latin typeface="ＭＳ Ｐゴシック" panose="020B0600070205080204" pitchFamily="50" charset="-128"/>
              </a:rPr>
              <a:t>ぞ我の罪を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ことごとく洗</a:t>
            </a:r>
            <a:r>
              <a:rPr lang="en-US" altLang="ja-JP" sz="3200">
                <a:latin typeface="ＭＳ Ｐゴシック" panose="020B0600070205080204" pitchFamily="50" charset="-128"/>
              </a:rPr>
              <a:t>(あろ)</a:t>
            </a:r>
            <a:r>
              <a:rPr lang="en-US" altLang="ja-JP" sz="4400">
                <a:latin typeface="ＭＳ Ｐゴシック" panose="020B0600070205080204" pitchFamily="50" charset="-128"/>
              </a:rPr>
              <a:t>うは」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「見よ血潮は汝</a:t>
            </a:r>
            <a:r>
              <a:rPr lang="en-US" altLang="ja-JP" sz="3200">
                <a:latin typeface="ＭＳ Ｐゴシック" panose="020B0600070205080204" pitchFamily="50" charset="-128"/>
              </a:rPr>
              <a:t>(なれ)</a:t>
            </a:r>
            <a:r>
              <a:rPr lang="en-US" altLang="ja-JP" sz="4400">
                <a:latin typeface="ＭＳ Ｐゴシック" panose="020B0600070205080204" pitchFamily="50" charset="-128"/>
              </a:rPr>
              <a:t>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雪よりも白くせん」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ext Box 1">
            <a:extLst>
              <a:ext uri="{FF2B5EF4-FFF2-40B4-BE49-F238E27FC236}">
                <a16:creationId xmlns:a16="http://schemas.microsoft.com/office/drawing/2014/main" id="{490F4234-8A55-2F1D-0130-7C007EE2A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罪にみてる世界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185346" name="Text Box 2">
            <a:extLst>
              <a:ext uri="{FF2B5EF4-FFF2-40B4-BE49-F238E27FC236}">
                <a16:creationId xmlns:a16="http://schemas.microsoft.com/office/drawing/2014/main" id="{077B673C-10FB-BBDB-2DFC-46FDD5FDC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762000"/>
            <a:ext cx="46974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 ああ恵み！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計り知れぬ恵み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　ああ恵み！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我にさえ及べり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ext Box 1">
            <a:extLst>
              <a:ext uri="{FF2B5EF4-FFF2-40B4-BE49-F238E27FC236}">
                <a16:creationId xmlns:a16="http://schemas.microsoft.com/office/drawing/2014/main" id="{33152D2F-4272-9C73-3228-5CF1310DB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罪にみてる世界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186370" name="Text Box 2">
            <a:extLst>
              <a:ext uri="{FF2B5EF4-FFF2-40B4-BE49-F238E27FC236}">
                <a16:creationId xmlns:a16="http://schemas.microsoft.com/office/drawing/2014/main" id="{57062CCE-1A57-1CBD-6EF2-5717672D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62000"/>
            <a:ext cx="61706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④妙</a:t>
            </a:r>
            <a:r>
              <a:rPr lang="en-US" altLang="ja-JP" sz="3200">
                <a:latin typeface="ＭＳ Ｐゴシック" panose="020B0600070205080204" pitchFamily="50" charset="-128"/>
              </a:rPr>
              <a:t>(たえ)</a:t>
            </a:r>
            <a:r>
              <a:rPr lang="en-US" altLang="ja-JP" sz="4400">
                <a:latin typeface="ＭＳ Ｐゴシック" panose="020B0600070205080204" pitchFamily="50" charset="-128"/>
              </a:rPr>
              <a:t>に奇</a:t>
            </a:r>
            <a:r>
              <a:rPr lang="en-US" altLang="ja-JP" sz="3200">
                <a:latin typeface="ＭＳ Ｐゴシック" panose="020B0600070205080204" pitchFamily="50" charset="-128"/>
              </a:rPr>
              <a:t>(く)</a:t>
            </a:r>
            <a:r>
              <a:rPr lang="en-US" altLang="ja-JP" sz="4400">
                <a:latin typeface="ＭＳ Ｐゴシック" panose="020B0600070205080204" pitchFamily="50" charset="-128"/>
              </a:rPr>
              <a:t>しき愛を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限りなき恵みを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今ぞ誰</a:t>
            </a:r>
            <a:r>
              <a:rPr lang="en-US" altLang="ja-JP" sz="3200">
                <a:latin typeface="ＭＳ Ｐゴシック" panose="020B0600070205080204" pitchFamily="50" charset="-128"/>
              </a:rPr>
              <a:t>(たれ)</a:t>
            </a:r>
            <a:r>
              <a:rPr lang="en-US" altLang="ja-JP" sz="4400">
                <a:latin typeface="ＭＳ Ｐゴシック" panose="020B0600070205080204" pitchFamily="50" charset="-128"/>
              </a:rPr>
              <a:t>も受けよ　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ためらわずそのまま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ext Box 1">
            <a:extLst>
              <a:ext uri="{FF2B5EF4-FFF2-40B4-BE49-F238E27FC236}">
                <a16:creationId xmlns:a16="http://schemas.microsoft.com/office/drawing/2014/main" id="{0404D062-7C6D-97BA-BF90-0BD3A9EC3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罪にみてる世界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187394" name="Text Box 2">
            <a:extLst>
              <a:ext uri="{FF2B5EF4-FFF2-40B4-BE49-F238E27FC236}">
                <a16:creationId xmlns:a16="http://schemas.microsoft.com/office/drawing/2014/main" id="{2C36BD63-48CD-8608-B2C4-E7CF0EC75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762000"/>
            <a:ext cx="46974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 ああ恵み！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計り知れぬ恵み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　ああ恵み！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我にさえ及べり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ext Box 1">
            <a:extLst>
              <a:ext uri="{FF2B5EF4-FFF2-40B4-BE49-F238E27FC236}">
                <a16:creationId xmlns:a16="http://schemas.microsoft.com/office/drawing/2014/main" id="{0A21671E-429F-F43A-0EEA-5777C638E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聖７５２　恵みのみ手に</a:t>
            </a:r>
          </a:p>
        </p:txBody>
      </p:sp>
      <p:sp>
        <p:nvSpPr>
          <p:cNvPr id="188418" name="Text Box 2">
            <a:extLst>
              <a:ext uri="{FF2B5EF4-FFF2-40B4-BE49-F238E27FC236}">
                <a16:creationId xmlns:a16="http://schemas.microsoft.com/office/drawing/2014/main" id="{E26C407C-310F-06F7-8002-3A77A05C2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762000"/>
            <a:ext cx="718343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①恵みの御手に　目を覆われ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明日のことさえ　知らぬ我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導かれつつ　行く旅路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神知りたもうと　誉め歌わん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ext Box 1">
            <a:extLst>
              <a:ext uri="{FF2B5EF4-FFF2-40B4-BE49-F238E27FC236}">
                <a16:creationId xmlns:a16="http://schemas.microsoft.com/office/drawing/2014/main" id="{D1AFE4C8-1B07-E14D-DFDC-9EFC4131C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聖７５２　恵みのみ手に</a:t>
            </a:r>
          </a:p>
        </p:txBody>
      </p:sp>
      <p:sp>
        <p:nvSpPr>
          <p:cNvPr id="189442" name="Text Box 2">
            <a:extLst>
              <a:ext uri="{FF2B5EF4-FFF2-40B4-BE49-F238E27FC236}">
                <a16:creationId xmlns:a16="http://schemas.microsoft.com/office/drawing/2014/main" id="{66F95BDC-D2E8-CAA6-FBE1-658860E42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762000"/>
            <a:ext cx="718343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②今目の前の　一足を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教え示され　たどりつつ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行く所さえ　知らぬ我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神知りたもうと　誉め歌わん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730E8A44-76D8-9655-E6CC-68CBF3286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聖７０６　イエスさまがむかし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3B8198B5-836D-B412-5E2C-133BE93B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15900"/>
            <a:ext cx="7526337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イェス様が昔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この世で小さな子たちをば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そば近く呼んで下さり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手を頭</a:t>
            </a:r>
            <a:r>
              <a:rPr lang="ja-JP" altLang="ja-JP" sz="3200">
                <a:latin typeface="ＭＳ Ｐゴシック" panose="020B0600070205080204" pitchFamily="50" charset="-128"/>
              </a:rPr>
              <a:t>(かしら)</a:t>
            </a:r>
            <a:r>
              <a:rPr lang="ja-JP" altLang="ja-JP" sz="4400">
                <a:latin typeface="ＭＳ Ｐゴシック" panose="020B0600070205080204" pitchFamily="50" charset="-128"/>
              </a:rPr>
              <a:t>に付けて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ext Box 1">
            <a:extLst>
              <a:ext uri="{FF2B5EF4-FFF2-40B4-BE49-F238E27FC236}">
                <a16:creationId xmlns:a16="http://schemas.microsoft.com/office/drawing/2014/main" id="{17723D72-8080-9A12-176D-79C45AFD9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聖７５２　恵みのみ手に</a:t>
            </a:r>
          </a:p>
        </p:txBody>
      </p:sp>
      <p:sp>
        <p:nvSpPr>
          <p:cNvPr id="190466" name="Text Box 2">
            <a:extLst>
              <a:ext uri="{FF2B5EF4-FFF2-40B4-BE49-F238E27FC236}">
                <a16:creationId xmlns:a16="http://schemas.microsoft.com/office/drawing/2014/main" id="{91060C6A-92B8-BA23-56F8-4EEFEC81B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762000"/>
            <a:ext cx="8562975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③望むところを　疑わず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たとい見ずとも　まこととし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文目</a:t>
            </a:r>
            <a:r>
              <a:rPr lang="en-US" altLang="ja-JP" sz="3200">
                <a:latin typeface="ＭＳ Ｐゴシック" panose="020B0600070205080204" pitchFamily="50" charset="-128"/>
              </a:rPr>
              <a:t>(あやめ)</a:t>
            </a:r>
            <a:r>
              <a:rPr lang="en-US" altLang="ja-JP" sz="4400">
                <a:latin typeface="ＭＳ Ｐゴシック" panose="020B0600070205080204" pitchFamily="50" charset="-128"/>
              </a:rPr>
              <a:t>も分かぬ　闇の夜も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神知りたもうと　誉め歌わん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　　　　</a:t>
            </a:r>
            <a:r>
              <a:rPr lang="en-US" altLang="ja-JP" sz="2800">
                <a:latin typeface="ＭＳ Ｐゴシック" panose="020B0600070205080204" pitchFamily="50" charset="-128"/>
              </a:rPr>
              <a:t>＊文目も分かず：暗くて物の模様や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2800">
                <a:latin typeface="ＭＳ Ｐゴシック" panose="020B0600070205080204" pitchFamily="50" charset="-128"/>
              </a:rPr>
              <a:t>　　　　　　　 　　　　　　　　　　　　区別がはっきりしないさま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ext Box 1">
            <a:extLst>
              <a:ext uri="{FF2B5EF4-FFF2-40B4-BE49-F238E27FC236}">
                <a16:creationId xmlns:a16="http://schemas.microsoft.com/office/drawing/2014/main" id="{984528B2-2F14-2A06-7552-43850DC20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聖７５２　恵みのみ手に</a:t>
            </a:r>
          </a:p>
        </p:txBody>
      </p:sp>
      <p:sp>
        <p:nvSpPr>
          <p:cNvPr id="191490" name="Text Box 2">
            <a:extLst>
              <a:ext uri="{FF2B5EF4-FFF2-40B4-BE49-F238E27FC236}">
                <a16:creationId xmlns:a16="http://schemas.microsoft.com/office/drawing/2014/main" id="{1BF199AB-FF29-6083-5B1B-980B5C347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762000"/>
            <a:ext cx="793273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④浮き世の旅も　しばしのみ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天</a:t>
            </a:r>
            <a:r>
              <a:rPr lang="en-US" altLang="ja-JP" sz="3200">
                <a:latin typeface="ＭＳ Ｐゴシック" panose="020B0600070205080204" pitchFamily="50" charset="-128"/>
              </a:rPr>
              <a:t>(あめ)</a:t>
            </a:r>
            <a:r>
              <a:rPr lang="en-US" altLang="ja-JP" sz="4400">
                <a:latin typeface="ＭＳ Ｐゴシック" panose="020B0600070205080204" pitchFamily="50" charset="-128"/>
              </a:rPr>
              <a:t>の故郷</a:t>
            </a:r>
            <a:r>
              <a:rPr lang="en-US" altLang="ja-JP" sz="3200">
                <a:latin typeface="ＭＳ Ｐゴシック" panose="020B0600070205080204" pitchFamily="50" charset="-128"/>
              </a:rPr>
              <a:t>(ふるさと)</a:t>
            </a:r>
            <a:r>
              <a:rPr lang="en-US" altLang="ja-JP" sz="4400">
                <a:latin typeface="ＭＳ Ｐゴシック" panose="020B0600070205080204" pitchFamily="50" charset="-128"/>
              </a:rPr>
              <a:t>　いと近し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我を知りたもう　我が主より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いのちの冠　やがて受けん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ext Box 1">
            <a:extLst>
              <a:ext uri="{FF2B5EF4-FFF2-40B4-BE49-F238E27FC236}">
                <a16:creationId xmlns:a16="http://schemas.microsoft.com/office/drawing/2014/main" id="{EF971ECE-3CDC-8315-3AFB-170FD7425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聖７５３　山ゆくも海ゆくも</a:t>
            </a:r>
          </a:p>
        </p:txBody>
      </p:sp>
      <p:sp>
        <p:nvSpPr>
          <p:cNvPr id="192514" name="Text Box 2">
            <a:extLst>
              <a:ext uri="{FF2B5EF4-FFF2-40B4-BE49-F238E27FC236}">
                <a16:creationId xmlns:a16="http://schemas.microsoft.com/office/drawing/2014/main" id="{E6C0536E-5316-5268-008D-91C9C11F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762000"/>
            <a:ext cx="69024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①山行くも海行くも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御光を歩まば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「見捨てじ」と宣</a:t>
            </a:r>
            <a:r>
              <a:rPr lang="en-US" altLang="ja-JP" sz="3200">
                <a:latin typeface="ＭＳ Ｐゴシック" panose="020B0600070205080204" pitchFamily="50" charset="-128"/>
              </a:rPr>
              <a:t>(のたま)</a:t>
            </a:r>
            <a:r>
              <a:rPr lang="en-US" altLang="ja-JP" sz="4400">
                <a:latin typeface="ＭＳ Ｐゴシック" panose="020B0600070205080204" pitchFamily="50" charset="-128"/>
              </a:rPr>
              <a:t>える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約束は変わらじ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ext Box 1">
            <a:extLst>
              <a:ext uri="{FF2B5EF4-FFF2-40B4-BE49-F238E27FC236}">
                <a16:creationId xmlns:a16="http://schemas.microsoft.com/office/drawing/2014/main" id="{D385260C-D290-8587-FAD7-DE095FA93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聖７５３　山ゆくも海ゆくも</a:t>
            </a:r>
          </a:p>
        </p:txBody>
      </p:sp>
      <p:sp>
        <p:nvSpPr>
          <p:cNvPr id="193538" name="Text Box 2">
            <a:extLst>
              <a:ext uri="{FF2B5EF4-FFF2-40B4-BE49-F238E27FC236}">
                <a16:creationId xmlns:a16="http://schemas.microsoft.com/office/drawing/2014/main" id="{6CD6FB51-EC93-C459-63BB-BA9E4B41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2000"/>
            <a:ext cx="5656262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栄もて御光は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我が内にみなぎる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ハレルヤイェス君を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たたえつつ行かまし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ext Box 1">
            <a:extLst>
              <a:ext uri="{FF2B5EF4-FFF2-40B4-BE49-F238E27FC236}">
                <a16:creationId xmlns:a16="http://schemas.microsoft.com/office/drawing/2014/main" id="{B5A98D98-35B6-A697-8C60-7E0B5B876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聖７５３　山ゆくも海ゆくも</a:t>
            </a:r>
          </a:p>
        </p:txBody>
      </p:sp>
      <p:sp>
        <p:nvSpPr>
          <p:cNvPr id="194562" name="Text Box 2">
            <a:extLst>
              <a:ext uri="{FF2B5EF4-FFF2-40B4-BE49-F238E27FC236}">
                <a16:creationId xmlns:a16="http://schemas.microsoft.com/office/drawing/2014/main" id="{6D15A361-A830-6D4F-C690-E0C9858D9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762000"/>
            <a:ext cx="577056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②闇夜にも嵐にも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見失うことなき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御光はイェスご自身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恐れ迷うことなし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ext Box 1">
            <a:extLst>
              <a:ext uri="{FF2B5EF4-FFF2-40B4-BE49-F238E27FC236}">
                <a16:creationId xmlns:a16="http://schemas.microsoft.com/office/drawing/2014/main" id="{CCA97D68-D10E-C0C8-B000-81740488E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聖７５３　山ゆくも海ゆくも</a:t>
            </a:r>
          </a:p>
        </p:txBody>
      </p:sp>
      <p:sp>
        <p:nvSpPr>
          <p:cNvPr id="195586" name="Text Box 2">
            <a:extLst>
              <a:ext uri="{FF2B5EF4-FFF2-40B4-BE49-F238E27FC236}">
                <a16:creationId xmlns:a16="http://schemas.microsoft.com/office/drawing/2014/main" id="{D35C953C-40AF-10F7-2C73-9D1123E5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2000"/>
            <a:ext cx="5656262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栄もて御光は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我が内にみなぎる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ハレルヤイェス君を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たたえつつ行かまし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ext Box 1">
            <a:extLst>
              <a:ext uri="{FF2B5EF4-FFF2-40B4-BE49-F238E27FC236}">
                <a16:creationId xmlns:a16="http://schemas.microsoft.com/office/drawing/2014/main" id="{446A53A0-20EC-9E34-A658-85799397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聖７５３　山ゆくも海ゆくも</a:t>
            </a:r>
          </a:p>
        </p:txBody>
      </p:sp>
      <p:sp>
        <p:nvSpPr>
          <p:cNvPr id="196610" name="Text Box 2">
            <a:extLst>
              <a:ext uri="{FF2B5EF4-FFF2-40B4-BE49-F238E27FC236}">
                <a16:creationId xmlns:a16="http://schemas.microsoft.com/office/drawing/2014/main" id="{413B482A-4EA3-56B9-FCD9-19ADE939C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762000"/>
            <a:ext cx="528478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③御光の照る道を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天つ家を目当てに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喜びに満たされて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歌いつつ行かまし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ext Box 1">
            <a:extLst>
              <a:ext uri="{FF2B5EF4-FFF2-40B4-BE49-F238E27FC236}">
                <a16:creationId xmlns:a16="http://schemas.microsoft.com/office/drawing/2014/main" id="{E769AEC4-60B9-A58A-52F3-2BBFE2058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聖７５３　山ゆくも海ゆくも</a:t>
            </a:r>
          </a:p>
        </p:txBody>
      </p:sp>
      <p:sp>
        <p:nvSpPr>
          <p:cNvPr id="197634" name="Text Box 2">
            <a:extLst>
              <a:ext uri="{FF2B5EF4-FFF2-40B4-BE49-F238E27FC236}">
                <a16:creationId xmlns:a16="http://schemas.microsoft.com/office/drawing/2014/main" id="{D673E5D5-41F4-B6CF-AF98-B2C00CC0E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2000"/>
            <a:ext cx="5656262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栄もて御光は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我が内にみなぎる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ハレルヤイェス君を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たたえつつ行かまし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ext Box 1">
            <a:extLst>
              <a:ext uri="{FF2B5EF4-FFF2-40B4-BE49-F238E27FC236}">
                <a16:creationId xmlns:a16="http://schemas.microsoft.com/office/drawing/2014/main" id="{935A197B-3A4C-ED86-E2E8-BA253137F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さちなり</a:t>
            </a:r>
          </a:p>
        </p:txBody>
      </p:sp>
      <p:sp>
        <p:nvSpPr>
          <p:cNvPr id="198658" name="Text Box 2">
            <a:extLst>
              <a:ext uri="{FF2B5EF4-FFF2-40B4-BE49-F238E27FC236}">
                <a16:creationId xmlns:a16="http://schemas.microsoft.com/office/drawing/2014/main" id="{A1493581-B404-268A-0B2B-7DA05C03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762000"/>
            <a:ext cx="74231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①幸なり　幸なり  救い主我と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共に在</a:t>
            </a:r>
            <a:r>
              <a:rPr lang="en-US" altLang="ja-JP" sz="3200">
                <a:latin typeface="ＭＳ Ｐゴシック" panose="020B0600070205080204" pitchFamily="50" charset="-128"/>
              </a:rPr>
              <a:t>(ましま)</a:t>
            </a:r>
            <a:r>
              <a:rPr lang="en-US" altLang="ja-JP" sz="4400">
                <a:latin typeface="ＭＳ Ｐゴシック" panose="020B0600070205080204" pitchFamily="50" charset="-128"/>
              </a:rPr>
              <a:t>すは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身にあまれる　良きことなり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この上もなく　幸なり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ext Box 1">
            <a:extLst>
              <a:ext uri="{FF2B5EF4-FFF2-40B4-BE49-F238E27FC236}">
                <a16:creationId xmlns:a16="http://schemas.microsoft.com/office/drawing/2014/main" id="{5BCF096A-B845-6B97-2D1C-11105B667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さちなり</a:t>
            </a:r>
          </a:p>
        </p:txBody>
      </p:sp>
      <p:sp>
        <p:nvSpPr>
          <p:cNvPr id="199682" name="Text Box 2">
            <a:extLst>
              <a:ext uri="{FF2B5EF4-FFF2-40B4-BE49-F238E27FC236}">
                <a16:creationId xmlns:a16="http://schemas.microsoft.com/office/drawing/2014/main" id="{21DEC945-0028-7DF1-E4B0-87D756CF9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762000"/>
            <a:ext cx="78263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②幸なり　幸なり  罪人たりしが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救いきよめられ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御民となり　天つ国に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入り得るとは　幸なり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0D7031ED-876E-B12F-42BA-7A73F3AE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聖７０６　イエスさまがむかし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71AA3B1B-AC5A-BF3E-8176-80664B7FA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215900"/>
            <a:ext cx="7650162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「良い子どもになるのだよ」と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なでて下さった時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ああ私たちもおそばに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おれたら良かったろうに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ext Box 1">
            <a:extLst>
              <a:ext uri="{FF2B5EF4-FFF2-40B4-BE49-F238E27FC236}">
                <a16:creationId xmlns:a16="http://schemas.microsoft.com/office/drawing/2014/main" id="{994AE6C4-698E-287F-22D4-8AE7D1E7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さちなり</a:t>
            </a:r>
          </a:p>
        </p:txBody>
      </p:sp>
      <p:sp>
        <p:nvSpPr>
          <p:cNvPr id="200706" name="Text Box 2">
            <a:extLst>
              <a:ext uri="{FF2B5EF4-FFF2-40B4-BE49-F238E27FC236}">
                <a16:creationId xmlns:a16="http://schemas.microsoft.com/office/drawing/2014/main" id="{187C0394-22F0-B69C-3B9A-8380D932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762000"/>
            <a:ext cx="94424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③幸なり　幸なり  慕</a:t>
            </a:r>
            <a:r>
              <a:rPr lang="en-US" altLang="ja-JP" sz="3200">
                <a:latin typeface="ＭＳ Ｐゴシック" panose="020B0600070205080204" pitchFamily="50" charset="-128"/>
              </a:rPr>
              <a:t>(した)</a:t>
            </a:r>
            <a:r>
              <a:rPr lang="en-US" altLang="ja-JP" sz="4400">
                <a:latin typeface="ＭＳ Ｐゴシック" panose="020B0600070205080204" pitchFamily="50" charset="-128"/>
              </a:rPr>
              <a:t>いまつる主の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御顔をまともに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拝し得る日　いつか来たらん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その日を待つは　幸なり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Text Box 1">
            <a:extLst>
              <a:ext uri="{FF2B5EF4-FFF2-40B4-BE49-F238E27FC236}">
                <a16:creationId xmlns:a16="http://schemas.microsoft.com/office/drawing/2014/main" id="{D379725F-5155-5206-EBF8-B4D356D41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さちなり</a:t>
            </a:r>
          </a:p>
        </p:txBody>
      </p:sp>
      <p:sp>
        <p:nvSpPr>
          <p:cNvPr id="201730" name="Text Box 2">
            <a:extLst>
              <a:ext uri="{FF2B5EF4-FFF2-40B4-BE49-F238E27FC236}">
                <a16:creationId xmlns:a16="http://schemas.microsoft.com/office/drawing/2014/main" id="{4EF65ED1-8966-FAF7-986C-BE597D907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762000"/>
            <a:ext cx="81502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④幸なり　幸なり 死ぬるも幸なり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常世</a:t>
            </a:r>
            <a:r>
              <a:rPr lang="en-US" altLang="ja-JP" sz="3200">
                <a:latin typeface="ＭＳ Ｐゴシック" panose="020B0600070205080204" pitchFamily="50" charset="-128"/>
              </a:rPr>
              <a:t>(とこよ)</a:t>
            </a:r>
            <a:r>
              <a:rPr lang="en-US" altLang="ja-JP" sz="4400">
                <a:latin typeface="ＭＳ Ｐゴシック" panose="020B0600070205080204" pitchFamily="50" charset="-128"/>
              </a:rPr>
              <a:t>の我が家は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疲れ果てし　我を休めん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世を去る我は　幸なり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ext Box 1">
            <a:extLst>
              <a:ext uri="{FF2B5EF4-FFF2-40B4-BE49-F238E27FC236}">
                <a16:creationId xmlns:a16="http://schemas.microsoft.com/office/drawing/2014/main" id="{F7DB2998-00CC-B5E6-63B3-97FD809E0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聖７５５　幸せは主イエスの</a:t>
            </a:r>
          </a:p>
        </p:txBody>
      </p:sp>
      <p:sp>
        <p:nvSpPr>
          <p:cNvPr id="202754" name="Text Box 2">
            <a:extLst>
              <a:ext uri="{FF2B5EF4-FFF2-40B4-BE49-F238E27FC236}">
                <a16:creationId xmlns:a16="http://schemas.microsoft.com/office/drawing/2014/main" id="{AE1BE0C1-9860-1819-AEA7-B2850BDFA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762000"/>
            <a:ext cx="7631112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①幸せは主イェスの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恵みの御手にあり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救われた生活は　全て変わる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まことの喜びを見いだした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ext Box 1">
            <a:extLst>
              <a:ext uri="{FF2B5EF4-FFF2-40B4-BE49-F238E27FC236}">
                <a16:creationId xmlns:a16="http://schemas.microsoft.com/office/drawing/2014/main" id="{36A3EF99-0A78-DA7F-A92C-E343D7C31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聖７５５　幸せは主イエスの</a:t>
            </a:r>
          </a:p>
        </p:txBody>
      </p:sp>
      <p:sp>
        <p:nvSpPr>
          <p:cNvPr id="203778" name="Text Box 2">
            <a:extLst>
              <a:ext uri="{FF2B5EF4-FFF2-40B4-BE49-F238E27FC236}">
                <a16:creationId xmlns:a16="http://schemas.microsoft.com/office/drawing/2014/main" id="{3EE8D0F2-1D1C-1023-8868-012E0E2F8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2000"/>
            <a:ext cx="73993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流した涙の 日々は去り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幸せは主イェスの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恵みの御手にあり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救われた生活は 全て変わる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ext Box 1">
            <a:extLst>
              <a:ext uri="{FF2B5EF4-FFF2-40B4-BE49-F238E27FC236}">
                <a16:creationId xmlns:a16="http://schemas.microsoft.com/office/drawing/2014/main" id="{2BFBDF83-B7F4-6BAB-022E-42DB61D2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聖７５５　幸せは主イエスの</a:t>
            </a:r>
          </a:p>
        </p:txBody>
      </p:sp>
      <p:sp>
        <p:nvSpPr>
          <p:cNvPr id="204802" name="Text Box 2">
            <a:extLst>
              <a:ext uri="{FF2B5EF4-FFF2-40B4-BE49-F238E27FC236}">
                <a16:creationId xmlns:a16="http://schemas.microsoft.com/office/drawing/2014/main" id="{400D17D4-8C3E-CB91-01CA-F9A79F449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762000"/>
            <a:ext cx="81375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②喜びは主イェスの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共に歩む中で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絶えず泉のように　沸き出てくる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まことの喜びを見いだした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Text Box 1">
            <a:extLst>
              <a:ext uri="{FF2B5EF4-FFF2-40B4-BE49-F238E27FC236}">
                <a16:creationId xmlns:a16="http://schemas.microsoft.com/office/drawing/2014/main" id="{0917DAF5-6556-3888-0987-204099FC5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聖７５５　幸せは主イエスの</a:t>
            </a:r>
          </a:p>
        </p:txBody>
      </p:sp>
      <p:sp>
        <p:nvSpPr>
          <p:cNvPr id="205826" name="Text Box 2">
            <a:extLst>
              <a:ext uri="{FF2B5EF4-FFF2-40B4-BE49-F238E27FC236}">
                <a16:creationId xmlns:a16="http://schemas.microsoft.com/office/drawing/2014/main" id="{8A623C83-7391-9EA8-6427-24E80DB9B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762000"/>
            <a:ext cx="8077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日々は去り　喜びは主イェスの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共に歩むなかで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絶えず泉のように  沸き出てくる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ext Box 1">
            <a:extLst>
              <a:ext uri="{FF2B5EF4-FFF2-40B4-BE49-F238E27FC236}">
                <a16:creationId xmlns:a16="http://schemas.microsoft.com/office/drawing/2014/main" id="{DEC2C7F3-F08F-EDE3-539D-1F6472F71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聖７５５　幸せは主イエスの</a:t>
            </a:r>
          </a:p>
        </p:txBody>
      </p:sp>
      <p:sp>
        <p:nvSpPr>
          <p:cNvPr id="206850" name="Text Box 2">
            <a:extLst>
              <a:ext uri="{FF2B5EF4-FFF2-40B4-BE49-F238E27FC236}">
                <a16:creationId xmlns:a16="http://schemas.microsoft.com/office/drawing/2014/main" id="{6F0B3227-365D-B2AC-6576-3BCD8851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2000"/>
            <a:ext cx="71120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③主に罪を赦され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日々価値を見いだし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御国へ旅立つ幸せがある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幸せがある　幸せがある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ext Box 1">
            <a:extLst>
              <a:ext uri="{FF2B5EF4-FFF2-40B4-BE49-F238E27FC236}">
                <a16:creationId xmlns:a16="http://schemas.microsoft.com/office/drawing/2014/main" id="{88622140-B05A-67AA-499A-7EC173FBC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聖７５６　知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っているか主の日を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207874" name="Text Box 2">
            <a:extLst>
              <a:ext uri="{FF2B5EF4-FFF2-40B4-BE49-F238E27FC236}">
                <a16:creationId xmlns:a16="http://schemas.microsoft.com/office/drawing/2014/main" id="{681AE4AA-FFC5-703C-4AAA-7A8BFF980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762000"/>
            <a:ext cx="8875712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①知ってるか主の日を　今はぬくぬく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寝ている時じゃない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立て床を蹴って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世の中の救いは　さらにさらに近い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ext Box 1">
            <a:extLst>
              <a:ext uri="{FF2B5EF4-FFF2-40B4-BE49-F238E27FC236}">
                <a16:creationId xmlns:a16="http://schemas.microsoft.com/office/drawing/2014/main" id="{9E81574B-0CCE-C515-18A9-5568BAFA0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聖７５６　知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っているか主の日を</a:t>
            </a:r>
          </a:p>
        </p:txBody>
      </p:sp>
      <p:sp>
        <p:nvSpPr>
          <p:cNvPr id="208898" name="Text Box 2">
            <a:extLst>
              <a:ext uri="{FF2B5EF4-FFF2-40B4-BE49-F238E27FC236}">
                <a16:creationId xmlns:a16="http://schemas.microsoft.com/office/drawing/2014/main" id="{5097CE70-7E10-33E6-26E8-95470EBF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762000"/>
            <a:ext cx="8859838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光の武具つけて 主の御前に行こう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真夜中は過ぎてる　朝は間近い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立ち上がれイェスをば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君と仰ぐ若人</a:t>
            </a:r>
            <a:r>
              <a:rPr lang="en-US" altLang="ja-JP" sz="3200">
                <a:latin typeface="ＭＳ Ｐゴシック" panose="020B0600070205080204" pitchFamily="50" charset="-128"/>
              </a:rPr>
              <a:t>(わこうど)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endParaRPr lang="en-US" altLang="ja-JP" sz="32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ext Box 1">
            <a:extLst>
              <a:ext uri="{FF2B5EF4-FFF2-40B4-BE49-F238E27FC236}">
                <a16:creationId xmlns:a16="http://schemas.microsoft.com/office/drawing/2014/main" id="{59BD8A60-72B7-4389-3251-B6405D86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聖７５６　知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っているか主の日を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209922" name="Text Box 2">
            <a:extLst>
              <a:ext uri="{FF2B5EF4-FFF2-40B4-BE49-F238E27FC236}">
                <a16:creationId xmlns:a16="http://schemas.microsoft.com/office/drawing/2014/main" id="{68FC75DD-B2C1-ED1A-AFF8-76DBF291F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762000"/>
            <a:ext cx="912653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②世人のために主は　いのちを捨てた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同胞</a:t>
            </a:r>
            <a:r>
              <a:rPr lang="en-US" altLang="ja-JP" sz="3200">
                <a:latin typeface="ＭＳ Ｐゴシック" panose="020B0600070205080204" pitchFamily="50" charset="-128"/>
              </a:rPr>
              <a:t>(はらから)</a:t>
            </a:r>
            <a:r>
              <a:rPr lang="en-US" altLang="ja-JP" sz="4400">
                <a:latin typeface="ＭＳ Ｐゴシック" panose="020B0600070205080204" pitchFamily="50" charset="-128"/>
              </a:rPr>
              <a:t>救うため　主の跡踏もう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よみがえりの朝</a:t>
            </a:r>
            <a:r>
              <a:rPr lang="en-US" altLang="ja-JP" sz="3200">
                <a:latin typeface="ＭＳ Ｐゴシック" panose="020B0600070205080204" pitchFamily="50" charset="-128"/>
              </a:rPr>
              <a:t>(あした)</a:t>
            </a:r>
            <a:r>
              <a:rPr lang="en-US" altLang="ja-JP" sz="4400">
                <a:latin typeface="ＭＳ Ｐゴシック" panose="020B0600070205080204" pitchFamily="50" charset="-128"/>
              </a:rPr>
              <a:t>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栄</a:t>
            </a:r>
            <a:r>
              <a:rPr lang="en-US" altLang="ja-JP" sz="3200">
                <a:latin typeface="ＭＳ Ｐゴシック" panose="020B0600070205080204" pitchFamily="50" charset="-128"/>
              </a:rPr>
              <a:t>（はえ）</a:t>
            </a:r>
            <a:r>
              <a:rPr lang="en-US" altLang="ja-JP" sz="4400">
                <a:latin typeface="ＭＳ Ｐゴシック" panose="020B0600070205080204" pitchFamily="50" charset="-128"/>
              </a:rPr>
              <a:t>ある勝ちの冠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9BF10EF3-9078-F6A8-A2C5-79AAD92C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2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聖７００　こどもの友は</a:t>
            </a: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A6CDB5C8-559D-8379-6E49-112D8D421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925" y="215900"/>
            <a:ext cx="85280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「子どもの王は　どなたどなた」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「子どもを守る　イェス様よ」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ホサナと歌え　ホサナと歌え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子どもの好きな　イェス様を</a:t>
            </a:r>
          </a:p>
          <a:p>
            <a:pPr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6CACE41C-A1A5-285D-2264-705F809E2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聖７０６　イエスさまがむかし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168AAB91-71A1-EB2D-90BA-48CC1CA92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15900"/>
            <a:ext cx="7824788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イェスさまのお顔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この目で見ることができたら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今お声ここで聞けたら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どんなにか良いだろう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ext Box 1">
            <a:extLst>
              <a:ext uri="{FF2B5EF4-FFF2-40B4-BE49-F238E27FC236}">
                <a16:creationId xmlns:a16="http://schemas.microsoft.com/office/drawing/2014/main" id="{A2166C61-A31F-16FA-5885-32C648DB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聖７５６　知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っているか主の日を</a:t>
            </a:r>
          </a:p>
        </p:txBody>
      </p:sp>
      <p:sp>
        <p:nvSpPr>
          <p:cNvPr id="210946" name="Text Box 2">
            <a:extLst>
              <a:ext uri="{FF2B5EF4-FFF2-40B4-BE49-F238E27FC236}">
                <a16:creationId xmlns:a16="http://schemas.microsoft.com/office/drawing/2014/main" id="{96E3F283-D372-58ED-8B24-5F0578FB4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762000"/>
            <a:ext cx="91535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われらにも手ずから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主は授けられる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真夜中は過ぎてる　朝は間近い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立ち上がれイェスをば 君と仰ぐ若人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ext Box 1">
            <a:extLst>
              <a:ext uri="{FF2B5EF4-FFF2-40B4-BE49-F238E27FC236}">
                <a16:creationId xmlns:a16="http://schemas.microsoft.com/office/drawing/2014/main" id="{795BAD9E-07C4-24F1-09F5-6CB944D58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聖７５６　知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っているか主の日を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211970" name="Text Box 2">
            <a:extLst>
              <a:ext uri="{FF2B5EF4-FFF2-40B4-BE49-F238E27FC236}">
                <a16:creationId xmlns:a16="http://schemas.microsoft.com/office/drawing/2014/main" id="{F56315B3-48F6-59B8-38DA-5B12B08E8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762000"/>
            <a:ext cx="77819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③知ってるか悪魔は　声も優しく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光を偽装して　聖徒らをだます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闇の使いたちの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手の内を見破れ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ext Box 1">
            <a:extLst>
              <a:ext uri="{FF2B5EF4-FFF2-40B4-BE49-F238E27FC236}">
                <a16:creationId xmlns:a16="http://schemas.microsoft.com/office/drawing/2014/main" id="{4229192B-1ED9-FF46-7A05-3E7DA9CED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聖７５６　知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っているか主の日を</a:t>
            </a:r>
          </a:p>
        </p:txBody>
      </p:sp>
      <p:sp>
        <p:nvSpPr>
          <p:cNvPr id="212994" name="Text Box 2">
            <a:extLst>
              <a:ext uri="{FF2B5EF4-FFF2-40B4-BE49-F238E27FC236}">
                <a16:creationId xmlns:a16="http://schemas.microsoft.com/office/drawing/2014/main" id="{E514B017-5B30-6BBF-5576-ADE06DB96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762000"/>
            <a:ext cx="91535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御言葉の切っ先に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悪魔はたじろぐ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真夜中は過ぎてる　朝は間近い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立ち上がれイェスをば 君と仰ぐ若人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ext Box 1">
            <a:extLst>
              <a:ext uri="{FF2B5EF4-FFF2-40B4-BE49-F238E27FC236}">
                <a16:creationId xmlns:a16="http://schemas.microsoft.com/office/drawing/2014/main" id="{A2621DE9-98A1-2735-0130-0A73BFD29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わたしはこのあれ地を</a:t>
            </a:r>
          </a:p>
        </p:txBody>
      </p:sp>
      <p:sp>
        <p:nvSpPr>
          <p:cNvPr id="214018" name="Text Box 2">
            <a:extLst>
              <a:ext uri="{FF2B5EF4-FFF2-40B4-BE49-F238E27FC236}">
                <a16:creationId xmlns:a16="http://schemas.microsoft.com/office/drawing/2014/main" id="{CA1F432D-AC4D-ED6F-D99B-81736E14A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762000"/>
            <a:ext cx="66167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①私はこの荒れ地を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トララララララララララララ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畑に変える農夫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トララララララララララララ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鋤</a:t>
            </a:r>
            <a:r>
              <a:rPr lang="en-US" altLang="ja-JP" sz="3200">
                <a:latin typeface="ＭＳ Ｐゴシック" panose="020B0600070205080204" pitchFamily="50" charset="-128"/>
              </a:rPr>
              <a:t>（すき）</a:t>
            </a:r>
            <a:r>
              <a:rPr lang="en-US" altLang="ja-JP" sz="4400">
                <a:latin typeface="ＭＳ Ｐゴシック" panose="020B0600070205080204" pitchFamily="50" charset="-128"/>
              </a:rPr>
              <a:t>鍬</a:t>
            </a:r>
            <a:r>
              <a:rPr lang="en-US" altLang="ja-JP" sz="3200">
                <a:latin typeface="ＭＳ Ｐゴシック" panose="020B0600070205080204" pitchFamily="50" charset="-128"/>
              </a:rPr>
              <a:t>（くわ）</a:t>
            </a:r>
            <a:r>
              <a:rPr lang="en-US" altLang="ja-JP" sz="4400">
                <a:latin typeface="ＭＳ Ｐゴシック" panose="020B0600070205080204" pitchFamily="50" charset="-128"/>
              </a:rPr>
              <a:t>握る手にも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ext Box 1">
            <a:extLst>
              <a:ext uri="{FF2B5EF4-FFF2-40B4-BE49-F238E27FC236}">
                <a16:creationId xmlns:a16="http://schemas.microsoft.com/office/drawing/2014/main" id="{E62AC7DC-E69B-4277-5C2D-C450FD6C9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わたしはこのあれ地を</a:t>
            </a:r>
          </a:p>
        </p:txBody>
      </p:sp>
      <p:sp>
        <p:nvSpPr>
          <p:cNvPr id="215042" name="Text Box 2">
            <a:extLst>
              <a:ext uri="{FF2B5EF4-FFF2-40B4-BE49-F238E27FC236}">
                <a16:creationId xmlns:a16="http://schemas.microsoft.com/office/drawing/2014/main" id="{6B13368F-CB11-6153-E868-6BD2FE61E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762000"/>
            <a:ext cx="688975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力が自然に入る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トララララララララララララ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邪魔する石や木の根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残らず取り除けよう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トララララララララララララ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 Box 1">
            <a:extLst>
              <a:ext uri="{FF2B5EF4-FFF2-40B4-BE49-F238E27FC236}">
                <a16:creationId xmlns:a16="http://schemas.microsoft.com/office/drawing/2014/main" id="{7DEB9035-9F51-EEB1-F692-027EC369D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わたしはこのあれ地を</a:t>
            </a:r>
          </a:p>
        </p:txBody>
      </p:sp>
      <p:sp>
        <p:nvSpPr>
          <p:cNvPr id="216066" name="Text Box 2">
            <a:extLst>
              <a:ext uri="{FF2B5EF4-FFF2-40B4-BE49-F238E27FC236}">
                <a16:creationId xmlns:a16="http://schemas.microsoft.com/office/drawing/2014/main" id="{7DF7B28A-F32A-56E9-C20D-93DD50A7B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762000"/>
            <a:ext cx="648652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②私はこの荒れ地に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トララララララララララララ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種蒔きするつもりだ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トララララララララララララ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刈入れする日のこと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ext Box 1">
            <a:extLst>
              <a:ext uri="{FF2B5EF4-FFF2-40B4-BE49-F238E27FC236}">
                <a16:creationId xmlns:a16="http://schemas.microsoft.com/office/drawing/2014/main" id="{E0241A11-2301-DE4A-810B-27BE9B256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わたしはこのあれ地を</a:t>
            </a:r>
          </a:p>
        </p:txBody>
      </p:sp>
      <p:sp>
        <p:nvSpPr>
          <p:cNvPr id="217090" name="Text Box 2">
            <a:extLst>
              <a:ext uri="{FF2B5EF4-FFF2-40B4-BE49-F238E27FC236}">
                <a16:creationId xmlns:a16="http://schemas.microsoft.com/office/drawing/2014/main" id="{ACCCE816-E9CF-2444-A453-B6054FF9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762000"/>
            <a:ext cx="706596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心に描いている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トララララララララララララ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暑い日流す汗も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真球</a:t>
            </a:r>
            <a:r>
              <a:rPr lang="en-US" altLang="ja-JP" sz="3200">
                <a:latin typeface="ＭＳ Ｐゴシック" panose="020B0600070205080204" pitchFamily="50" charset="-128"/>
              </a:rPr>
              <a:t>(まだま)</a:t>
            </a:r>
            <a:r>
              <a:rPr lang="en-US" altLang="ja-JP" sz="4400">
                <a:latin typeface="ＭＳ Ｐゴシック" panose="020B0600070205080204" pitchFamily="50" charset="-128"/>
              </a:rPr>
              <a:t>のいろしている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トララララララララララララ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ext Box 1">
            <a:extLst>
              <a:ext uri="{FF2B5EF4-FFF2-40B4-BE49-F238E27FC236}">
                <a16:creationId xmlns:a16="http://schemas.microsoft.com/office/drawing/2014/main" id="{E125646B-9908-7759-5799-3E6C6B5C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わたしはこのあれ地を</a:t>
            </a:r>
          </a:p>
        </p:txBody>
      </p:sp>
      <p:sp>
        <p:nvSpPr>
          <p:cNvPr id="218114" name="Text Box 2">
            <a:extLst>
              <a:ext uri="{FF2B5EF4-FFF2-40B4-BE49-F238E27FC236}">
                <a16:creationId xmlns:a16="http://schemas.microsoft.com/office/drawing/2014/main" id="{6278102B-B9F1-454C-CA8F-942B75607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762000"/>
            <a:ext cx="665797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③み歌を歌いながら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トララララララララララララ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祈りをささげながら　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トララララララララララララ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努めようこの荒れ地に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ext Box 1">
            <a:extLst>
              <a:ext uri="{FF2B5EF4-FFF2-40B4-BE49-F238E27FC236}">
                <a16:creationId xmlns:a16="http://schemas.microsoft.com/office/drawing/2014/main" id="{82936391-AE0D-FED0-DB19-DD45FBB7E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わたしはこのあれ地を</a:t>
            </a:r>
          </a:p>
        </p:txBody>
      </p:sp>
      <p:sp>
        <p:nvSpPr>
          <p:cNvPr id="219138" name="Text Box 2">
            <a:extLst>
              <a:ext uri="{FF2B5EF4-FFF2-40B4-BE49-F238E27FC236}">
                <a16:creationId xmlns:a16="http://schemas.microsoft.com/office/drawing/2014/main" id="{032BCA4A-44F4-C7CA-0FAB-159A42A67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762000"/>
            <a:ext cx="67183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垂</a:t>
            </a:r>
            <a:r>
              <a:rPr lang="en-US" altLang="ja-JP" sz="3200">
                <a:latin typeface="ＭＳ Ｐゴシック" panose="020B0600070205080204" pitchFamily="50" charset="-128"/>
              </a:rPr>
              <a:t>(たり)</a:t>
            </a:r>
            <a:r>
              <a:rPr lang="en-US" altLang="ja-JP" sz="4400">
                <a:latin typeface="ＭＳ Ｐゴシック" panose="020B0600070205080204" pitchFamily="50" charset="-128"/>
              </a:rPr>
              <a:t>穂が揺れるまでは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トララララララララララララ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努めよう「休め」という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御声がかかるまでは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トララララララララララララ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ext Box 1">
            <a:extLst>
              <a:ext uri="{FF2B5EF4-FFF2-40B4-BE49-F238E27FC236}">
                <a16:creationId xmlns:a16="http://schemas.microsoft.com/office/drawing/2014/main" id="{14B80905-FA15-4DB8-7E34-599888534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それ神はその独り子を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1/2</a:t>
            </a:r>
          </a:p>
        </p:txBody>
      </p:sp>
      <p:sp>
        <p:nvSpPr>
          <p:cNvPr id="220162" name="Text Box 2">
            <a:extLst>
              <a:ext uri="{FF2B5EF4-FFF2-40B4-BE49-F238E27FC236}">
                <a16:creationId xmlns:a16="http://schemas.microsoft.com/office/drawing/2014/main" id="{D366E9F5-323E-4D05-A1B0-3E2839238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762000"/>
            <a:ext cx="65484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それ神は　その独り子を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賜うほどに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世を愛し給えり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全て彼を　信ずる者の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376F4687-C1C1-2751-8240-97D05A9E1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聖７０６　イエスさまがむかし</a:t>
            </a: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17EC36A0-44D1-EBBC-2C2A-C301BF036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215900"/>
            <a:ext cx="76803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イェスさま！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いま私たちを天国に入れる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良い子どもにしてください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今日からいつまでも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ext Box 1">
            <a:extLst>
              <a:ext uri="{FF2B5EF4-FFF2-40B4-BE49-F238E27FC236}">
                <a16:creationId xmlns:a16="http://schemas.microsoft.com/office/drawing/2014/main" id="{09D8E08E-A411-8C3F-65CB-66D4E850A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それ神はその独り子を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2/2</a:t>
            </a:r>
          </a:p>
        </p:txBody>
      </p:sp>
      <p:sp>
        <p:nvSpPr>
          <p:cNvPr id="221186" name="Text Box 2">
            <a:extLst>
              <a:ext uri="{FF2B5EF4-FFF2-40B4-BE49-F238E27FC236}">
                <a16:creationId xmlns:a16="http://schemas.microsoft.com/office/drawing/2014/main" id="{2539D9C6-0203-0974-5D7D-74D4ECFB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762000"/>
            <a:ext cx="72771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滅びずして　永遠</a:t>
            </a:r>
            <a:r>
              <a:rPr lang="ja-JP" altLang="ja-JP" sz="3200">
                <a:latin typeface="ＭＳ Ｐゴシック" panose="020B0600070205080204" pitchFamily="50" charset="-128"/>
              </a:rPr>
              <a:t>(とこしえ)</a:t>
            </a:r>
            <a:r>
              <a:rPr lang="ja-JP" altLang="ja-JP" sz="4400">
                <a:latin typeface="ＭＳ Ｐゴシック" panose="020B0600070205080204" pitchFamily="50" charset="-128"/>
              </a:rPr>
              <a:t>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いのちを得んためなり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それ神は  世を愛し給えり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世を愛し給えり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ext Box 1">
            <a:extLst>
              <a:ext uri="{FF2B5EF4-FFF2-40B4-BE49-F238E27FC236}">
                <a16:creationId xmlns:a16="http://schemas.microsoft.com/office/drawing/2014/main" id="{CED17BFA-8512-E139-45D8-6556337FA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ああ驚くべきイェスの愛よ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222210" name="Text Box 2">
            <a:extLst>
              <a:ext uri="{FF2B5EF4-FFF2-40B4-BE49-F238E27FC236}">
                <a16:creationId xmlns:a16="http://schemas.microsoft.com/office/drawing/2014/main" id="{7B8CC11E-5F2F-B53E-7F1E-01FDA76B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762000"/>
            <a:ext cx="72358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 </a:t>
            </a:r>
            <a:r>
              <a:rPr lang="ja-JP" altLang="ja-JP" sz="4400">
                <a:latin typeface="ＭＳ Ｐゴシック" panose="020B0600070205080204" pitchFamily="50" charset="-128"/>
              </a:rPr>
              <a:t>ああ驚くべきイェスの愛よ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罪を飲み去る 大御恵みよ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いかなる者も立返らば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救いたもう主の恵みよ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ext Box 1">
            <a:extLst>
              <a:ext uri="{FF2B5EF4-FFF2-40B4-BE49-F238E27FC236}">
                <a16:creationId xmlns:a16="http://schemas.microsoft.com/office/drawing/2014/main" id="{1054672D-5B30-4434-8222-6F74AE7E0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ああ驚くべきイェスの愛よ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223234" name="Text Box 2">
            <a:extLst>
              <a:ext uri="{FF2B5EF4-FFF2-40B4-BE49-F238E27FC236}">
                <a16:creationId xmlns:a16="http://schemas.microsoft.com/office/drawing/2014/main" id="{519635A0-12E6-DEEF-D14B-540FF4642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613" y="703263"/>
            <a:ext cx="9186863" cy="321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</a:t>
            </a:r>
            <a:r>
              <a:rPr lang="ja-JP" altLang="ja-JP" sz="4400">
                <a:latin typeface="ＭＳ Ｐゴシック" panose="020B0600070205080204" pitchFamily="50" charset="-128"/>
              </a:rPr>
              <a:t>恵みの深さ広さ　量り得るものなし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深さ広さ誰か量り得る？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汚れに汚れし身も恵みにて救わる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尊き御名を讃えよ讃えよ</a:t>
            </a:r>
            <a:r>
              <a:rPr lang="ja-JP" altLang="ja-JP" sz="4400">
                <a:solidFill>
                  <a:srgbClr val="0000FF"/>
                </a:solidFill>
                <a:latin typeface="ＤＦＧ中太丸ゴシック体" charset="0"/>
                <a:cs typeface="ＤＦＧ中太丸ゴシック体" charset="0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ext Box 1">
            <a:extLst>
              <a:ext uri="{FF2B5EF4-FFF2-40B4-BE49-F238E27FC236}">
                <a16:creationId xmlns:a16="http://schemas.microsoft.com/office/drawing/2014/main" id="{C4F85730-01AE-D1FC-2E42-9861158B2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ああ驚くべきイェスの愛よ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224258" name="Text Box 2">
            <a:extLst>
              <a:ext uri="{FF2B5EF4-FFF2-40B4-BE49-F238E27FC236}">
                <a16:creationId xmlns:a16="http://schemas.microsoft.com/office/drawing/2014/main" id="{8805DBDC-450A-1563-A9E4-2D03E677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762000"/>
            <a:ext cx="72358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 </a:t>
            </a:r>
            <a:r>
              <a:rPr lang="ja-JP" altLang="ja-JP" sz="4400">
                <a:latin typeface="ＭＳ Ｐゴシック" panose="020B0600070205080204" pitchFamily="50" charset="-128"/>
              </a:rPr>
              <a:t>ああ驚くべきイェスの愛よ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　我をも御子となし給えり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　罪の鎖を打ち砕きて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自由なる身と成し給えり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ext Box 1">
            <a:extLst>
              <a:ext uri="{FF2B5EF4-FFF2-40B4-BE49-F238E27FC236}">
                <a16:creationId xmlns:a16="http://schemas.microsoft.com/office/drawing/2014/main" id="{DFF61D2F-8D77-5FCD-CDBD-B37CB1F3B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ああ驚くべきイェスの愛よ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225282" name="Text Box 2">
            <a:extLst>
              <a:ext uri="{FF2B5EF4-FFF2-40B4-BE49-F238E27FC236}">
                <a16:creationId xmlns:a16="http://schemas.microsoft.com/office/drawing/2014/main" id="{F12DF481-3AC2-346D-DE76-F7C48BBDE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613" y="703263"/>
            <a:ext cx="9186863" cy="321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</a:t>
            </a:r>
            <a:r>
              <a:rPr lang="ja-JP" altLang="ja-JP" sz="4400">
                <a:latin typeface="ＭＳ Ｐゴシック" panose="020B0600070205080204" pitchFamily="50" charset="-128"/>
              </a:rPr>
              <a:t>恵みの深さ広さ　量り得るものなし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深さ広さ誰か量り得る？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汚れに汚れし身も恵みにて救わる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尊き御名を讃えよ讃えよ</a:t>
            </a:r>
            <a:r>
              <a:rPr lang="ja-JP" altLang="ja-JP" sz="4400">
                <a:solidFill>
                  <a:srgbClr val="0000FF"/>
                </a:solidFill>
                <a:latin typeface="ＤＦＧ中太丸ゴシック体" charset="0"/>
                <a:cs typeface="ＤＦＧ中太丸ゴシック体" charset="0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Text Box 1">
            <a:extLst>
              <a:ext uri="{FF2B5EF4-FFF2-40B4-BE49-F238E27FC236}">
                <a16:creationId xmlns:a16="http://schemas.microsoft.com/office/drawing/2014/main" id="{5B5B0CD6-3C0A-FB18-246E-E21B6F779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聖７５９　ああ驚くべきイェスの愛よ </a:t>
            </a:r>
          </a:p>
        </p:txBody>
      </p:sp>
      <p:sp>
        <p:nvSpPr>
          <p:cNvPr id="226306" name="Text Box 2">
            <a:extLst>
              <a:ext uri="{FF2B5EF4-FFF2-40B4-BE49-F238E27FC236}">
                <a16:creationId xmlns:a16="http://schemas.microsoft.com/office/drawing/2014/main" id="{55FD6D48-995E-3A13-E8E4-2AA6C26B2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762000"/>
            <a:ext cx="7640638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 </a:t>
            </a:r>
            <a:r>
              <a:rPr lang="ja-JP" altLang="ja-JP" sz="4400">
                <a:latin typeface="ＭＳ Ｐゴシック" panose="020B0600070205080204" pitchFamily="50" charset="-128"/>
              </a:rPr>
              <a:t>ああ驚くべきイェスの愛よ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　自由なる身となすのみかは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　心を変えて新たになし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御側</a:t>
            </a:r>
            <a:r>
              <a:rPr lang="ja-JP" altLang="ja-JP" sz="3200">
                <a:latin typeface="ＭＳ Ｐゴシック" panose="020B0600070205080204" pitchFamily="50" charset="-128"/>
              </a:rPr>
              <a:t>(みそば)</a:t>
            </a:r>
            <a:r>
              <a:rPr lang="ja-JP" altLang="ja-JP" sz="4400">
                <a:latin typeface="ＭＳ Ｐゴシック" panose="020B0600070205080204" pitchFamily="50" charset="-128"/>
              </a:rPr>
              <a:t>近く召したもうとは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ext Box 1">
            <a:extLst>
              <a:ext uri="{FF2B5EF4-FFF2-40B4-BE49-F238E27FC236}">
                <a16:creationId xmlns:a16="http://schemas.microsoft.com/office/drawing/2014/main" id="{5BAA9619-D2CD-78C8-4D32-F3482C4CA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ああ驚くべきイェスの愛よ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227330" name="Text Box 2">
            <a:extLst>
              <a:ext uri="{FF2B5EF4-FFF2-40B4-BE49-F238E27FC236}">
                <a16:creationId xmlns:a16="http://schemas.microsoft.com/office/drawing/2014/main" id="{A278D91C-D0B7-9C22-1155-60EF93C50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613" y="703263"/>
            <a:ext cx="9186863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</a:t>
            </a:r>
            <a:r>
              <a:rPr lang="ja-JP" altLang="ja-JP" sz="4400">
                <a:latin typeface="ＭＳ Ｐゴシック" panose="020B0600070205080204" pitchFamily="50" charset="-128"/>
              </a:rPr>
              <a:t>恵みの深さ広さ　量り得るものなし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深さ広さ誰か量り得る？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汚れに汚れし身も恵みにて救わる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尊き御名を讃えよ讃えよ</a:t>
            </a:r>
            <a:r>
              <a:rPr lang="ja-JP" altLang="ja-JP" sz="4400">
                <a:solidFill>
                  <a:srgbClr val="0000FF"/>
                </a:solidFill>
                <a:latin typeface="ＤＦＧ中太丸ゴシック体" charset="0"/>
                <a:cs typeface="ＤＦＧ中太丸ゴシック体" charset="0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Text Box 1">
            <a:extLst>
              <a:ext uri="{FF2B5EF4-FFF2-40B4-BE49-F238E27FC236}">
                <a16:creationId xmlns:a16="http://schemas.microsoft.com/office/drawing/2014/main" id="{DEA85AB7-256B-DDE4-33A5-232FDB372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聖７６０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神は世を愛されて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1/3</a:t>
            </a:r>
          </a:p>
        </p:txBody>
      </p:sp>
      <p:sp>
        <p:nvSpPr>
          <p:cNvPr id="228354" name="Text Box 2">
            <a:extLst>
              <a:ext uri="{FF2B5EF4-FFF2-40B4-BE49-F238E27FC236}">
                <a16:creationId xmlns:a16="http://schemas.microsoft.com/office/drawing/2014/main" id="{D23AEBD3-A4D8-FB1D-9A63-2FB6FF4D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762000"/>
            <a:ext cx="8332788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 神は世を愛されて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 独り子を与えられた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 御子を信じる者がみな　滅びず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 永遠のいのちを得るために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ext Box 1">
            <a:extLst>
              <a:ext uri="{FF2B5EF4-FFF2-40B4-BE49-F238E27FC236}">
                <a16:creationId xmlns:a16="http://schemas.microsoft.com/office/drawing/2014/main" id="{1CAF9D18-2427-821A-CB00-7EB7E664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聖７６０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神は世を愛されて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2/3</a:t>
            </a:r>
          </a:p>
        </p:txBody>
      </p:sp>
      <p:sp>
        <p:nvSpPr>
          <p:cNvPr id="229378" name="Text Box 2">
            <a:extLst>
              <a:ext uri="{FF2B5EF4-FFF2-40B4-BE49-F238E27FC236}">
                <a16:creationId xmlns:a16="http://schemas.microsoft.com/office/drawing/2014/main" id="{CE994CB9-7178-DB70-F6ED-A57933A2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762000"/>
            <a:ext cx="860583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 神が御子を世に遣わされたのは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 世を裁くためにではなく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 世が救われるためです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 神は世を愛されて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 独り子を与えられた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Text Box 1">
            <a:extLst>
              <a:ext uri="{FF2B5EF4-FFF2-40B4-BE49-F238E27FC236}">
                <a16:creationId xmlns:a16="http://schemas.microsoft.com/office/drawing/2014/main" id="{F6769C1C-5739-6967-68A8-7A57847B6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聖７６０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神は世を愛されて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3/3</a:t>
            </a:r>
          </a:p>
        </p:txBody>
      </p:sp>
      <p:sp>
        <p:nvSpPr>
          <p:cNvPr id="230402" name="Text Box 2">
            <a:extLst>
              <a:ext uri="{FF2B5EF4-FFF2-40B4-BE49-F238E27FC236}">
                <a16:creationId xmlns:a16="http://schemas.microsoft.com/office/drawing/2014/main" id="{DED13F7B-F834-631B-0641-F86FD3FA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" y="762000"/>
            <a:ext cx="87820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 御子を信じるものがみな　滅びず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 永遠のいのちを得るために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  永遠のいのちのために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 神は世を　神は世を　愛された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55D07635-94A3-FC73-C6F0-24EBF918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聖７０７　むかしユダヤの</a:t>
            </a: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72D16CAE-D354-9636-D4A7-059B16BD7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215900"/>
            <a:ext cx="8035925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昔ユダヤの　エルサレム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神のお宮に　詣</a:t>
            </a:r>
            <a:r>
              <a:rPr lang="ja-JP" altLang="ja-JP" sz="3200">
                <a:latin typeface="ＭＳ Ｐゴシック" panose="020B0600070205080204" pitchFamily="50" charset="-128"/>
              </a:rPr>
              <a:t>(もう)</a:t>
            </a:r>
            <a:r>
              <a:rPr lang="ja-JP" altLang="ja-JP" sz="4400">
                <a:latin typeface="ＭＳ Ｐゴシック" panose="020B0600070205080204" pitchFamily="50" charset="-128"/>
              </a:rPr>
              <a:t>でたのは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聖い神の子　イェス様を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抱いた二人の　親でした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Text Box 1">
            <a:extLst>
              <a:ext uri="{FF2B5EF4-FFF2-40B4-BE49-F238E27FC236}">
                <a16:creationId xmlns:a16="http://schemas.microsoft.com/office/drawing/2014/main" id="{46E71A25-2B13-7673-C62F-36FF7E3C9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喜びと愛の</a:t>
            </a:r>
          </a:p>
        </p:txBody>
      </p:sp>
      <p:sp>
        <p:nvSpPr>
          <p:cNvPr id="231426" name="Text Box 2">
            <a:extLst>
              <a:ext uri="{FF2B5EF4-FFF2-40B4-BE49-F238E27FC236}">
                <a16:creationId xmlns:a16="http://schemas.microsoft.com/office/drawing/2014/main" id="{A79125C4-2D21-A4AE-E563-EE311F52F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762000"/>
            <a:ext cx="83010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①喜びと愛の　基なるイェスよ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知恵と知識とに　満ちたもう主よ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疲れし心に　力を満たして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世の誘</a:t>
            </a:r>
            <a:r>
              <a:rPr lang="en-US" altLang="ja-JP" sz="3200">
                <a:latin typeface="ＭＳ Ｐゴシック" panose="020B0600070205080204" pitchFamily="50" charset="-128"/>
              </a:rPr>
              <a:t>(いざな)</a:t>
            </a:r>
            <a:r>
              <a:rPr lang="en-US" altLang="ja-JP" sz="4400">
                <a:latin typeface="ＭＳ Ｐゴシック" panose="020B0600070205080204" pitchFamily="50" charset="-128"/>
              </a:rPr>
              <a:t>いに　勝たしめ給え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1">
            <a:extLst>
              <a:ext uri="{FF2B5EF4-FFF2-40B4-BE49-F238E27FC236}">
                <a16:creationId xmlns:a16="http://schemas.microsoft.com/office/drawing/2014/main" id="{EA9CC4DB-D039-6EF3-DD34-3596151D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喜びと愛の</a:t>
            </a:r>
          </a:p>
        </p:txBody>
      </p:sp>
      <p:sp>
        <p:nvSpPr>
          <p:cNvPr id="232450" name="Text Box 2">
            <a:extLst>
              <a:ext uri="{FF2B5EF4-FFF2-40B4-BE49-F238E27FC236}">
                <a16:creationId xmlns:a16="http://schemas.microsoft.com/office/drawing/2014/main" id="{38EBD20E-08A4-4993-AEA2-AFB97AEE9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762000"/>
            <a:ext cx="9047162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②望みと安きを　与うるイェスよ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常世</a:t>
            </a:r>
            <a:r>
              <a:rPr lang="en-US" altLang="ja-JP" sz="3200">
                <a:latin typeface="ＭＳ Ｐゴシック" panose="020B0600070205080204" pitchFamily="50" charset="-128"/>
              </a:rPr>
              <a:t>(とこよ)</a:t>
            </a:r>
            <a:r>
              <a:rPr lang="en-US" altLang="ja-JP" sz="4400">
                <a:latin typeface="ＭＳ Ｐゴシック" panose="020B0600070205080204" pitchFamily="50" charset="-128"/>
              </a:rPr>
              <a:t>のいのちに　入れ給う主よ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か弱き魂　ふるい動かして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いよいよ高く　昇らせ給え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ext Box 1">
            <a:extLst>
              <a:ext uri="{FF2B5EF4-FFF2-40B4-BE49-F238E27FC236}">
                <a16:creationId xmlns:a16="http://schemas.microsoft.com/office/drawing/2014/main" id="{6BFC5DCE-A1A9-8CA6-3944-B93B38463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われは思うわがため</a:t>
            </a:r>
          </a:p>
        </p:txBody>
      </p:sp>
      <p:sp>
        <p:nvSpPr>
          <p:cNvPr id="233474" name="Text Box 2">
            <a:extLst>
              <a:ext uri="{FF2B5EF4-FFF2-40B4-BE49-F238E27FC236}">
                <a16:creationId xmlns:a16="http://schemas.microsoft.com/office/drawing/2014/main" id="{74AE32A3-3311-080A-EC34-287EBD75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762000"/>
            <a:ext cx="6224587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①我は思う我が為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十字架にかかりて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罪のこの身贖いたもう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主の愛の深さを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ext Box 1">
            <a:extLst>
              <a:ext uri="{FF2B5EF4-FFF2-40B4-BE49-F238E27FC236}">
                <a16:creationId xmlns:a16="http://schemas.microsoft.com/office/drawing/2014/main" id="{4FE3B8BF-6BF2-B730-88EB-DC6C941E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われは思うわがため</a:t>
            </a:r>
          </a:p>
        </p:txBody>
      </p:sp>
      <p:sp>
        <p:nvSpPr>
          <p:cNvPr id="234498" name="Text Box 2">
            <a:extLst>
              <a:ext uri="{FF2B5EF4-FFF2-40B4-BE49-F238E27FC236}">
                <a16:creationId xmlns:a16="http://schemas.microsoft.com/office/drawing/2014/main" id="{AC8A1205-71D4-F5BD-2BFF-05DC99EF4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762000"/>
            <a:ext cx="54086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我さえも愛したもう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我さえも愛したもう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救い主の愛の深さ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我さえも愛したもう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Text Box 1">
            <a:extLst>
              <a:ext uri="{FF2B5EF4-FFF2-40B4-BE49-F238E27FC236}">
                <a16:creationId xmlns:a16="http://schemas.microsoft.com/office/drawing/2014/main" id="{76083CAE-490F-1876-D521-ED5DFF406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われは思うわがため</a:t>
            </a:r>
          </a:p>
        </p:txBody>
      </p:sp>
      <p:sp>
        <p:nvSpPr>
          <p:cNvPr id="235522" name="Text Box 2">
            <a:extLst>
              <a:ext uri="{FF2B5EF4-FFF2-40B4-BE49-F238E27FC236}">
                <a16:creationId xmlns:a16="http://schemas.microsoft.com/office/drawing/2014/main" id="{90266743-1301-F102-6582-8DCB8B827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762000"/>
            <a:ext cx="58166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②我は思うおのれを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釘付けし世のため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父の神に祈りませる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主の愛の深さを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ext Box 1">
            <a:extLst>
              <a:ext uri="{FF2B5EF4-FFF2-40B4-BE49-F238E27FC236}">
                <a16:creationId xmlns:a16="http://schemas.microsoft.com/office/drawing/2014/main" id="{CD4040CF-6C83-FE40-5D3B-04151C944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われは思うわがため</a:t>
            </a:r>
          </a:p>
        </p:txBody>
      </p:sp>
      <p:sp>
        <p:nvSpPr>
          <p:cNvPr id="236546" name="Text Box 2">
            <a:extLst>
              <a:ext uri="{FF2B5EF4-FFF2-40B4-BE49-F238E27FC236}">
                <a16:creationId xmlns:a16="http://schemas.microsoft.com/office/drawing/2014/main" id="{86B9721D-F5AC-0BFD-7946-6D09BCB05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762000"/>
            <a:ext cx="54086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我さえも愛したもう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我さえも愛したもう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救い主の愛の深さ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我さえも愛したもう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Text Box 1">
            <a:extLst>
              <a:ext uri="{FF2B5EF4-FFF2-40B4-BE49-F238E27FC236}">
                <a16:creationId xmlns:a16="http://schemas.microsoft.com/office/drawing/2014/main" id="{DB5AE86A-9702-A83C-AB55-1801A6A66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われは思うわがため</a:t>
            </a:r>
          </a:p>
        </p:txBody>
      </p:sp>
      <p:sp>
        <p:nvSpPr>
          <p:cNvPr id="237570" name="Text Box 2">
            <a:extLst>
              <a:ext uri="{FF2B5EF4-FFF2-40B4-BE49-F238E27FC236}">
                <a16:creationId xmlns:a16="http://schemas.microsoft.com/office/drawing/2014/main" id="{45414226-151C-0C99-370A-6BB65EA1C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66230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③我は思う三度</a:t>
            </a:r>
            <a:r>
              <a:rPr lang="en-US" altLang="ja-JP" sz="3200">
                <a:latin typeface="ＭＳ Ｐゴシック" panose="020B0600070205080204" pitchFamily="50" charset="-128"/>
              </a:rPr>
              <a:t>(みたび)</a:t>
            </a:r>
            <a:r>
              <a:rPr lang="en-US" altLang="ja-JP" sz="4400">
                <a:latin typeface="ＭＳ Ｐゴシック" panose="020B0600070205080204" pitchFamily="50" charset="-128"/>
              </a:rPr>
              <a:t>も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五度</a:t>
            </a:r>
            <a:r>
              <a:rPr lang="en-US" altLang="ja-JP" sz="3200">
                <a:latin typeface="ＭＳ Ｐゴシック" panose="020B0600070205080204" pitchFamily="50" charset="-128"/>
              </a:rPr>
              <a:t>(いつたび)</a:t>
            </a:r>
            <a:r>
              <a:rPr lang="en-US" altLang="ja-JP" sz="4400">
                <a:latin typeface="ＭＳ Ｐゴシック" panose="020B0600070205080204" pitchFamily="50" charset="-128"/>
              </a:rPr>
              <a:t>も背きし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罪人をもなお受けたもう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主の愛の深さを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Text Box 1">
            <a:extLst>
              <a:ext uri="{FF2B5EF4-FFF2-40B4-BE49-F238E27FC236}">
                <a16:creationId xmlns:a16="http://schemas.microsoft.com/office/drawing/2014/main" id="{5382C6E8-7EE3-97ED-9671-ABC0FEB8D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われは思うわがため</a:t>
            </a:r>
          </a:p>
        </p:txBody>
      </p:sp>
      <p:sp>
        <p:nvSpPr>
          <p:cNvPr id="238594" name="Text Box 2">
            <a:extLst>
              <a:ext uri="{FF2B5EF4-FFF2-40B4-BE49-F238E27FC236}">
                <a16:creationId xmlns:a16="http://schemas.microsoft.com/office/drawing/2014/main" id="{8E075081-3D2E-CE1E-4DA9-B2DD2ECD5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762000"/>
            <a:ext cx="54086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我さえも愛したもう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我さえも愛したもう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救い主の愛の深さ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我さえも愛したもう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ext Box 1">
            <a:extLst>
              <a:ext uri="{FF2B5EF4-FFF2-40B4-BE49-F238E27FC236}">
                <a16:creationId xmlns:a16="http://schemas.microsoft.com/office/drawing/2014/main" id="{0A7CCF8D-4328-C184-5FFC-9A2A48B1F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アーメン</a:t>
            </a:r>
          </a:p>
        </p:txBody>
      </p:sp>
      <p:sp>
        <p:nvSpPr>
          <p:cNvPr id="239618" name="Text Box 2">
            <a:extLst>
              <a:ext uri="{FF2B5EF4-FFF2-40B4-BE49-F238E27FC236}">
                <a16:creationId xmlns:a16="http://schemas.microsoft.com/office/drawing/2014/main" id="{16AC6291-E0FA-7506-136B-B1E84799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762000"/>
            <a:ext cx="6894513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①※アーメン　アーメン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※アーメン　アーメン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主イェスは　馬ぶねの中で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生まれられた　ハレルヤ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やがて主を　御国で仰ごう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ext Box 1">
            <a:extLst>
              <a:ext uri="{FF2B5EF4-FFF2-40B4-BE49-F238E27FC236}">
                <a16:creationId xmlns:a16="http://schemas.microsoft.com/office/drawing/2014/main" id="{33D279CD-8D00-902F-D2EE-815688786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アーメン</a:t>
            </a:r>
          </a:p>
        </p:txBody>
      </p:sp>
      <p:sp>
        <p:nvSpPr>
          <p:cNvPr id="240642" name="Text Box 2">
            <a:extLst>
              <a:ext uri="{FF2B5EF4-FFF2-40B4-BE49-F238E27FC236}">
                <a16:creationId xmlns:a16="http://schemas.microsoft.com/office/drawing/2014/main" id="{1C130C35-3359-0E2C-EEDE-5D36ADEB1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762000"/>
            <a:ext cx="6935787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②幼き日に　宮で語った主の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すばらしさよ　ハレルヤ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やがて主を　御国で仰ごう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BC69A634-7467-BDFC-67D3-2D57A6305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聖７０７　むかしユダヤの</a:t>
            </a: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D480BA1C-B83C-488A-6BF5-E5D465F94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215900"/>
            <a:ext cx="7972425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時と所は　違っても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同じ神様　拝む親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み旨によって　賜</a:t>
            </a:r>
            <a:r>
              <a:rPr lang="ja-JP" altLang="ja-JP" sz="3200">
                <a:latin typeface="ＭＳ Ｐゴシック" panose="020B0600070205080204" pitchFamily="50" charset="-128"/>
              </a:rPr>
              <a:t>（たま)</a:t>
            </a:r>
            <a:r>
              <a:rPr lang="ja-JP" altLang="ja-JP" sz="4400">
                <a:latin typeface="ＭＳ Ｐゴシック" panose="020B0600070205080204" pitchFamily="50" charset="-128"/>
              </a:rPr>
              <a:t>わった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子をばささげて　祈ります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Text Box 1">
            <a:extLst>
              <a:ext uri="{FF2B5EF4-FFF2-40B4-BE49-F238E27FC236}">
                <a16:creationId xmlns:a16="http://schemas.microsoft.com/office/drawing/2014/main" id="{E09AF2F5-18B9-0A31-9117-343EDCE30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アーメン</a:t>
            </a:r>
          </a:p>
        </p:txBody>
      </p:sp>
      <p:sp>
        <p:nvSpPr>
          <p:cNvPr id="241666" name="Text Box 2">
            <a:extLst>
              <a:ext uri="{FF2B5EF4-FFF2-40B4-BE49-F238E27FC236}">
                <a16:creationId xmlns:a16="http://schemas.microsoft.com/office/drawing/2014/main" id="{01AB0C43-97EF-63AA-6E32-90F69BBCB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62000"/>
            <a:ext cx="68326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③海辺で　教えられた主を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みな仰げよ　ハレルヤ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やがて主を　御国で仰ごう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Text Box 1">
            <a:extLst>
              <a:ext uri="{FF2B5EF4-FFF2-40B4-BE49-F238E27FC236}">
                <a16:creationId xmlns:a16="http://schemas.microsoft.com/office/drawing/2014/main" id="{3A3AC488-B076-CDC9-C86C-5531A47C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アーメン</a:t>
            </a:r>
          </a:p>
        </p:txBody>
      </p:sp>
      <p:sp>
        <p:nvSpPr>
          <p:cNvPr id="242690" name="Text Box 2">
            <a:extLst>
              <a:ext uri="{FF2B5EF4-FFF2-40B4-BE49-F238E27FC236}">
                <a16:creationId xmlns:a16="http://schemas.microsoft.com/office/drawing/2014/main" id="{8FC386E4-32E9-D5E1-01C5-525961CFC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62000"/>
            <a:ext cx="68326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④山で　主は深い祈り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ささげられた　ハレルヤ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やがて主を　御国で仰ごう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Text Box 1">
            <a:extLst>
              <a:ext uri="{FF2B5EF4-FFF2-40B4-BE49-F238E27FC236}">
                <a16:creationId xmlns:a16="http://schemas.microsoft.com/office/drawing/2014/main" id="{7A71C6C1-7BDC-4598-77E4-5CF1D1E19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アーメン</a:t>
            </a:r>
          </a:p>
        </p:txBody>
      </p:sp>
      <p:sp>
        <p:nvSpPr>
          <p:cNvPr id="243714" name="Text Box 2">
            <a:extLst>
              <a:ext uri="{FF2B5EF4-FFF2-40B4-BE49-F238E27FC236}">
                <a16:creationId xmlns:a16="http://schemas.microsoft.com/office/drawing/2014/main" id="{63048739-3D8F-26F9-F68B-91A13F0A9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62000"/>
            <a:ext cx="68326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⑤イェスこそ　救い主です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みな信じよう　ハレルヤ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やがて主を　御国で仰ごう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Text Box 1">
            <a:extLst>
              <a:ext uri="{FF2B5EF4-FFF2-40B4-BE49-F238E27FC236}">
                <a16:creationId xmlns:a16="http://schemas.microsoft.com/office/drawing/2014/main" id="{05C049DD-107F-24EB-0C29-7AA6C3638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祈れ祈れ</a:t>
            </a:r>
          </a:p>
        </p:txBody>
      </p:sp>
      <p:sp>
        <p:nvSpPr>
          <p:cNvPr id="244738" name="Text Box 2">
            <a:extLst>
              <a:ext uri="{FF2B5EF4-FFF2-40B4-BE49-F238E27FC236}">
                <a16:creationId xmlns:a16="http://schemas.microsoft.com/office/drawing/2014/main" id="{AB4D3324-EFAC-6931-8EB8-52C9080B2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762000"/>
            <a:ext cx="801211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①祈れ祈れ　信仰を深めて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望みを固めて　祈れ祈れ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主イェスのみ恵み　豊かで確か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祈れ祈れ　祈れ求め求めて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祈れ祈れ　祈れ求め求めて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Text Box 1">
            <a:extLst>
              <a:ext uri="{FF2B5EF4-FFF2-40B4-BE49-F238E27FC236}">
                <a16:creationId xmlns:a16="http://schemas.microsoft.com/office/drawing/2014/main" id="{2E583B4B-3A26-C7CC-8AE9-7297C8322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祈れ祈れ</a:t>
            </a:r>
          </a:p>
        </p:txBody>
      </p:sp>
      <p:sp>
        <p:nvSpPr>
          <p:cNvPr id="245762" name="Text Box 2">
            <a:extLst>
              <a:ext uri="{FF2B5EF4-FFF2-40B4-BE49-F238E27FC236}">
                <a16:creationId xmlns:a16="http://schemas.microsoft.com/office/drawing/2014/main" id="{D6E3B484-FBAA-C732-1803-16CECA6F3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762000"/>
            <a:ext cx="837406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②祈れ祈れ　試されながらも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阻</a:t>
            </a:r>
            <a:r>
              <a:rPr lang="en-US" altLang="ja-JP" sz="3200">
                <a:latin typeface="ＭＳ Ｐゴシック" panose="020B0600070205080204" pitchFamily="50" charset="-128"/>
              </a:rPr>
              <a:t>(はば)</a:t>
            </a:r>
            <a:r>
              <a:rPr lang="en-US" altLang="ja-JP" sz="4400">
                <a:latin typeface="ＭＳ Ｐゴシック" panose="020B0600070205080204" pitchFamily="50" charset="-128"/>
              </a:rPr>
              <a:t>まれながらも　祈れ祈れ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主イェスの御心　地になるために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祈れ祈れ　祈れ探し探して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祈れ祈れ　祈れ探し探して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Text Box 1">
            <a:extLst>
              <a:ext uri="{FF2B5EF4-FFF2-40B4-BE49-F238E27FC236}">
                <a16:creationId xmlns:a16="http://schemas.microsoft.com/office/drawing/2014/main" id="{8F63DD6B-0E0B-A68B-8548-BEA387310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祈れ祈れ</a:t>
            </a:r>
          </a:p>
        </p:txBody>
      </p:sp>
      <p:sp>
        <p:nvSpPr>
          <p:cNvPr id="246786" name="Text Box 2">
            <a:extLst>
              <a:ext uri="{FF2B5EF4-FFF2-40B4-BE49-F238E27FC236}">
                <a16:creationId xmlns:a16="http://schemas.microsoft.com/office/drawing/2014/main" id="{57760EB6-08A5-B41A-98C4-599D8DFE2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0"/>
            <a:ext cx="7189788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③祈れ祈れ　御言葉とらえて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御霊に頼って　祈れ祈れ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主イェスの御栄　輝くために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祈れ祈れ　祈れ叩き叩いて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祈れ祈れ　祈れ叩き叩いて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Text Box 1">
            <a:extLst>
              <a:ext uri="{FF2B5EF4-FFF2-40B4-BE49-F238E27FC236}">
                <a16:creationId xmlns:a16="http://schemas.microsoft.com/office/drawing/2014/main" id="{F9995344-E7C6-A1FA-14F6-718AD7EB9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ふたたびわれらを</a:t>
            </a:r>
          </a:p>
        </p:txBody>
      </p:sp>
      <p:sp>
        <p:nvSpPr>
          <p:cNvPr id="247810" name="Text Box 2">
            <a:extLst>
              <a:ext uri="{FF2B5EF4-FFF2-40B4-BE49-F238E27FC236}">
                <a16:creationId xmlns:a16="http://schemas.microsoft.com/office/drawing/2014/main" id="{C3E0A61A-C658-F35A-2FA5-EB928CE3B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762000"/>
            <a:ext cx="789146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①ふたたび　われらを生かしませ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御声を　聞かざること久し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御霊も　息吹を吹かしめて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新たに　奮い立たせ給え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Text Box 1">
            <a:extLst>
              <a:ext uri="{FF2B5EF4-FFF2-40B4-BE49-F238E27FC236}">
                <a16:creationId xmlns:a16="http://schemas.microsoft.com/office/drawing/2014/main" id="{8F6E24CF-B8F7-BFED-3DC8-F806BC84B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ふたたびわれらを</a:t>
            </a:r>
          </a:p>
        </p:txBody>
      </p:sp>
      <p:sp>
        <p:nvSpPr>
          <p:cNvPr id="248834" name="Text Box 2">
            <a:extLst>
              <a:ext uri="{FF2B5EF4-FFF2-40B4-BE49-F238E27FC236}">
                <a16:creationId xmlns:a16="http://schemas.microsoft.com/office/drawing/2014/main" id="{56A25FC6-52DE-3282-81D9-4AEB158A2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762000"/>
            <a:ext cx="75882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②始めに　汝</a:t>
            </a:r>
            <a:r>
              <a:rPr lang="en-US" altLang="ja-JP" sz="3200"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latin typeface="ＭＳ Ｐゴシック" panose="020B0600070205080204" pitchFamily="50" charset="-128"/>
              </a:rPr>
              <a:t>が民目覚まして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キリスト　近しと言わしめよ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枯れたる　骨さえ御言葉の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声聞き　生き返るを得べし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Text Box 1">
            <a:extLst>
              <a:ext uri="{FF2B5EF4-FFF2-40B4-BE49-F238E27FC236}">
                <a16:creationId xmlns:a16="http://schemas.microsoft.com/office/drawing/2014/main" id="{ADE1B98C-4F4D-C56F-360F-7E74D0463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ふたたびわれらを</a:t>
            </a:r>
          </a:p>
        </p:txBody>
      </p:sp>
      <p:sp>
        <p:nvSpPr>
          <p:cNvPr id="249858" name="Text Box 2">
            <a:extLst>
              <a:ext uri="{FF2B5EF4-FFF2-40B4-BE49-F238E27FC236}">
                <a16:creationId xmlns:a16="http://schemas.microsoft.com/office/drawing/2014/main" id="{F7800ACF-444E-3204-74E9-08A1CEB4F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762000"/>
            <a:ext cx="73660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③まことの　いのち持たぬ民は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偶像に　仕えて主を知らず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滅びの　道をばひた走る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今こそ　御業を成し給え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Text Box 1">
            <a:extLst>
              <a:ext uri="{FF2B5EF4-FFF2-40B4-BE49-F238E27FC236}">
                <a16:creationId xmlns:a16="http://schemas.microsoft.com/office/drawing/2014/main" id="{5E38E8F2-5616-5DE3-114A-21772DC43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ふたたびわれらを</a:t>
            </a:r>
          </a:p>
        </p:txBody>
      </p:sp>
      <p:sp>
        <p:nvSpPr>
          <p:cNvPr id="250882" name="Text Box 2">
            <a:extLst>
              <a:ext uri="{FF2B5EF4-FFF2-40B4-BE49-F238E27FC236}">
                <a16:creationId xmlns:a16="http://schemas.microsoft.com/office/drawing/2014/main" id="{424390AD-313A-2BD3-8EA4-6FB904FE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762000"/>
            <a:ext cx="789146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④ふたたび　われらを生かしませ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心も　身もささげまつれば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世の罪　荷</a:t>
            </a:r>
            <a:r>
              <a:rPr lang="en-US" altLang="ja-JP" sz="3200">
                <a:latin typeface="ＭＳ Ｐゴシック" panose="020B0600070205080204" pitchFamily="50" charset="-128"/>
              </a:rPr>
              <a:t>(にな)</a:t>
            </a:r>
            <a:r>
              <a:rPr lang="en-US" altLang="ja-JP" sz="4400">
                <a:latin typeface="ＭＳ Ｐゴシック" panose="020B0600070205080204" pitchFamily="50" charset="-128"/>
              </a:rPr>
              <a:t>いし小羊の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妻たる　資格与え給え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0CDF28E1-2525-147B-5494-03F0F0A68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聖７０７　むかしユダヤの</a:t>
            </a: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E835362E-FE00-2B56-DC00-7924D2499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215900"/>
            <a:ext cx="7504112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ヨセフマリヤの　したように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私達も　祈ります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この子の上に　神様の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愛が加わりますように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Text Box 1">
            <a:extLst>
              <a:ext uri="{FF2B5EF4-FFF2-40B4-BE49-F238E27FC236}">
                <a16:creationId xmlns:a16="http://schemas.microsoft.com/office/drawing/2014/main" id="{751303F0-E442-8E2A-B75F-0732A7DA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声かぎり求めた</a:t>
            </a:r>
          </a:p>
        </p:txBody>
      </p:sp>
      <p:sp>
        <p:nvSpPr>
          <p:cNvPr id="251906" name="Text Box 2">
            <a:extLst>
              <a:ext uri="{FF2B5EF4-FFF2-40B4-BE49-F238E27FC236}">
                <a16:creationId xmlns:a16="http://schemas.microsoft.com/office/drawing/2014/main" id="{20560B5D-B5B9-B845-2394-80B646F99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762000"/>
            <a:ext cx="828198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①声限り求めた　声限り求めた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ああ誰も祈ってない　寂しい所で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声限り求めた　声限り求めた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ああ誰も祈ってない　寂しい所で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Text Box 1">
            <a:extLst>
              <a:ext uri="{FF2B5EF4-FFF2-40B4-BE49-F238E27FC236}">
                <a16:creationId xmlns:a16="http://schemas.microsoft.com/office/drawing/2014/main" id="{D46311F9-301F-2944-7178-6C5CE308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声かぎり求めた</a:t>
            </a:r>
          </a:p>
        </p:txBody>
      </p:sp>
      <p:sp>
        <p:nvSpPr>
          <p:cNvPr id="252930" name="Text Box 2">
            <a:extLst>
              <a:ext uri="{FF2B5EF4-FFF2-40B4-BE49-F238E27FC236}">
                <a16:creationId xmlns:a16="http://schemas.microsoft.com/office/drawing/2014/main" id="{819FB015-B57B-35EB-393F-BDEB5C0CD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762000"/>
            <a:ext cx="3836988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罪悔い　涙で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地に伏す　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Text Box 1">
            <a:extLst>
              <a:ext uri="{FF2B5EF4-FFF2-40B4-BE49-F238E27FC236}">
                <a16:creationId xmlns:a16="http://schemas.microsoft.com/office/drawing/2014/main" id="{F4D8DCA5-B323-E223-7740-9924B10D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声かぎり求めた</a:t>
            </a:r>
          </a:p>
        </p:txBody>
      </p:sp>
      <p:sp>
        <p:nvSpPr>
          <p:cNvPr id="253954" name="Text Box 2">
            <a:extLst>
              <a:ext uri="{FF2B5EF4-FFF2-40B4-BE49-F238E27FC236}">
                <a16:creationId xmlns:a16="http://schemas.microsoft.com/office/drawing/2014/main" id="{E8A875B5-8256-2D80-F0CD-F3E1DD7E4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762000"/>
            <a:ext cx="8453438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 声限り求めた　声限り求めた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ああ誰も祈ってない　寂しい所で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さすような　ヨルダン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過ぎたら　カアナンだ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主よ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Text Box 1">
            <a:extLst>
              <a:ext uri="{FF2B5EF4-FFF2-40B4-BE49-F238E27FC236}">
                <a16:creationId xmlns:a16="http://schemas.microsoft.com/office/drawing/2014/main" id="{D0F0E118-9E4A-AD27-FF3F-CAE96EC3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声かぎり求めた</a:t>
            </a:r>
          </a:p>
        </p:txBody>
      </p:sp>
      <p:sp>
        <p:nvSpPr>
          <p:cNvPr id="254978" name="Text Box 2">
            <a:extLst>
              <a:ext uri="{FF2B5EF4-FFF2-40B4-BE49-F238E27FC236}">
                <a16:creationId xmlns:a16="http://schemas.microsoft.com/office/drawing/2014/main" id="{B6E63507-F7CA-23AF-3A77-99E1005AA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762000"/>
            <a:ext cx="84534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 声限り求めた　声限り求めた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ああ誰も祈ってない　寂しい所で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ハレルヤ　今から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我が身は　主のもの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主よ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Text Box 1">
            <a:extLst>
              <a:ext uri="{FF2B5EF4-FFF2-40B4-BE49-F238E27FC236}">
                <a16:creationId xmlns:a16="http://schemas.microsoft.com/office/drawing/2014/main" id="{13C794A9-C006-982D-FD0F-471AE627F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声かぎり求めた</a:t>
            </a:r>
          </a:p>
        </p:txBody>
      </p:sp>
      <p:sp>
        <p:nvSpPr>
          <p:cNvPr id="256002" name="Text Box 2">
            <a:extLst>
              <a:ext uri="{FF2B5EF4-FFF2-40B4-BE49-F238E27FC236}">
                <a16:creationId xmlns:a16="http://schemas.microsoft.com/office/drawing/2014/main" id="{26098538-70C0-1C9D-8B87-113924231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762000"/>
            <a:ext cx="84836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声限り求めた　声限り求めた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ああ誰も祈ってない　寂しい所で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Text Box 1">
            <a:extLst>
              <a:ext uri="{FF2B5EF4-FFF2-40B4-BE49-F238E27FC236}">
                <a16:creationId xmlns:a16="http://schemas.microsoft.com/office/drawing/2014/main" id="{81A810BD-2D59-25DE-3872-2547FEFDC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救いの君は待ちたもう</a:t>
            </a:r>
          </a:p>
        </p:txBody>
      </p:sp>
      <p:sp>
        <p:nvSpPr>
          <p:cNvPr id="257026" name="Text Box 2">
            <a:extLst>
              <a:ext uri="{FF2B5EF4-FFF2-40B4-BE49-F238E27FC236}">
                <a16:creationId xmlns:a16="http://schemas.microsoft.com/office/drawing/2014/main" id="{A9171587-7595-8C0C-5E93-70C3CA2A0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762000"/>
            <a:ext cx="62801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①救いの君は待ちたもう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迎えまつれや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心を定め  ただちに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主を迎えよや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Text Box 1">
            <a:extLst>
              <a:ext uri="{FF2B5EF4-FFF2-40B4-BE49-F238E27FC236}">
                <a16:creationId xmlns:a16="http://schemas.microsoft.com/office/drawing/2014/main" id="{59CFB675-914F-729E-8358-19727B134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救いの君は待ちたもう</a:t>
            </a:r>
          </a:p>
        </p:txBody>
      </p:sp>
      <p:sp>
        <p:nvSpPr>
          <p:cNvPr id="258050" name="Text Box 2">
            <a:extLst>
              <a:ext uri="{FF2B5EF4-FFF2-40B4-BE49-F238E27FC236}">
                <a16:creationId xmlns:a16="http://schemas.microsoft.com/office/drawing/2014/main" id="{9398960C-4A24-F591-16C4-4CCDE4713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762000"/>
            <a:ext cx="57753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長くも忍びし主は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今宵も待ちたもう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戸を開きて迎えよや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主なるイェスをば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Text Box 1">
            <a:extLst>
              <a:ext uri="{FF2B5EF4-FFF2-40B4-BE49-F238E27FC236}">
                <a16:creationId xmlns:a16="http://schemas.microsoft.com/office/drawing/2014/main" id="{C9DA466C-7AD2-4EB3-B852-3C25096BD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救いの君は待ちたもう</a:t>
            </a:r>
          </a:p>
        </p:txBody>
      </p:sp>
      <p:sp>
        <p:nvSpPr>
          <p:cNvPr id="259074" name="Text Box 2">
            <a:extLst>
              <a:ext uri="{FF2B5EF4-FFF2-40B4-BE49-F238E27FC236}">
                <a16:creationId xmlns:a16="http://schemas.microsoft.com/office/drawing/2014/main" id="{20665823-1238-5FBB-4177-A3ED21894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762000"/>
            <a:ext cx="62436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②ひと足進め主イェスは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君を手に抱き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心の内を住まいと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なしたもうべし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Text Box 1">
            <a:extLst>
              <a:ext uri="{FF2B5EF4-FFF2-40B4-BE49-F238E27FC236}">
                <a16:creationId xmlns:a16="http://schemas.microsoft.com/office/drawing/2014/main" id="{0E85F4D4-1ABC-F788-F0FB-6CF798261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救いの君は待ちたもう</a:t>
            </a:r>
          </a:p>
        </p:txBody>
      </p:sp>
      <p:sp>
        <p:nvSpPr>
          <p:cNvPr id="260098" name="Text Box 2">
            <a:extLst>
              <a:ext uri="{FF2B5EF4-FFF2-40B4-BE49-F238E27FC236}">
                <a16:creationId xmlns:a16="http://schemas.microsoft.com/office/drawing/2014/main" id="{08FF6FCF-CDA1-55A8-28D5-85545B54E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762000"/>
            <a:ext cx="57753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長くも忍びし主は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今宵も待ちたもう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戸を開きて迎えよや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主なるイェスをば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ext Box 1">
            <a:extLst>
              <a:ext uri="{FF2B5EF4-FFF2-40B4-BE49-F238E27FC236}">
                <a16:creationId xmlns:a16="http://schemas.microsoft.com/office/drawing/2014/main" id="{94367FC3-DDBE-EBAE-EC13-D02C18A86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聴けや主のささやきを</a:t>
            </a:r>
          </a:p>
        </p:txBody>
      </p:sp>
      <p:sp>
        <p:nvSpPr>
          <p:cNvPr id="261122" name="Text Box 2">
            <a:extLst>
              <a:ext uri="{FF2B5EF4-FFF2-40B4-BE49-F238E27FC236}">
                <a16:creationId xmlns:a16="http://schemas.microsoft.com/office/drawing/2014/main" id="{C3B1A414-B9BD-81CA-51E4-1DDE862AF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762000"/>
            <a:ext cx="62452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①聴けや主のささやきを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招く十字架の愛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恵みの時はやがて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過ぎゆき夜は迫る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87FC3A55-AF34-C26B-F4DF-10B39D28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聖７０７　むかしユダヤの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D446C88E-6D6B-30FD-A766-273C860A7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215900"/>
            <a:ext cx="7146925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latin typeface="ＭＳ Ｐゴシック" panose="020B0600070205080204" pitchFamily="50" charset="-128"/>
              </a:rPr>
              <a:t>どうか神様　この子にも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智恵と背丈を　下さって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神と人とに　愛される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聖いしもべと　なしたまえ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Text Box 1">
            <a:extLst>
              <a:ext uri="{FF2B5EF4-FFF2-40B4-BE49-F238E27FC236}">
                <a16:creationId xmlns:a16="http://schemas.microsoft.com/office/drawing/2014/main" id="{C34AC86A-294F-8E0F-0A1E-0D594FFC5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聴けや主のささやきを</a:t>
            </a:r>
          </a:p>
        </p:txBody>
      </p:sp>
      <p:sp>
        <p:nvSpPr>
          <p:cNvPr id="262146" name="Text Box 2">
            <a:extLst>
              <a:ext uri="{FF2B5EF4-FFF2-40B4-BE49-F238E27FC236}">
                <a16:creationId xmlns:a16="http://schemas.microsoft.com/office/drawing/2014/main" id="{C1368229-1E85-F106-7F36-015D8446F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762000"/>
            <a:ext cx="670718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友よイェスの愛を受けて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いのちの泉あふれる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新たなる希望得よや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共に恵みを得よや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Text Box 1">
            <a:extLst>
              <a:ext uri="{FF2B5EF4-FFF2-40B4-BE49-F238E27FC236}">
                <a16:creationId xmlns:a16="http://schemas.microsoft.com/office/drawing/2014/main" id="{83F625E6-3E56-8A3C-C812-961EED13F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聴けや主のささやきを</a:t>
            </a:r>
          </a:p>
        </p:txBody>
      </p:sp>
      <p:sp>
        <p:nvSpPr>
          <p:cNvPr id="263170" name="Text Box 2">
            <a:extLst>
              <a:ext uri="{FF2B5EF4-FFF2-40B4-BE49-F238E27FC236}">
                <a16:creationId xmlns:a16="http://schemas.microsoft.com/office/drawing/2014/main" id="{A594B729-A720-5BDF-97F6-9B757CE21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762000"/>
            <a:ext cx="58420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②いずれ裁きの日あり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いずれ死ぬ日もあり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イェスと共に歩めば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御国へ導かれる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ext Box 1">
            <a:extLst>
              <a:ext uri="{FF2B5EF4-FFF2-40B4-BE49-F238E27FC236}">
                <a16:creationId xmlns:a16="http://schemas.microsoft.com/office/drawing/2014/main" id="{1873FA95-8EDE-9ADD-5400-61078CE06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聴けや主のささやきを</a:t>
            </a:r>
          </a:p>
        </p:txBody>
      </p:sp>
      <p:sp>
        <p:nvSpPr>
          <p:cNvPr id="264194" name="Text Box 2">
            <a:extLst>
              <a:ext uri="{FF2B5EF4-FFF2-40B4-BE49-F238E27FC236}">
                <a16:creationId xmlns:a16="http://schemas.microsoft.com/office/drawing/2014/main" id="{F8DBD3A3-AFDC-4423-DC20-AEDB980A1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762000"/>
            <a:ext cx="670718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友よイェスの愛を受けて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いのちの泉あふれる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新たなる希望得よや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共に恵みを得よや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Text Box 1">
            <a:extLst>
              <a:ext uri="{FF2B5EF4-FFF2-40B4-BE49-F238E27FC236}">
                <a16:creationId xmlns:a16="http://schemas.microsoft.com/office/drawing/2014/main" id="{E059E924-BDD8-67C5-FA3C-E8D5660DC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聴けや主のささやきを</a:t>
            </a:r>
          </a:p>
        </p:txBody>
      </p:sp>
      <p:sp>
        <p:nvSpPr>
          <p:cNvPr id="265218" name="Text Box 2">
            <a:extLst>
              <a:ext uri="{FF2B5EF4-FFF2-40B4-BE49-F238E27FC236}">
                <a16:creationId xmlns:a16="http://schemas.microsoft.com/office/drawing/2014/main" id="{A0E0159E-F29E-BC17-C8A4-6A7CB2251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762000"/>
            <a:ext cx="546576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③救いの恵みは今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招く主イェスにあり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重荷 背負う疲れも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みな主に預けよや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ext Box 1">
            <a:extLst>
              <a:ext uri="{FF2B5EF4-FFF2-40B4-BE49-F238E27FC236}">
                <a16:creationId xmlns:a16="http://schemas.microsoft.com/office/drawing/2014/main" id="{D9DFD253-3A2E-066E-4401-504ADE3DD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聴けや主のささやきを</a:t>
            </a:r>
          </a:p>
        </p:txBody>
      </p:sp>
      <p:sp>
        <p:nvSpPr>
          <p:cNvPr id="266242" name="Text Box 2">
            <a:extLst>
              <a:ext uri="{FF2B5EF4-FFF2-40B4-BE49-F238E27FC236}">
                <a16:creationId xmlns:a16="http://schemas.microsoft.com/office/drawing/2014/main" id="{441BF7F8-5C4E-F5BE-C1B9-8BB996C61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762000"/>
            <a:ext cx="670718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友よイェスの愛を受けて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いのちの泉あふれる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新たなる希望得よや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共に恵みを得よや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Text Box 1">
            <a:extLst>
              <a:ext uri="{FF2B5EF4-FFF2-40B4-BE49-F238E27FC236}">
                <a16:creationId xmlns:a16="http://schemas.microsoft.com/office/drawing/2014/main" id="{A3C16211-9917-4330-C7F2-19A162213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深き渕より</a:t>
            </a:r>
          </a:p>
        </p:txBody>
      </p:sp>
      <p:sp>
        <p:nvSpPr>
          <p:cNvPr id="267266" name="Text Box 2">
            <a:extLst>
              <a:ext uri="{FF2B5EF4-FFF2-40B4-BE49-F238E27FC236}">
                <a16:creationId xmlns:a16="http://schemas.microsoft.com/office/drawing/2014/main" id="{7186F6D2-BE95-EABC-2E84-99EF4BC2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762000"/>
            <a:ext cx="84153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①深きふちより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呼ばわる我が身に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こたえ給え神よ　耳をば傾け給え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傾け給え　我が神我が神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ext Box 1">
            <a:extLst>
              <a:ext uri="{FF2B5EF4-FFF2-40B4-BE49-F238E27FC236}">
                <a16:creationId xmlns:a16="http://schemas.microsoft.com/office/drawing/2014/main" id="{A66B6F5F-9E50-CBB8-4A90-5EEE90559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深き渕より</a:t>
            </a:r>
          </a:p>
        </p:txBody>
      </p:sp>
      <p:sp>
        <p:nvSpPr>
          <p:cNvPr id="268290" name="Text Box 2">
            <a:extLst>
              <a:ext uri="{FF2B5EF4-FFF2-40B4-BE49-F238E27FC236}">
                <a16:creationId xmlns:a16="http://schemas.microsoft.com/office/drawing/2014/main" id="{EB250B21-A155-73C4-B9F4-FDB20C2B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762000"/>
            <a:ext cx="783748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さはあれ　御神は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我をば　ゆるやかに赦し給えり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望みを抱けや　我が魂</a:t>
            </a:r>
            <a:r>
              <a:rPr lang="en-US" altLang="ja-JP" sz="3200">
                <a:latin typeface="ＭＳ Ｐゴシック" panose="020B0600070205080204" pitchFamily="50" charset="-128"/>
              </a:rPr>
              <a:t>(たま)</a:t>
            </a:r>
            <a:r>
              <a:rPr lang="en-US" altLang="ja-JP" sz="4400">
                <a:latin typeface="ＭＳ Ｐゴシック" panose="020B0600070205080204" pitchFamily="50" charset="-128"/>
              </a:rPr>
              <a:t>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朝を待つ衛士</a:t>
            </a:r>
            <a:r>
              <a:rPr lang="en-US" altLang="ja-JP" sz="3200">
                <a:latin typeface="ＭＳ Ｐゴシック" panose="020B0600070205080204" pitchFamily="50" charset="-128"/>
              </a:rPr>
              <a:t>（えじ）</a:t>
            </a:r>
            <a:r>
              <a:rPr lang="en-US" altLang="ja-JP" sz="4400">
                <a:latin typeface="ＭＳ Ｐゴシック" panose="020B0600070205080204" pitchFamily="50" charset="-128"/>
              </a:rPr>
              <a:t>のごとく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Text Box 1">
            <a:extLst>
              <a:ext uri="{FF2B5EF4-FFF2-40B4-BE49-F238E27FC236}">
                <a16:creationId xmlns:a16="http://schemas.microsoft.com/office/drawing/2014/main" id="{E8BC447D-D9A9-2F02-442B-A98FDBC77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深き渕より</a:t>
            </a:r>
          </a:p>
        </p:txBody>
      </p:sp>
      <p:sp>
        <p:nvSpPr>
          <p:cNvPr id="269314" name="Text Box 2">
            <a:extLst>
              <a:ext uri="{FF2B5EF4-FFF2-40B4-BE49-F238E27FC236}">
                <a16:creationId xmlns:a16="http://schemas.microsoft.com/office/drawing/2014/main" id="{553F3D45-23D1-9AC7-00B2-477322EB8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62000"/>
            <a:ext cx="858678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神こそ豊かに　御民を贖</a:t>
            </a:r>
            <a:r>
              <a:rPr lang="en-US" altLang="ja-JP" sz="3200">
                <a:latin typeface="ＭＳ Ｐゴシック" panose="020B0600070205080204" pitchFamily="50" charset="-128"/>
              </a:rPr>
              <a:t>(あがな)</a:t>
            </a:r>
            <a:r>
              <a:rPr lang="en-US" altLang="ja-JP" sz="4400">
                <a:latin typeface="ＭＳ Ｐゴシック" panose="020B0600070205080204" pitchFamily="50" charset="-128"/>
              </a:rPr>
              <a:t>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救い主なれ　諸々の悪より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助くる主なれ　悩みも厭</a:t>
            </a:r>
            <a:r>
              <a:rPr lang="en-US" altLang="ja-JP" sz="3200">
                <a:latin typeface="ＭＳ Ｐゴシック" panose="020B0600070205080204" pitchFamily="50" charset="-128"/>
              </a:rPr>
              <a:t>(いと)</a:t>
            </a:r>
            <a:r>
              <a:rPr lang="en-US" altLang="ja-JP" sz="4400">
                <a:latin typeface="ＭＳ Ｐゴシック" panose="020B0600070205080204" pitchFamily="50" charset="-128"/>
              </a:rPr>
              <a:t>わじ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十字架も荷</a:t>
            </a:r>
            <a:r>
              <a:rPr lang="en-US" altLang="ja-JP" sz="3200">
                <a:latin typeface="ＭＳ Ｐゴシック" panose="020B0600070205080204" pitchFamily="50" charset="-128"/>
              </a:rPr>
              <a:t>(にな)</a:t>
            </a:r>
            <a:r>
              <a:rPr lang="en-US" altLang="ja-JP" sz="4400">
                <a:latin typeface="ＭＳ Ｐゴシック" panose="020B0600070205080204" pitchFamily="50" charset="-128"/>
              </a:rPr>
              <a:t>いて　進み行かん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ext Box 1">
            <a:extLst>
              <a:ext uri="{FF2B5EF4-FFF2-40B4-BE49-F238E27FC236}">
                <a16:creationId xmlns:a16="http://schemas.microsoft.com/office/drawing/2014/main" id="{61CFAC99-392E-A085-2D14-78D05BE96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深き渕より</a:t>
            </a:r>
          </a:p>
        </p:txBody>
      </p:sp>
      <p:sp>
        <p:nvSpPr>
          <p:cNvPr id="270338" name="Text Box 2">
            <a:extLst>
              <a:ext uri="{FF2B5EF4-FFF2-40B4-BE49-F238E27FC236}">
                <a16:creationId xmlns:a16="http://schemas.microsoft.com/office/drawing/2014/main" id="{2D1D158C-9755-462C-520D-BB1FC6DF7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762000"/>
            <a:ext cx="8742362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②犯しきたりし　あまたの過ち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ことごと見たまわば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御前にいかでか立ち得ん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いかでか立ち得ん　我が神我が神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ext Box 1">
            <a:extLst>
              <a:ext uri="{FF2B5EF4-FFF2-40B4-BE49-F238E27FC236}">
                <a16:creationId xmlns:a16="http://schemas.microsoft.com/office/drawing/2014/main" id="{B1414773-905E-7424-A14C-0CE4B9DA3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深き渕より</a:t>
            </a:r>
          </a:p>
        </p:txBody>
      </p:sp>
      <p:sp>
        <p:nvSpPr>
          <p:cNvPr id="271362" name="Text Box 2">
            <a:extLst>
              <a:ext uri="{FF2B5EF4-FFF2-40B4-BE49-F238E27FC236}">
                <a16:creationId xmlns:a16="http://schemas.microsoft.com/office/drawing/2014/main" id="{E54B8A17-3F05-D4D7-4D2A-DE7B90917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762000"/>
            <a:ext cx="783748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さはあれ　御神は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我をば　ゆるやかに赦し給えり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望みを抱けや　我が魂</a:t>
            </a:r>
            <a:r>
              <a:rPr lang="en-US" altLang="ja-JP" sz="3200">
                <a:latin typeface="ＭＳ Ｐゴシック" panose="020B0600070205080204" pitchFamily="50" charset="-128"/>
              </a:rPr>
              <a:t>(たま)</a:t>
            </a:r>
            <a:r>
              <a:rPr lang="en-US" altLang="ja-JP" sz="4400">
                <a:latin typeface="ＭＳ Ｐゴシック" panose="020B0600070205080204" pitchFamily="50" charset="-128"/>
              </a:rPr>
              <a:t>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朝を待つ衛士</a:t>
            </a:r>
            <a:r>
              <a:rPr lang="en-US" altLang="ja-JP" sz="3200">
                <a:latin typeface="ＭＳ Ｐゴシック" panose="020B0600070205080204" pitchFamily="50" charset="-128"/>
              </a:rPr>
              <a:t>（えじ）</a:t>
            </a:r>
            <a:r>
              <a:rPr lang="en-US" altLang="ja-JP" sz="4400">
                <a:latin typeface="ＭＳ Ｐゴシック" panose="020B0600070205080204" pitchFamily="50" charset="-128"/>
              </a:rPr>
              <a:t>のごとく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7490F03C-7433-57F2-0341-FC51CD108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1524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聖７０８　さよなら</a:t>
            </a:r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EAB04EAE-8FED-664D-C912-55273B0D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0" y="215900"/>
            <a:ext cx="8842375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さようなら静かに　お祈りをして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イェス様と共に　帰りましょう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②さようなら今日の　恵みを感謝し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仲よく声かけ　帰りましょう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ext Box 1">
            <a:extLst>
              <a:ext uri="{FF2B5EF4-FFF2-40B4-BE49-F238E27FC236}">
                <a16:creationId xmlns:a16="http://schemas.microsoft.com/office/drawing/2014/main" id="{291CC979-7F1C-82EF-D16C-215E9B43E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深き渕より</a:t>
            </a:r>
          </a:p>
        </p:txBody>
      </p:sp>
      <p:sp>
        <p:nvSpPr>
          <p:cNvPr id="272386" name="Text Box 2">
            <a:extLst>
              <a:ext uri="{FF2B5EF4-FFF2-40B4-BE49-F238E27FC236}">
                <a16:creationId xmlns:a16="http://schemas.microsoft.com/office/drawing/2014/main" id="{83C9DC72-F29A-F5F0-178B-E7CF38DA3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62000"/>
            <a:ext cx="858678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神こそ豊かに　御民を贖</a:t>
            </a:r>
            <a:r>
              <a:rPr lang="en-US" altLang="ja-JP" sz="3200">
                <a:latin typeface="ＭＳ Ｐゴシック" panose="020B0600070205080204" pitchFamily="50" charset="-128"/>
              </a:rPr>
              <a:t>(あがな)</a:t>
            </a:r>
            <a:r>
              <a:rPr lang="en-US" altLang="ja-JP" sz="4400">
                <a:latin typeface="ＭＳ Ｐゴシック" panose="020B0600070205080204" pitchFamily="50" charset="-128"/>
              </a:rPr>
              <a:t>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救い主なれ　諸々の悪より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助くる主なれ　悩みも厭</a:t>
            </a:r>
            <a:r>
              <a:rPr lang="en-US" altLang="ja-JP" sz="3200">
                <a:latin typeface="ＭＳ Ｐゴシック" panose="020B0600070205080204" pitchFamily="50" charset="-128"/>
              </a:rPr>
              <a:t>(いと)</a:t>
            </a:r>
            <a:r>
              <a:rPr lang="en-US" altLang="ja-JP" sz="4400">
                <a:latin typeface="ＭＳ Ｐゴシック" panose="020B0600070205080204" pitchFamily="50" charset="-128"/>
              </a:rPr>
              <a:t>わじ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十字架も荷</a:t>
            </a:r>
            <a:r>
              <a:rPr lang="en-US" altLang="ja-JP" sz="3200">
                <a:latin typeface="ＭＳ Ｐゴシック" panose="020B0600070205080204" pitchFamily="50" charset="-128"/>
              </a:rPr>
              <a:t>(にな)</a:t>
            </a:r>
            <a:r>
              <a:rPr lang="en-US" altLang="ja-JP" sz="4400">
                <a:latin typeface="ＭＳ Ｐゴシック" panose="020B0600070205080204" pitchFamily="50" charset="-128"/>
              </a:rPr>
              <a:t>いて　進み行かん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ext Box 1">
            <a:extLst>
              <a:ext uri="{FF2B5EF4-FFF2-40B4-BE49-F238E27FC236}">
                <a16:creationId xmlns:a16="http://schemas.microsoft.com/office/drawing/2014/main" id="{9140E636-C02C-CBD1-3D62-2AC8F25FB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聖７７０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み前にいま伏して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1/2</a:t>
            </a:r>
          </a:p>
        </p:txBody>
      </p:sp>
      <p:sp>
        <p:nvSpPr>
          <p:cNvPr id="273410" name="Text Box 2">
            <a:extLst>
              <a:ext uri="{FF2B5EF4-FFF2-40B4-BE49-F238E27FC236}">
                <a16:creationId xmlns:a16="http://schemas.microsoft.com/office/drawing/2014/main" id="{C248DEFC-82BB-1A47-9ECD-FD74EA2F0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762000"/>
            <a:ext cx="819308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御前に今伏して　ひたすら祈る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聖き主よ我にこたえて　こたえて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直き心　与え給え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汚れ果てし　罪の身は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ext Box 1">
            <a:extLst>
              <a:ext uri="{FF2B5EF4-FFF2-40B4-BE49-F238E27FC236}">
                <a16:creationId xmlns:a16="http://schemas.microsoft.com/office/drawing/2014/main" id="{67AEE4B1-218B-F3BD-BFC3-387187E77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聖７７０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み前にいま伏して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2/2</a:t>
            </a:r>
          </a:p>
        </p:txBody>
      </p:sp>
      <p:sp>
        <p:nvSpPr>
          <p:cNvPr id="274434" name="Text Box 2">
            <a:extLst>
              <a:ext uri="{FF2B5EF4-FFF2-40B4-BE49-F238E27FC236}">
                <a16:creationId xmlns:a16="http://schemas.microsoft.com/office/drawing/2014/main" id="{B1221A02-628F-54E1-3A2F-B8A83030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762000"/>
            <a:ext cx="84328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誰に行くべき　ああ御神よ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御前に今伏して　ひたすら我祈る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我祈る　祈る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Text Box 1">
            <a:extLst>
              <a:ext uri="{FF2B5EF4-FFF2-40B4-BE49-F238E27FC236}">
                <a16:creationId xmlns:a16="http://schemas.microsoft.com/office/drawing/2014/main" id="{C987B139-4BE0-DC6A-BE1B-F7DE1C239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われらにひとしく</a:t>
            </a:r>
          </a:p>
        </p:txBody>
      </p:sp>
      <p:sp>
        <p:nvSpPr>
          <p:cNvPr id="275458" name="Text Box 2">
            <a:extLst>
              <a:ext uri="{FF2B5EF4-FFF2-40B4-BE49-F238E27FC236}">
                <a16:creationId xmlns:a16="http://schemas.microsoft.com/office/drawing/2014/main" id="{8512E716-4CAE-A2AC-761A-658A0C58B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762000"/>
            <a:ext cx="8548688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①われらに等しく　主イェス苦しみ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あらゆる試み　身をもて知りたもう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身をもて知りたもう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Text Box 1">
            <a:extLst>
              <a:ext uri="{FF2B5EF4-FFF2-40B4-BE49-F238E27FC236}">
                <a16:creationId xmlns:a16="http://schemas.microsoft.com/office/drawing/2014/main" id="{6ED61854-712A-3F9D-A951-AB4CC7FD0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われらにひとしく</a:t>
            </a:r>
          </a:p>
        </p:txBody>
      </p:sp>
      <p:sp>
        <p:nvSpPr>
          <p:cNvPr id="276482" name="Text Box 2">
            <a:extLst>
              <a:ext uri="{FF2B5EF4-FFF2-40B4-BE49-F238E27FC236}">
                <a16:creationId xmlns:a16="http://schemas.microsoft.com/office/drawing/2014/main" id="{79008C00-1DA0-A8EB-2834-CAF86D216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762000"/>
            <a:ext cx="8507412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②われらに代わりて　うめきの園を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血に染む丘をも　越えゆき給いぬ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越えゆき給いぬ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Text Box 1">
            <a:extLst>
              <a:ext uri="{FF2B5EF4-FFF2-40B4-BE49-F238E27FC236}">
                <a16:creationId xmlns:a16="http://schemas.microsoft.com/office/drawing/2014/main" id="{F9929220-C71C-3E23-1BB2-673B4B22C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われらにひとしく</a:t>
            </a:r>
          </a:p>
        </p:txBody>
      </p:sp>
      <p:sp>
        <p:nvSpPr>
          <p:cNvPr id="277506" name="Text Box 2">
            <a:extLst>
              <a:ext uri="{FF2B5EF4-FFF2-40B4-BE49-F238E27FC236}">
                <a16:creationId xmlns:a16="http://schemas.microsoft.com/office/drawing/2014/main" id="{1F25957E-116E-8F27-6B60-C3EC36688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762000"/>
            <a:ext cx="7920037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③み旨の高きを　悩みて知らされ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恵みの深さを　痛みて味わう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痛みて味わう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ext Box 1">
            <a:extLst>
              <a:ext uri="{FF2B5EF4-FFF2-40B4-BE49-F238E27FC236}">
                <a16:creationId xmlns:a16="http://schemas.microsoft.com/office/drawing/2014/main" id="{D3A0D981-CE9E-6344-2BE4-D868CD633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われらにひとしく</a:t>
            </a:r>
          </a:p>
        </p:txBody>
      </p:sp>
      <p:sp>
        <p:nvSpPr>
          <p:cNvPr id="278530" name="Text Box 2">
            <a:extLst>
              <a:ext uri="{FF2B5EF4-FFF2-40B4-BE49-F238E27FC236}">
                <a16:creationId xmlns:a16="http://schemas.microsoft.com/office/drawing/2014/main" id="{F54F6933-00AA-51AD-9960-9A92740F3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762000"/>
            <a:ext cx="8478837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④行く道  険しく　暗闇覆えど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御顔仰ぎて　ひとすじ踏みゆかん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ひとすじ踏みゆかん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Text Box 1">
            <a:extLst>
              <a:ext uri="{FF2B5EF4-FFF2-40B4-BE49-F238E27FC236}">
                <a16:creationId xmlns:a16="http://schemas.microsoft.com/office/drawing/2014/main" id="{27B55F72-8F08-6894-D9E7-3A0F3F917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主よみ前に祈りまつる</a:t>
            </a:r>
          </a:p>
        </p:txBody>
      </p:sp>
      <p:sp>
        <p:nvSpPr>
          <p:cNvPr id="279554" name="Text Box 2">
            <a:extLst>
              <a:ext uri="{FF2B5EF4-FFF2-40B4-BE49-F238E27FC236}">
                <a16:creationId xmlns:a16="http://schemas.microsoft.com/office/drawing/2014/main" id="{57E3AEA6-4B96-FBC6-D527-06508D94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2000"/>
            <a:ext cx="718185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①主よ御前に　祈りまつる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我に安き　与えよ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汝</a:t>
            </a:r>
            <a:r>
              <a:rPr lang="en-US" altLang="ja-JP" sz="3200"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latin typeface="ＭＳ Ｐゴシック" panose="020B0600070205080204" pitchFamily="50" charset="-128"/>
              </a:rPr>
              <a:t>が他には　痛める身の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いのちに入る　道なし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Text Box 1">
            <a:extLst>
              <a:ext uri="{FF2B5EF4-FFF2-40B4-BE49-F238E27FC236}">
                <a16:creationId xmlns:a16="http://schemas.microsoft.com/office/drawing/2014/main" id="{4B7F0593-375C-0B73-2024-E9881C09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主よみ前に祈りまつる</a:t>
            </a:r>
          </a:p>
        </p:txBody>
      </p:sp>
      <p:sp>
        <p:nvSpPr>
          <p:cNvPr id="280578" name="Text Box 2">
            <a:extLst>
              <a:ext uri="{FF2B5EF4-FFF2-40B4-BE49-F238E27FC236}">
                <a16:creationId xmlns:a16="http://schemas.microsoft.com/office/drawing/2014/main" id="{92BCCD1F-0433-DCED-20FE-FE064CA18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762000"/>
            <a:ext cx="88979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ああ切に切に　祈りまつるこの身に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声をかけ給え　主なるイェスよ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与え給え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汝</a:t>
            </a:r>
            <a:r>
              <a:rPr lang="en-US" altLang="ja-JP" sz="3200"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latin typeface="ＭＳ Ｐゴシック" panose="020B0600070205080204" pitchFamily="50" charset="-128"/>
              </a:rPr>
              <a:t>が安きをこの身に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Text Box 1">
            <a:extLst>
              <a:ext uri="{FF2B5EF4-FFF2-40B4-BE49-F238E27FC236}">
                <a16:creationId xmlns:a16="http://schemas.microsoft.com/office/drawing/2014/main" id="{610F7044-656C-5075-8696-A5AC11AA2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主よみ前に祈りまつる</a:t>
            </a:r>
          </a:p>
        </p:txBody>
      </p:sp>
      <p:sp>
        <p:nvSpPr>
          <p:cNvPr id="281602" name="Text Box 2">
            <a:extLst>
              <a:ext uri="{FF2B5EF4-FFF2-40B4-BE49-F238E27FC236}">
                <a16:creationId xmlns:a16="http://schemas.microsoft.com/office/drawing/2014/main" id="{64A3A4E0-2087-D5AD-11B1-0D3987CEC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762000"/>
            <a:ext cx="6451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②憂きこの世に　すさぶ嵐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我が全てを　揺さぶり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罪の渦に　巻き込まれて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今や息も　絶えんとす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3050E4C1-FAA8-0C04-7562-1A10AD113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152400"/>
            <a:ext cx="6370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聖７０９　ここにくださるたべものを</a:t>
            </a:r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9F429CB1-F389-320B-538D-02725931B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15900"/>
            <a:ext cx="8062912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ここに下さる　食べ物を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神様感謝　いたします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豊かなお恵み　かみしめて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みんなで楽しく　いただきます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Text Box 1">
            <a:extLst>
              <a:ext uri="{FF2B5EF4-FFF2-40B4-BE49-F238E27FC236}">
                <a16:creationId xmlns:a16="http://schemas.microsoft.com/office/drawing/2014/main" id="{30B4ADAB-A341-A62E-690F-739DEAB38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主よみ前に祈りまつる</a:t>
            </a:r>
          </a:p>
        </p:txBody>
      </p:sp>
      <p:sp>
        <p:nvSpPr>
          <p:cNvPr id="282626" name="Text Box 2">
            <a:extLst>
              <a:ext uri="{FF2B5EF4-FFF2-40B4-BE49-F238E27FC236}">
                <a16:creationId xmlns:a16="http://schemas.microsoft.com/office/drawing/2014/main" id="{934DF9DA-262C-37CF-A8C0-EF34E5D24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762000"/>
            <a:ext cx="88979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ああ切に切に　祈りまつるこの身に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声をかけ給え　主なるイェスよ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与え給え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汝</a:t>
            </a:r>
            <a:r>
              <a:rPr lang="en-US" altLang="ja-JP" sz="3200"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latin typeface="ＭＳ Ｐゴシック" panose="020B0600070205080204" pitchFamily="50" charset="-128"/>
              </a:rPr>
              <a:t>が安きをこの身に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Text Box 1">
            <a:extLst>
              <a:ext uri="{FF2B5EF4-FFF2-40B4-BE49-F238E27FC236}">
                <a16:creationId xmlns:a16="http://schemas.microsoft.com/office/drawing/2014/main" id="{51DE8CCB-B5B7-B64C-AF6A-17F6EB062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主よみ前に祈りまつる</a:t>
            </a:r>
          </a:p>
        </p:txBody>
      </p:sp>
      <p:sp>
        <p:nvSpPr>
          <p:cNvPr id="283650" name="Text Box 2">
            <a:extLst>
              <a:ext uri="{FF2B5EF4-FFF2-40B4-BE49-F238E27FC236}">
                <a16:creationId xmlns:a16="http://schemas.microsoft.com/office/drawing/2014/main" id="{0B8420A8-8B91-1A1F-CC6A-CCDD85AE1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762000"/>
            <a:ext cx="7850188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③主よ恵みの　御手を伸べて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我が魂　引き上げ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汝</a:t>
            </a:r>
            <a:r>
              <a:rPr lang="en-US" altLang="ja-JP" sz="3200"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latin typeface="ＭＳ Ｐゴシック" panose="020B0600070205080204" pitchFamily="50" charset="-128"/>
              </a:rPr>
              <a:t>が血潮の　功</a:t>
            </a:r>
            <a:r>
              <a:rPr lang="en-US" altLang="ja-JP" sz="3200">
                <a:latin typeface="ＭＳ Ｐゴシック" panose="020B0600070205080204" pitchFamily="50" charset="-128"/>
              </a:rPr>
              <a:t>(いさお)</a:t>
            </a:r>
            <a:r>
              <a:rPr lang="en-US" altLang="ja-JP" sz="4400">
                <a:latin typeface="ＭＳ Ｐゴシック" panose="020B0600070205080204" pitchFamily="50" charset="-128"/>
              </a:rPr>
              <a:t>しにて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聖き民と　ならせよ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Text Box 1">
            <a:extLst>
              <a:ext uri="{FF2B5EF4-FFF2-40B4-BE49-F238E27FC236}">
                <a16:creationId xmlns:a16="http://schemas.microsoft.com/office/drawing/2014/main" id="{C7593A9D-FCC9-2163-6707-218C36F41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主よみ前に祈りまつる</a:t>
            </a:r>
          </a:p>
        </p:txBody>
      </p:sp>
      <p:sp>
        <p:nvSpPr>
          <p:cNvPr id="284674" name="Text Box 2">
            <a:extLst>
              <a:ext uri="{FF2B5EF4-FFF2-40B4-BE49-F238E27FC236}">
                <a16:creationId xmlns:a16="http://schemas.microsoft.com/office/drawing/2014/main" id="{7DB80E6E-12E1-F26E-D2B9-0590C608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762000"/>
            <a:ext cx="88979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ああ切に切に　祈りまつるこの身に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声をかけ給え　主なるイェスよ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与え給え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汝</a:t>
            </a:r>
            <a:r>
              <a:rPr lang="en-US" altLang="ja-JP" sz="3200"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latin typeface="ＭＳ Ｐゴシック" panose="020B0600070205080204" pitchFamily="50" charset="-128"/>
              </a:rPr>
              <a:t>が安きをこの身に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Text Box 1">
            <a:extLst>
              <a:ext uri="{FF2B5EF4-FFF2-40B4-BE49-F238E27FC236}">
                <a16:creationId xmlns:a16="http://schemas.microsoft.com/office/drawing/2014/main" id="{75589DED-207A-4A1F-543C-ECC0A6D3A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主よみ前に祈りまつる</a:t>
            </a:r>
          </a:p>
        </p:txBody>
      </p:sp>
      <p:sp>
        <p:nvSpPr>
          <p:cNvPr id="285698" name="Text Box 2">
            <a:extLst>
              <a:ext uri="{FF2B5EF4-FFF2-40B4-BE49-F238E27FC236}">
                <a16:creationId xmlns:a16="http://schemas.microsoft.com/office/drawing/2014/main" id="{21F6340C-0E29-5954-EFB1-6BD60F33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325438"/>
            <a:ext cx="6503987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    あま   や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④天つ家にて　目覚むる時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白き衣</a:t>
            </a:r>
            <a:r>
              <a:rPr lang="en-US" altLang="ja-JP" sz="3200">
                <a:latin typeface="ＭＳ Ｐゴシック" panose="020B0600070205080204" pitchFamily="50" charset="-128"/>
              </a:rPr>
              <a:t>(きぬ)</a:t>
            </a:r>
            <a:r>
              <a:rPr lang="en-US" altLang="ja-JP" sz="4400">
                <a:latin typeface="ＭＳ Ｐゴシック" panose="020B0600070205080204" pitchFamily="50" charset="-128"/>
              </a:rPr>
              <a:t>を　まといて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主のみ姿　目のあたりに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拝する身と　ならまし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Text Box 1">
            <a:extLst>
              <a:ext uri="{FF2B5EF4-FFF2-40B4-BE49-F238E27FC236}">
                <a16:creationId xmlns:a16="http://schemas.microsoft.com/office/drawing/2014/main" id="{24F16134-92D6-EA7B-B143-ABA12F355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主よみ前に祈りまつる</a:t>
            </a:r>
          </a:p>
        </p:txBody>
      </p:sp>
      <p:sp>
        <p:nvSpPr>
          <p:cNvPr id="286722" name="Text Box 2">
            <a:extLst>
              <a:ext uri="{FF2B5EF4-FFF2-40B4-BE49-F238E27FC236}">
                <a16:creationId xmlns:a16="http://schemas.microsoft.com/office/drawing/2014/main" id="{6E0BD4DF-E312-9547-CF34-74710F46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762000"/>
            <a:ext cx="88979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ああ切に切に　祈りまつるこの身に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声をかけ給え　主なるイェスよ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与え給え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汝</a:t>
            </a:r>
            <a:r>
              <a:rPr lang="en-US" altLang="ja-JP" sz="3200"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latin typeface="ＭＳ Ｐゴシック" panose="020B0600070205080204" pitchFamily="50" charset="-128"/>
              </a:rPr>
              <a:t>が安きをこの身に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Text Box 1">
            <a:extLst>
              <a:ext uri="{FF2B5EF4-FFF2-40B4-BE49-F238E27FC236}">
                <a16:creationId xmlns:a16="http://schemas.microsoft.com/office/drawing/2014/main" id="{B31EF585-4F6D-2E3E-033B-71B096A5A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大いなるみ手が</a:t>
            </a:r>
          </a:p>
        </p:txBody>
      </p:sp>
      <p:sp>
        <p:nvSpPr>
          <p:cNvPr id="287746" name="Text Box 2">
            <a:extLst>
              <a:ext uri="{FF2B5EF4-FFF2-40B4-BE49-F238E27FC236}">
                <a16:creationId xmlns:a16="http://schemas.microsoft.com/office/drawing/2014/main" id="{C3ADE3B4-EDD5-3DF4-E6A2-147CFC049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62000"/>
            <a:ext cx="52959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①大いなる御手が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私を捉えている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私は小羊のように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仰いで従う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Text Box 1">
            <a:extLst>
              <a:ext uri="{FF2B5EF4-FFF2-40B4-BE49-F238E27FC236}">
                <a16:creationId xmlns:a16="http://schemas.microsoft.com/office/drawing/2014/main" id="{1A08BD8B-C070-4A92-E2D5-0B31FB112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大いなるみ手が</a:t>
            </a:r>
          </a:p>
        </p:txBody>
      </p:sp>
      <p:sp>
        <p:nvSpPr>
          <p:cNvPr id="288770" name="Text Box 2">
            <a:extLst>
              <a:ext uri="{FF2B5EF4-FFF2-40B4-BE49-F238E27FC236}">
                <a16:creationId xmlns:a16="http://schemas.microsoft.com/office/drawing/2014/main" id="{D7E32DFF-FF03-3333-141F-79041DBF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762000"/>
            <a:ext cx="78708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その御手よ　主イェスの御手よ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我が上に　ある御手よ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私を捉えて　導く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その御手よ　主イェスの御手よ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Text Box 1">
            <a:extLst>
              <a:ext uri="{FF2B5EF4-FFF2-40B4-BE49-F238E27FC236}">
                <a16:creationId xmlns:a16="http://schemas.microsoft.com/office/drawing/2014/main" id="{E1F48029-9D61-EAD2-382C-4E1056C08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大いなるみ手が</a:t>
            </a:r>
          </a:p>
        </p:txBody>
      </p:sp>
      <p:sp>
        <p:nvSpPr>
          <p:cNvPr id="289794" name="Text Box 2">
            <a:extLst>
              <a:ext uri="{FF2B5EF4-FFF2-40B4-BE49-F238E27FC236}">
                <a16:creationId xmlns:a16="http://schemas.microsoft.com/office/drawing/2014/main" id="{77061C93-D8E6-62F6-89EF-4DFB77BDA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62000"/>
            <a:ext cx="52959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②温かい御手が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私を抱いている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私は幼子のように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委ねて安らう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Text Box 1">
            <a:extLst>
              <a:ext uri="{FF2B5EF4-FFF2-40B4-BE49-F238E27FC236}">
                <a16:creationId xmlns:a16="http://schemas.microsoft.com/office/drawing/2014/main" id="{2E10A043-B387-7A7B-5B03-BBF476C4B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大いなるみ手が</a:t>
            </a:r>
          </a:p>
        </p:txBody>
      </p:sp>
      <p:sp>
        <p:nvSpPr>
          <p:cNvPr id="290818" name="Text Box 2">
            <a:extLst>
              <a:ext uri="{FF2B5EF4-FFF2-40B4-BE49-F238E27FC236}">
                <a16:creationId xmlns:a16="http://schemas.microsoft.com/office/drawing/2014/main" id="{E05C1E7A-5120-6E7C-08C5-1389FB1A5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762000"/>
            <a:ext cx="78708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その御手よ　主イェスの御手よ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我が上に　ある御手よ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私を捉えて　導く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その御手よ　主イェスの御手よ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Text Box 1">
            <a:extLst>
              <a:ext uri="{FF2B5EF4-FFF2-40B4-BE49-F238E27FC236}">
                <a16:creationId xmlns:a16="http://schemas.microsoft.com/office/drawing/2014/main" id="{57AAA912-A061-7C23-A707-467D2D95E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大いなるみ手が</a:t>
            </a:r>
          </a:p>
        </p:txBody>
      </p:sp>
      <p:sp>
        <p:nvSpPr>
          <p:cNvPr id="291842" name="Text Box 2">
            <a:extLst>
              <a:ext uri="{FF2B5EF4-FFF2-40B4-BE49-F238E27FC236}">
                <a16:creationId xmlns:a16="http://schemas.microsoft.com/office/drawing/2014/main" id="{EFD2306A-791E-B25A-9B80-4BB0BEAAA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2000"/>
            <a:ext cx="71961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③力ある御手が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私を支えている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私は益荒男</a:t>
            </a:r>
            <a:r>
              <a:rPr lang="en-US" altLang="ja-JP" sz="3200">
                <a:latin typeface="ＭＳ Ｐゴシック" panose="020B0600070205080204" pitchFamily="50" charset="-128"/>
              </a:rPr>
              <a:t>(ますらお)</a:t>
            </a:r>
            <a:r>
              <a:rPr lang="en-US" altLang="ja-JP" sz="4400">
                <a:latin typeface="ＭＳ Ｐゴシック" panose="020B0600070205080204" pitchFamily="50" charset="-128"/>
              </a:rPr>
              <a:t>のように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恐れず戦う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7CE9D4ED-D165-8592-5439-91D5AB48E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2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聖７１０　</a:t>
            </a:r>
            <a:r>
              <a:rPr lang="ja-JP" altLang="ja-JP" sz="2800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原に若草が</a:t>
            </a: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12504835-C918-E72C-48AA-70ACBB7DA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7013" y="215900"/>
            <a:ext cx="8656638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原に若草が　青く萌</a:t>
            </a:r>
            <a:r>
              <a:rPr lang="ja-JP" altLang="ja-JP" sz="3200">
                <a:latin typeface="ＭＳ Ｐゴシック" panose="020B0600070205080204" pitchFamily="50" charset="-128"/>
              </a:rPr>
              <a:t>（も)</a:t>
            </a:r>
            <a:r>
              <a:rPr lang="ja-JP" altLang="ja-JP" sz="4400">
                <a:latin typeface="ＭＳ Ｐゴシック" panose="020B0600070205080204" pitchFamily="50" charset="-128"/>
              </a:rPr>
              <a:t>え出すと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雪解けの水が　高く音たてる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私達も　春の喜びを歌おう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春を造られた　神さまを歌おう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Text Box 1">
            <a:extLst>
              <a:ext uri="{FF2B5EF4-FFF2-40B4-BE49-F238E27FC236}">
                <a16:creationId xmlns:a16="http://schemas.microsoft.com/office/drawing/2014/main" id="{9660CE54-6BA6-89EB-6F4D-0B03803B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大いなるみ手が</a:t>
            </a:r>
          </a:p>
        </p:txBody>
      </p:sp>
      <p:sp>
        <p:nvSpPr>
          <p:cNvPr id="292866" name="Text Box 2">
            <a:extLst>
              <a:ext uri="{FF2B5EF4-FFF2-40B4-BE49-F238E27FC236}">
                <a16:creationId xmlns:a16="http://schemas.microsoft.com/office/drawing/2014/main" id="{608CE9EB-200E-6B24-FB77-EAFEA2E77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762000"/>
            <a:ext cx="78708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その御手よ　主イェスの御手よ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我が上に　ある御手よ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私を捉えて　導く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その御手よ　主イェスの御手よ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Text Box 1">
            <a:extLst>
              <a:ext uri="{FF2B5EF4-FFF2-40B4-BE49-F238E27FC236}">
                <a16:creationId xmlns:a16="http://schemas.microsoft.com/office/drawing/2014/main" id="{38551F11-5BEC-1D3E-FEE0-527023813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見よや十字架</a:t>
            </a:r>
          </a:p>
        </p:txBody>
      </p:sp>
      <p:sp>
        <p:nvSpPr>
          <p:cNvPr id="293890" name="Text Box 2">
            <a:extLst>
              <a:ext uri="{FF2B5EF4-FFF2-40B4-BE49-F238E27FC236}">
                <a16:creationId xmlns:a16="http://schemas.microsoft.com/office/drawing/2014/main" id="{0A4517FA-3F9B-EF71-F4E7-51A545C4A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3" y="762000"/>
            <a:ext cx="9337676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①見よや十字架</a:t>
            </a:r>
            <a:r>
              <a:rPr lang="en-US" altLang="ja-JP" sz="4200">
                <a:latin typeface="ＭＳ Ｐゴシック" panose="020B0600070205080204" pitchFamily="50" charset="-128"/>
              </a:rPr>
              <a:t> ハレルヤ！ハレルヤ！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常に立てり</a:t>
            </a:r>
            <a:r>
              <a:rPr lang="en-US" altLang="ja-JP" sz="4200">
                <a:latin typeface="ＭＳ Ｐゴシック" panose="020B0600070205080204" pitchFamily="50" charset="-128"/>
              </a:rPr>
              <a:t>　ハレルヤ！ハレルヤ！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陰府</a:t>
            </a:r>
            <a:r>
              <a:rPr lang="en-US" altLang="ja-JP" sz="3200">
                <a:latin typeface="ＭＳ Ｐゴシック" panose="020B0600070205080204" pitchFamily="50" charset="-128"/>
              </a:rPr>
              <a:t>(よみ)</a:t>
            </a:r>
            <a:r>
              <a:rPr lang="en-US" altLang="ja-JP" sz="4400">
                <a:latin typeface="ＭＳ Ｐゴシック" panose="020B0600070205080204" pitchFamily="50" charset="-128"/>
              </a:rPr>
              <a:t>の風は　吹き荒れど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揺るぎもせで　十字架は立てり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Text Box 1">
            <a:extLst>
              <a:ext uri="{FF2B5EF4-FFF2-40B4-BE49-F238E27FC236}">
                <a16:creationId xmlns:a16="http://schemas.microsoft.com/office/drawing/2014/main" id="{FB36AF78-B2E6-76FE-BA2E-A8F06AAB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見よや十字架</a:t>
            </a:r>
          </a:p>
        </p:txBody>
      </p:sp>
      <p:sp>
        <p:nvSpPr>
          <p:cNvPr id="294914" name="Text Box 2">
            <a:extLst>
              <a:ext uri="{FF2B5EF4-FFF2-40B4-BE49-F238E27FC236}">
                <a16:creationId xmlns:a16="http://schemas.microsoft.com/office/drawing/2014/main" id="{DEB2382B-3768-F0A2-701C-3942230FD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762000"/>
            <a:ext cx="65024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ハレルヤ！ハレルヤ！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十字架は立てリ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ハレルヤ！ハレルヤ！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とこしえまでも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Text Box 1">
            <a:extLst>
              <a:ext uri="{FF2B5EF4-FFF2-40B4-BE49-F238E27FC236}">
                <a16:creationId xmlns:a16="http://schemas.microsoft.com/office/drawing/2014/main" id="{9BC1E813-F86D-9D9B-868B-7BD5BF977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見よや十字架</a:t>
            </a:r>
          </a:p>
        </p:txBody>
      </p:sp>
      <p:sp>
        <p:nvSpPr>
          <p:cNvPr id="295938" name="Text Box 2">
            <a:extLst>
              <a:ext uri="{FF2B5EF4-FFF2-40B4-BE49-F238E27FC236}">
                <a16:creationId xmlns:a16="http://schemas.microsoft.com/office/drawing/2014/main" id="{F90C45DD-FBBB-03E2-DA8E-FDB477C7B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62000"/>
            <a:ext cx="89757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②古き十字架　</a:t>
            </a:r>
            <a:r>
              <a:rPr lang="en-US" altLang="ja-JP" sz="4200">
                <a:latin typeface="ＭＳ Ｐゴシック" panose="020B0600070205080204" pitchFamily="50" charset="-128"/>
              </a:rPr>
              <a:t>ハレルヤ！ハレルヤ！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今も立てり</a:t>
            </a:r>
            <a:r>
              <a:rPr lang="en-US" altLang="ja-JP" sz="4200">
                <a:latin typeface="ＭＳ Ｐゴシック" panose="020B0600070205080204" pitchFamily="50" charset="-128"/>
              </a:rPr>
              <a:t>　ハレルヤ！ハレルヤ！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君が血をもて　大御救いを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成し給える　十字架は立てり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Text Box 1">
            <a:extLst>
              <a:ext uri="{FF2B5EF4-FFF2-40B4-BE49-F238E27FC236}">
                <a16:creationId xmlns:a16="http://schemas.microsoft.com/office/drawing/2014/main" id="{731B597E-2497-520F-6136-11292D79D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見よや十字架</a:t>
            </a:r>
          </a:p>
        </p:txBody>
      </p:sp>
      <p:sp>
        <p:nvSpPr>
          <p:cNvPr id="296962" name="Text Box 2">
            <a:extLst>
              <a:ext uri="{FF2B5EF4-FFF2-40B4-BE49-F238E27FC236}">
                <a16:creationId xmlns:a16="http://schemas.microsoft.com/office/drawing/2014/main" id="{53163C58-95B5-26C9-E8AA-AB1A6FCF1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762000"/>
            <a:ext cx="65024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ハレルヤ！ハレルヤ！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十字架は立てリ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ハレルヤ！ハレルヤ！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とこしえまでも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Text Box 1">
            <a:extLst>
              <a:ext uri="{FF2B5EF4-FFF2-40B4-BE49-F238E27FC236}">
                <a16:creationId xmlns:a16="http://schemas.microsoft.com/office/drawing/2014/main" id="{C0089D5E-F5F6-5331-089D-E7B73F2B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見よや十字架</a:t>
            </a:r>
          </a:p>
        </p:txBody>
      </p:sp>
      <p:sp>
        <p:nvSpPr>
          <p:cNvPr id="297986" name="Text Box 2">
            <a:extLst>
              <a:ext uri="{FF2B5EF4-FFF2-40B4-BE49-F238E27FC236}">
                <a16:creationId xmlns:a16="http://schemas.microsoft.com/office/drawing/2014/main" id="{5638C560-B23D-4E96-A2A4-0A0DED51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762000"/>
            <a:ext cx="9204326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③勝利の十字架</a:t>
            </a:r>
            <a:r>
              <a:rPr lang="en-US" altLang="ja-JP" sz="4200">
                <a:latin typeface="ＭＳ Ｐゴシック" panose="020B0600070205080204" pitchFamily="50" charset="-128"/>
              </a:rPr>
              <a:t>　ハレルヤ！ハレルヤ！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高く立てり</a:t>
            </a:r>
            <a:r>
              <a:rPr lang="en-US" altLang="ja-JP" sz="4200">
                <a:latin typeface="ＭＳ Ｐゴシック" panose="020B0600070205080204" pitchFamily="50" charset="-128"/>
              </a:rPr>
              <a:t>　ハレルヤ！ハレルヤ！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贖われし　主のみ民の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感謝の尽きぬ　十字架は立てり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ext Box 1">
            <a:extLst>
              <a:ext uri="{FF2B5EF4-FFF2-40B4-BE49-F238E27FC236}">
                <a16:creationId xmlns:a16="http://schemas.microsoft.com/office/drawing/2014/main" id="{C3DF86D6-AC5E-2E90-311F-C4E836BD8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見よや十字架</a:t>
            </a:r>
          </a:p>
        </p:txBody>
      </p:sp>
      <p:sp>
        <p:nvSpPr>
          <p:cNvPr id="299010" name="Text Box 2">
            <a:extLst>
              <a:ext uri="{FF2B5EF4-FFF2-40B4-BE49-F238E27FC236}">
                <a16:creationId xmlns:a16="http://schemas.microsoft.com/office/drawing/2014/main" id="{819782D7-9208-9229-767B-F8D1F3A44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762000"/>
            <a:ext cx="65024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ハレルヤ！ハレルヤ！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十字架は立てリ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ハレルヤ！ハレルヤ！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とこしえまでも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Text Box 1">
            <a:extLst>
              <a:ext uri="{FF2B5EF4-FFF2-40B4-BE49-F238E27FC236}">
                <a16:creationId xmlns:a16="http://schemas.microsoft.com/office/drawing/2014/main" id="{F6A7866D-8E69-B54C-1464-CF21250A7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十字架の主イエスは</a:t>
            </a:r>
          </a:p>
        </p:txBody>
      </p:sp>
      <p:sp>
        <p:nvSpPr>
          <p:cNvPr id="300034" name="Text Box 2">
            <a:extLst>
              <a:ext uri="{FF2B5EF4-FFF2-40B4-BE49-F238E27FC236}">
                <a16:creationId xmlns:a16="http://schemas.microsoft.com/office/drawing/2014/main" id="{7A242F42-3C58-42C0-3ECA-A96E91463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762000"/>
            <a:ext cx="5846762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①十字架の主イェスは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我が友なり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心の重荷を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取り給えり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Text Box 1">
            <a:extLst>
              <a:ext uri="{FF2B5EF4-FFF2-40B4-BE49-F238E27FC236}">
                <a16:creationId xmlns:a16="http://schemas.microsoft.com/office/drawing/2014/main" id="{0BE8B16D-1FE1-5B5C-FF61-232DA6273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十字架の主イエスは</a:t>
            </a:r>
          </a:p>
        </p:txBody>
      </p:sp>
      <p:sp>
        <p:nvSpPr>
          <p:cNvPr id="301058" name="Text Box 2">
            <a:extLst>
              <a:ext uri="{FF2B5EF4-FFF2-40B4-BE49-F238E27FC236}">
                <a16:creationId xmlns:a16="http://schemas.microsoft.com/office/drawing/2014/main" id="{A9CE9FE7-0FB0-0136-8E6E-053935BB4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762000"/>
            <a:ext cx="67849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ああ我ただ　君を愛す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我が為に　み失せしイェス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良き友は　ただ君のみ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ああ我ただ　君を愛す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Text Box 1">
            <a:extLst>
              <a:ext uri="{FF2B5EF4-FFF2-40B4-BE49-F238E27FC236}">
                <a16:creationId xmlns:a16="http://schemas.microsoft.com/office/drawing/2014/main" id="{D9CC8798-FDF2-08B7-AB81-A2A373177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十字架の主イエスは</a:t>
            </a:r>
          </a:p>
        </p:txBody>
      </p:sp>
      <p:sp>
        <p:nvSpPr>
          <p:cNvPr id="302082" name="Text Box 2">
            <a:extLst>
              <a:ext uri="{FF2B5EF4-FFF2-40B4-BE49-F238E27FC236}">
                <a16:creationId xmlns:a16="http://schemas.microsoft.com/office/drawing/2014/main" id="{44F8A187-2675-27BC-E2C3-FB5931188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762000"/>
            <a:ext cx="561816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②迷えるこの身を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主は見いだし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茨</a:t>
            </a:r>
            <a:r>
              <a:rPr lang="en-US" altLang="ja-JP" sz="3200">
                <a:latin typeface="ＭＳ Ｐゴシック" panose="020B0600070205080204" pitchFamily="50" charset="-128"/>
              </a:rPr>
              <a:t>(いばら)</a:t>
            </a:r>
            <a:r>
              <a:rPr lang="en-US" altLang="ja-JP" sz="4400">
                <a:latin typeface="ＭＳ Ｐゴシック" panose="020B0600070205080204" pitchFamily="50" charset="-128"/>
              </a:rPr>
              <a:t>をかき分け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手に抱きぬ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>
            <a:extLst>
              <a:ext uri="{FF2B5EF4-FFF2-40B4-BE49-F238E27FC236}">
                <a16:creationId xmlns:a16="http://schemas.microsoft.com/office/drawing/2014/main" id="{8743FBA8-02B6-357F-105C-0444267E1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2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聖７１０　</a:t>
            </a:r>
            <a:r>
              <a:rPr lang="ja-JP" altLang="ja-JP" sz="2800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原に若草が</a:t>
            </a: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9DC25269-B72B-195B-B519-6C308501B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0850" y="215900"/>
            <a:ext cx="9104313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風がやわらかく　野原を通ると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木の枝が揺れて　さらさらささやく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私達も　春の喜びを歌おう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春を造られた　神さまを歌おう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Text Box 1">
            <a:extLst>
              <a:ext uri="{FF2B5EF4-FFF2-40B4-BE49-F238E27FC236}">
                <a16:creationId xmlns:a16="http://schemas.microsoft.com/office/drawing/2014/main" id="{001F73C6-8D6A-D5B1-FDAD-74A63BB05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十字架の主イエスは</a:t>
            </a:r>
          </a:p>
        </p:txBody>
      </p:sp>
      <p:sp>
        <p:nvSpPr>
          <p:cNvPr id="303106" name="Text Box 2">
            <a:extLst>
              <a:ext uri="{FF2B5EF4-FFF2-40B4-BE49-F238E27FC236}">
                <a16:creationId xmlns:a16="http://schemas.microsoft.com/office/drawing/2014/main" id="{0F75864D-28E4-737C-AC11-2EDAC0DCE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762000"/>
            <a:ext cx="67849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ああ我ただ　君を愛す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我が為に　み失せしイェス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良き友は　ただ君のみ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ああ我ただ　君を愛す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Text Box 1">
            <a:extLst>
              <a:ext uri="{FF2B5EF4-FFF2-40B4-BE49-F238E27FC236}">
                <a16:creationId xmlns:a16="http://schemas.microsoft.com/office/drawing/2014/main" id="{62952CDF-CD19-D526-7B48-940E9B160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十字架の主イエスは</a:t>
            </a:r>
          </a:p>
        </p:txBody>
      </p:sp>
      <p:sp>
        <p:nvSpPr>
          <p:cNvPr id="304130" name="Text Box 2">
            <a:extLst>
              <a:ext uri="{FF2B5EF4-FFF2-40B4-BE49-F238E27FC236}">
                <a16:creationId xmlns:a16="http://schemas.microsoft.com/office/drawing/2014/main" id="{7B69280A-07B8-A852-1E1E-6D1037B10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762000"/>
            <a:ext cx="48323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③痛めるところを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主は癒して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この身に給いぬ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天つ安き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Text Box 1">
            <a:extLst>
              <a:ext uri="{FF2B5EF4-FFF2-40B4-BE49-F238E27FC236}">
                <a16:creationId xmlns:a16="http://schemas.microsoft.com/office/drawing/2014/main" id="{783A3996-65BE-D0C2-9874-7351571AF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十字架の主イエスは</a:t>
            </a:r>
          </a:p>
        </p:txBody>
      </p:sp>
      <p:sp>
        <p:nvSpPr>
          <p:cNvPr id="305154" name="Text Box 2">
            <a:extLst>
              <a:ext uri="{FF2B5EF4-FFF2-40B4-BE49-F238E27FC236}">
                <a16:creationId xmlns:a16="http://schemas.microsoft.com/office/drawing/2014/main" id="{ED1F1ECE-6758-4DDA-26E5-D1165CC8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762000"/>
            <a:ext cx="67849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ああ我ただ　君を愛す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我が為に　み失せしイェス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良き友は　ただ君のみ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ああ我ただ　君を愛す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Text Box 1">
            <a:extLst>
              <a:ext uri="{FF2B5EF4-FFF2-40B4-BE49-F238E27FC236}">
                <a16:creationId xmlns:a16="http://schemas.microsoft.com/office/drawing/2014/main" id="{85A1F501-63C3-9C44-DC72-B85A54D13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十字架の主イエスは</a:t>
            </a:r>
          </a:p>
        </p:txBody>
      </p:sp>
      <p:sp>
        <p:nvSpPr>
          <p:cNvPr id="306178" name="Text Box 2">
            <a:extLst>
              <a:ext uri="{FF2B5EF4-FFF2-40B4-BE49-F238E27FC236}">
                <a16:creationId xmlns:a16="http://schemas.microsoft.com/office/drawing/2014/main" id="{66FBACBE-820A-BFBB-2850-13E1E2BA9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762000"/>
            <a:ext cx="5815012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④世にある限りは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愛し助け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世を去らば天</a:t>
            </a:r>
            <a:r>
              <a:rPr lang="en-US" altLang="ja-JP" sz="3200">
                <a:latin typeface="ＭＳ Ｐゴシック" panose="020B0600070205080204" pitchFamily="50" charset="-128"/>
              </a:rPr>
              <a:t>(あめ)</a:t>
            </a:r>
            <a:r>
              <a:rPr lang="en-US" altLang="ja-JP" sz="4400">
                <a:latin typeface="ＭＳ Ｐゴシック" panose="020B0600070205080204" pitchFamily="50" charset="-128"/>
              </a:rPr>
              <a:t>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召したもうべし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Text Box 1">
            <a:extLst>
              <a:ext uri="{FF2B5EF4-FFF2-40B4-BE49-F238E27FC236}">
                <a16:creationId xmlns:a16="http://schemas.microsoft.com/office/drawing/2014/main" id="{E554335D-EDD2-BCFB-D5D3-D6B5499AB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十字架の主イエスは</a:t>
            </a:r>
          </a:p>
        </p:txBody>
      </p:sp>
      <p:sp>
        <p:nvSpPr>
          <p:cNvPr id="307202" name="Text Box 2">
            <a:extLst>
              <a:ext uri="{FF2B5EF4-FFF2-40B4-BE49-F238E27FC236}">
                <a16:creationId xmlns:a16="http://schemas.microsoft.com/office/drawing/2014/main" id="{7BE0814E-B39D-AD49-BB6D-450A8B4D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762000"/>
            <a:ext cx="67849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ああ我ただ　君を愛す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我が為に　み失せしイェス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良き友は　ただ君のみ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ああ我ただ　君を愛す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Text Box 1">
            <a:extLst>
              <a:ext uri="{FF2B5EF4-FFF2-40B4-BE49-F238E27FC236}">
                <a16:creationId xmlns:a16="http://schemas.microsoft.com/office/drawing/2014/main" id="{A795D4E4-9721-4CC1-E44B-75449318D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しゅろの葉</a:t>
            </a:r>
          </a:p>
        </p:txBody>
      </p:sp>
      <p:sp>
        <p:nvSpPr>
          <p:cNvPr id="308226" name="Text Box 2">
            <a:extLst>
              <a:ext uri="{FF2B5EF4-FFF2-40B4-BE49-F238E27FC236}">
                <a16:creationId xmlns:a16="http://schemas.microsoft.com/office/drawing/2014/main" id="{FD592EA4-DF64-E204-E990-03927797C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762000"/>
            <a:ext cx="7694612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①棕梠</a:t>
            </a:r>
            <a:r>
              <a:rPr lang="en-US" altLang="ja-JP" sz="3200">
                <a:latin typeface="ＭＳ Ｐゴシック" panose="020B0600070205080204" pitchFamily="50" charset="-128"/>
              </a:rPr>
              <a:t>（しゅろ）</a:t>
            </a:r>
            <a:r>
              <a:rPr lang="en-US" altLang="ja-JP" sz="4400">
                <a:latin typeface="ＭＳ Ｐゴシック" panose="020B0600070205080204" pitchFamily="50" charset="-128"/>
              </a:rPr>
              <a:t>の葉  道にならべ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衣を敷き連らねつつ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人々迎えまつる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恵みに富む主イェスを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Text Box 1">
            <a:extLst>
              <a:ext uri="{FF2B5EF4-FFF2-40B4-BE49-F238E27FC236}">
                <a16:creationId xmlns:a16="http://schemas.microsoft.com/office/drawing/2014/main" id="{F1D82F23-87A6-303F-9328-DA5D3B524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しゅろの葉</a:t>
            </a:r>
          </a:p>
        </p:txBody>
      </p:sp>
      <p:sp>
        <p:nvSpPr>
          <p:cNvPr id="309250" name="Text Box 2">
            <a:extLst>
              <a:ext uri="{FF2B5EF4-FFF2-40B4-BE49-F238E27FC236}">
                <a16:creationId xmlns:a16="http://schemas.microsoft.com/office/drawing/2014/main" id="{B10A1A34-AF45-7A68-9CA7-43364E9F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762000"/>
            <a:ext cx="58928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諸共</a:t>
            </a:r>
            <a:r>
              <a:rPr lang="en-US" altLang="ja-JP" sz="3200">
                <a:latin typeface="ＭＳ Ｐゴシック" panose="020B0600070205080204" pitchFamily="50" charset="-128"/>
              </a:rPr>
              <a:t>(もろとも)</a:t>
            </a:r>
            <a:r>
              <a:rPr lang="en-US" altLang="ja-JP" sz="4400">
                <a:latin typeface="ＭＳ Ｐゴシック" panose="020B0600070205080204" pitchFamily="50" charset="-128"/>
              </a:rPr>
              <a:t>声あげ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救い主を誉め歌え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「ホザナ栄えは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恵み深き主にあれ」と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Text Box 1">
            <a:extLst>
              <a:ext uri="{FF2B5EF4-FFF2-40B4-BE49-F238E27FC236}">
                <a16:creationId xmlns:a16="http://schemas.microsoft.com/office/drawing/2014/main" id="{BA1F9598-FABA-2B92-5FE1-9BBDF8DDC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しゅろの葉</a:t>
            </a:r>
          </a:p>
        </p:txBody>
      </p:sp>
      <p:sp>
        <p:nvSpPr>
          <p:cNvPr id="310274" name="Text Box 2">
            <a:extLst>
              <a:ext uri="{FF2B5EF4-FFF2-40B4-BE49-F238E27FC236}">
                <a16:creationId xmlns:a16="http://schemas.microsoft.com/office/drawing/2014/main" id="{6BFDF0DE-90A9-6E2F-A802-D3B5EA207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762000"/>
            <a:ext cx="58959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②主イェスは悩む者に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嬉しきおとずれ聞かせ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闇路を歩む者の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光となり給いぬ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Text Box 1">
            <a:extLst>
              <a:ext uri="{FF2B5EF4-FFF2-40B4-BE49-F238E27FC236}">
                <a16:creationId xmlns:a16="http://schemas.microsoft.com/office/drawing/2014/main" id="{F93AE465-F426-345A-B1C3-5756230A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しゅろの葉</a:t>
            </a:r>
          </a:p>
        </p:txBody>
      </p:sp>
      <p:sp>
        <p:nvSpPr>
          <p:cNvPr id="311298" name="Text Box 2">
            <a:extLst>
              <a:ext uri="{FF2B5EF4-FFF2-40B4-BE49-F238E27FC236}">
                <a16:creationId xmlns:a16="http://schemas.microsoft.com/office/drawing/2014/main" id="{27F9166C-6A1F-B385-CC19-1CD3F940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762000"/>
            <a:ext cx="58928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諸共</a:t>
            </a:r>
            <a:r>
              <a:rPr lang="en-US" altLang="ja-JP" sz="3200">
                <a:latin typeface="ＭＳ Ｐゴシック" panose="020B0600070205080204" pitchFamily="50" charset="-128"/>
              </a:rPr>
              <a:t>(もろとも)</a:t>
            </a:r>
            <a:r>
              <a:rPr lang="en-US" altLang="ja-JP" sz="4400">
                <a:latin typeface="ＭＳ Ｐゴシック" panose="020B0600070205080204" pitchFamily="50" charset="-128"/>
              </a:rPr>
              <a:t>声あげ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救い主を誉め歌え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「ホザナ栄えは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恵み深き主にあれ」と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Text Box 1">
            <a:extLst>
              <a:ext uri="{FF2B5EF4-FFF2-40B4-BE49-F238E27FC236}">
                <a16:creationId xmlns:a16="http://schemas.microsoft.com/office/drawing/2014/main" id="{E1A81BAF-7BD3-A395-FDEF-40B469012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しゅろの葉</a:t>
            </a:r>
          </a:p>
        </p:txBody>
      </p:sp>
      <p:sp>
        <p:nvSpPr>
          <p:cNvPr id="312322" name="Text Box 2">
            <a:extLst>
              <a:ext uri="{FF2B5EF4-FFF2-40B4-BE49-F238E27FC236}">
                <a16:creationId xmlns:a16="http://schemas.microsoft.com/office/drawing/2014/main" id="{6498B420-CC98-69B7-CA85-480926A83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762000"/>
            <a:ext cx="6900862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③歌えやいざエルサレム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汝</a:t>
            </a:r>
            <a:r>
              <a:rPr lang="en-US" altLang="ja-JP" sz="3200">
                <a:latin typeface="ＭＳ Ｐゴシック" panose="020B0600070205080204" pitchFamily="50" charset="-128"/>
              </a:rPr>
              <a:t>(なれ)</a:t>
            </a:r>
            <a:r>
              <a:rPr lang="en-US" altLang="ja-JP" sz="4400">
                <a:latin typeface="ＭＳ Ｐゴシック" panose="020B0600070205080204" pitchFamily="50" charset="-128"/>
              </a:rPr>
              <a:t>をば解き放つ主を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喜べいざエルサレム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天降</a:t>
            </a:r>
            <a:r>
              <a:rPr lang="en-US" altLang="ja-JP" sz="3200">
                <a:latin typeface="ＭＳ Ｐゴシック" panose="020B0600070205080204" pitchFamily="50" charset="-128"/>
              </a:rPr>
              <a:t>(あも)</a:t>
            </a:r>
            <a:r>
              <a:rPr lang="en-US" altLang="ja-JP" sz="4400">
                <a:latin typeface="ＭＳ Ｐゴシック" panose="020B0600070205080204" pitchFamily="50" charset="-128"/>
              </a:rPr>
              <a:t>りし御子のゆえに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3EA849B8-BDE3-D733-736A-F1A5E5559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2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聖７００　こどもの友は</a:t>
            </a: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FC675E5F-419B-2055-B88A-23630BF6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925" y="215900"/>
            <a:ext cx="852805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「子どもの神は　どなたどなた」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「子どもを救う　イェス様よ」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ホサナと歌え　ホサナと歌え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 子どもの好きな　イェス様を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0DB7B64F-0FC0-4539-E755-92B1F47F4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2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聖７１０　</a:t>
            </a:r>
            <a:r>
              <a:rPr lang="ja-JP" altLang="ja-JP" sz="2800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原に若草が</a:t>
            </a: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499E10C4-F83F-BBC7-A0E6-A9DDA604E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138" y="215900"/>
            <a:ext cx="8369301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③遠</a:t>
            </a:r>
            <a:r>
              <a:rPr lang="ja-JP" altLang="ja-JP" sz="4400">
                <a:latin typeface="ＭＳ Ｐゴシック" panose="020B0600070205080204" pitchFamily="50" charset="-128"/>
              </a:rPr>
              <a:t>くで家畜の　声が聞こえると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近くで小鳥が　何か歌い出す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私達も　春の喜びを歌おう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春を造られた　神さまを歌おう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Text Box 1">
            <a:extLst>
              <a:ext uri="{FF2B5EF4-FFF2-40B4-BE49-F238E27FC236}">
                <a16:creationId xmlns:a16="http://schemas.microsoft.com/office/drawing/2014/main" id="{FE88F6DC-3CAB-2EB3-7654-2B2248F6D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しゅろの葉</a:t>
            </a:r>
          </a:p>
        </p:txBody>
      </p:sp>
      <p:sp>
        <p:nvSpPr>
          <p:cNvPr id="313346" name="Text Box 2">
            <a:extLst>
              <a:ext uri="{FF2B5EF4-FFF2-40B4-BE49-F238E27FC236}">
                <a16:creationId xmlns:a16="http://schemas.microsoft.com/office/drawing/2014/main" id="{89317CA4-17C6-6634-1CA8-00018A5B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762000"/>
            <a:ext cx="58928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諸共</a:t>
            </a:r>
            <a:r>
              <a:rPr lang="en-US" altLang="ja-JP" sz="3200">
                <a:latin typeface="ＭＳ Ｐゴシック" panose="020B0600070205080204" pitchFamily="50" charset="-128"/>
              </a:rPr>
              <a:t>(もろとも)</a:t>
            </a:r>
            <a:r>
              <a:rPr lang="en-US" altLang="ja-JP" sz="4400">
                <a:latin typeface="ＭＳ Ｐゴシック" panose="020B0600070205080204" pitchFamily="50" charset="-128"/>
              </a:rPr>
              <a:t>声あげ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救い主を誉め歌え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「ホザナ栄えは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恵み深き主にあれ」と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Text Box 1">
            <a:extLst>
              <a:ext uri="{FF2B5EF4-FFF2-40B4-BE49-F238E27FC236}">
                <a16:creationId xmlns:a16="http://schemas.microsoft.com/office/drawing/2014/main" id="{6F00331C-A823-933B-F581-9FFC4C33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主はわれらの罪にないて</a:t>
            </a:r>
          </a:p>
        </p:txBody>
      </p:sp>
      <p:sp>
        <p:nvSpPr>
          <p:cNvPr id="314370" name="Text Box 2">
            <a:extLst>
              <a:ext uri="{FF2B5EF4-FFF2-40B4-BE49-F238E27FC236}">
                <a16:creationId xmlns:a16="http://schemas.microsoft.com/office/drawing/2014/main" id="{5644323A-DBE6-F390-AAC7-8FAB8AED7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2575" y="762000"/>
            <a:ext cx="95123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主はわれらの罪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荷</a:t>
            </a:r>
            <a:r>
              <a:rPr lang="en-US" altLang="ja-JP" sz="3200">
                <a:latin typeface="ＭＳ Ｐゴシック" panose="020B0600070205080204" pitchFamily="50" charset="-128"/>
              </a:rPr>
              <a:t>(にな)</a:t>
            </a:r>
            <a:r>
              <a:rPr lang="en-US" altLang="ja-JP" sz="4400">
                <a:latin typeface="ＭＳ Ｐゴシック" panose="020B0600070205080204" pitchFamily="50" charset="-128"/>
              </a:rPr>
              <a:t>いて木にかかり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贖</a:t>
            </a:r>
            <a:r>
              <a:rPr lang="en-US" altLang="ja-JP" sz="3200">
                <a:latin typeface="ＭＳ Ｐゴシック" panose="020B0600070205080204" pitchFamily="50" charset="-128"/>
              </a:rPr>
              <a:t>(あがな)</a:t>
            </a:r>
            <a:r>
              <a:rPr lang="en-US" altLang="ja-JP" sz="4400">
                <a:latin typeface="ＭＳ Ｐゴシック" panose="020B0600070205080204" pitchFamily="50" charset="-128"/>
              </a:rPr>
              <a:t>いの業を　成就なし給えり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十字架上の言葉　人よ深く思え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主は汝</a:t>
            </a:r>
            <a:r>
              <a:rPr lang="en-US" altLang="ja-JP" sz="3200">
                <a:latin typeface="ＭＳ Ｐゴシック" panose="020B0600070205080204" pitchFamily="50" charset="-128"/>
              </a:rPr>
              <a:t>(なれ)</a:t>
            </a:r>
            <a:r>
              <a:rPr lang="en-US" altLang="ja-JP" sz="4400">
                <a:latin typeface="ＭＳ Ｐゴシック" panose="020B0600070205080204" pitchFamily="50" charset="-128"/>
              </a:rPr>
              <a:t>に宣</a:t>
            </a:r>
            <a:r>
              <a:rPr lang="en-US" altLang="ja-JP" sz="3200">
                <a:latin typeface="ＭＳ Ｐゴシック" panose="020B0600070205080204" pitchFamily="50" charset="-128"/>
              </a:rPr>
              <a:t>(のたも)</a:t>
            </a:r>
            <a:r>
              <a:rPr lang="en-US" altLang="ja-JP" sz="4400">
                <a:latin typeface="ＭＳ Ｐゴシック" panose="020B0600070205080204" pitchFamily="50" charset="-128"/>
              </a:rPr>
              <a:t>う　また我に宣う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Text Box 1">
            <a:extLst>
              <a:ext uri="{FF2B5EF4-FFF2-40B4-BE49-F238E27FC236}">
                <a16:creationId xmlns:a16="http://schemas.microsoft.com/office/drawing/2014/main" id="{7A59F358-CF8F-353E-AC6D-3A0018FA5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主はわれらの罪にないて</a:t>
            </a:r>
          </a:p>
        </p:txBody>
      </p:sp>
      <p:sp>
        <p:nvSpPr>
          <p:cNvPr id="315394" name="Text Box 2">
            <a:extLst>
              <a:ext uri="{FF2B5EF4-FFF2-40B4-BE49-F238E27FC236}">
                <a16:creationId xmlns:a16="http://schemas.microsoft.com/office/drawing/2014/main" id="{9A437643-F972-4514-1242-8304039F9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762000"/>
            <a:ext cx="8975726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①父よ彼等を　赦し給え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その成すところを　知らざればなり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救い給え御神　この汚れし身をも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流させ給いし　贖いの血にて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Text Box 1">
            <a:extLst>
              <a:ext uri="{FF2B5EF4-FFF2-40B4-BE49-F238E27FC236}">
                <a16:creationId xmlns:a16="http://schemas.microsoft.com/office/drawing/2014/main" id="{D9DD48CF-83D6-6913-3DC6-0FDEBF009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主はわれらの罪にないて</a:t>
            </a:r>
          </a:p>
        </p:txBody>
      </p:sp>
      <p:sp>
        <p:nvSpPr>
          <p:cNvPr id="316418" name="Text Box 2">
            <a:extLst>
              <a:ext uri="{FF2B5EF4-FFF2-40B4-BE49-F238E27FC236}">
                <a16:creationId xmlns:a16="http://schemas.microsoft.com/office/drawing/2014/main" id="{55418C47-2328-E8F5-F6CA-DEC9B1C74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9463" y="762000"/>
            <a:ext cx="983456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②まことに我　汝</a:t>
            </a:r>
            <a:r>
              <a:rPr lang="en-US" altLang="ja-JP" sz="3200">
                <a:latin typeface="ＭＳ Ｐゴシック" panose="020B0600070205080204" pitchFamily="50" charset="-128"/>
              </a:rPr>
              <a:t>(なんじ)</a:t>
            </a:r>
            <a:r>
              <a:rPr lang="en-US" altLang="ja-JP" sz="4400">
                <a:latin typeface="ＭＳ Ｐゴシック" panose="020B0600070205080204" pitchFamily="50" charset="-128"/>
              </a:rPr>
              <a:t>に告ぐ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 きょう我と共に　パラダイスにあるべし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</a:t>
            </a:r>
            <a:r>
              <a:rPr lang="en-US" altLang="ja-JP" sz="4200">
                <a:latin typeface="ＭＳ Ｐゴシック" panose="020B0600070205080204" pitchFamily="50" charset="-128"/>
              </a:rPr>
              <a:t> 限りなきいのちに　永久</a:t>
            </a:r>
            <a:r>
              <a:rPr lang="en-US" altLang="ja-JP" sz="3200">
                <a:latin typeface="ＭＳ Ｐゴシック" panose="020B0600070205080204" pitchFamily="50" charset="-128"/>
              </a:rPr>
              <a:t>(とこしなえ)</a:t>
            </a:r>
            <a:r>
              <a:rPr lang="en-US" altLang="ja-JP" sz="4200">
                <a:latin typeface="ＭＳ Ｐゴシック" panose="020B0600070205080204" pitchFamily="50" charset="-128"/>
              </a:rPr>
              <a:t>の家に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 入り得るものと　成らせ給え主よ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Text Box 1">
            <a:extLst>
              <a:ext uri="{FF2B5EF4-FFF2-40B4-BE49-F238E27FC236}">
                <a16:creationId xmlns:a16="http://schemas.microsoft.com/office/drawing/2014/main" id="{5129F13F-DEBD-B4DA-5034-E33EAD995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主はわれらの罪にないて</a:t>
            </a:r>
          </a:p>
        </p:txBody>
      </p:sp>
      <p:sp>
        <p:nvSpPr>
          <p:cNvPr id="317442" name="Text Box 2">
            <a:extLst>
              <a:ext uri="{FF2B5EF4-FFF2-40B4-BE49-F238E27FC236}">
                <a16:creationId xmlns:a16="http://schemas.microsoft.com/office/drawing/2014/main" id="{0F90EE6C-52FC-84C5-3B87-B1C7FE3DB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6550" y="762000"/>
            <a:ext cx="94361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③女よ見よ　汝</a:t>
            </a:r>
            <a:r>
              <a:rPr lang="en-US" altLang="ja-JP" sz="3200">
                <a:latin typeface="ＭＳ Ｐゴシック" panose="020B0600070205080204" pitchFamily="50" charset="-128"/>
              </a:rPr>
              <a:t>(なんじ)</a:t>
            </a:r>
            <a:r>
              <a:rPr lang="en-US" altLang="ja-JP" sz="4400">
                <a:latin typeface="ＭＳ Ｐゴシック" panose="020B0600070205080204" pitchFamily="50" charset="-128"/>
              </a:rPr>
              <a:t>の子なり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見よ　汝の母なり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老いたる主のしもべ　父母と思い仕え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年若きものを　愛さしめ給え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Text Box 1">
            <a:extLst>
              <a:ext uri="{FF2B5EF4-FFF2-40B4-BE49-F238E27FC236}">
                <a16:creationId xmlns:a16="http://schemas.microsoft.com/office/drawing/2014/main" id="{52E023E6-8851-F949-C08B-B20E88245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主はわれらの罪にないて</a:t>
            </a:r>
          </a:p>
        </p:txBody>
      </p:sp>
      <p:sp>
        <p:nvSpPr>
          <p:cNvPr id="318466" name="Text Box 2">
            <a:extLst>
              <a:ext uri="{FF2B5EF4-FFF2-40B4-BE49-F238E27FC236}">
                <a16:creationId xmlns:a16="http://schemas.microsoft.com/office/drawing/2014/main" id="{8F154480-466E-1909-6965-A5215E575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762000"/>
            <a:ext cx="876776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④我　乾く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我　乾く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世人の罪ゆえに　血潮流し尽くし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舐めさせ給いし　苦しみやいかに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Text Box 1">
            <a:extLst>
              <a:ext uri="{FF2B5EF4-FFF2-40B4-BE49-F238E27FC236}">
                <a16:creationId xmlns:a16="http://schemas.microsoft.com/office/drawing/2014/main" id="{68274155-2EFF-2D63-99F8-38EB1C60A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主はわれらの罪にないて</a:t>
            </a:r>
          </a:p>
        </p:txBody>
      </p:sp>
      <p:sp>
        <p:nvSpPr>
          <p:cNvPr id="319490" name="Text Box 2">
            <a:extLst>
              <a:ext uri="{FF2B5EF4-FFF2-40B4-BE49-F238E27FC236}">
                <a16:creationId xmlns:a16="http://schemas.microsoft.com/office/drawing/2014/main" id="{CE83453E-4AE8-387E-939F-D31D717D1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4025" y="762000"/>
            <a:ext cx="96710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⑤我が神我が神　なんぞ我を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み捨て給いし　み捨て給いし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父にみ捨てらるる憂い　しのぐ憂い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</a:t>
            </a:r>
            <a:r>
              <a:rPr lang="en-US" altLang="ja-JP" sz="4300">
                <a:latin typeface="ＭＳ Ｐゴシック" panose="020B0600070205080204" pitchFamily="50" charset="-128"/>
              </a:rPr>
              <a:t>またあり得べしや　現世</a:t>
            </a:r>
            <a:r>
              <a:rPr lang="en-US" altLang="ja-JP" sz="3200">
                <a:latin typeface="ＭＳ Ｐゴシック" panose="020B0600070205080204" pitchFamily="50" charset="-128"/>
              </a:rPr>
              <a:t>(うつしよ)</a:t>
            </a:r>
            <a:r>
              <a:rPr lang="en-US" altLang="ja-JP" sz="4300">
                <a:latin typeface="ＭＳ Ｐゴシック" panose="020B0600070205080204" pitchFamily="50" charset="-128"/>
              </a:rPr>
              <a:t>の中に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Text Box 1">
            <a:extLst>
              <a:ext uri="{FF2B5EF4-FFF2-40B4-BE49-F238E27FC236}">
                <a16:creationId xmlns:a16="http://schemas.microsoft.com/office/drawing/2014/main" id="{609D8664-509E-029B-0760-498E840BA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主はわれらの罪にないて</a:t>
            </a:r>
          </a:p>
        </p:txBody>
      </p:sp>
      <p:sp>
        <p:nvSpPr>
          <p:cNvPr id="320514" name="Text Box 2">
            <a:extLst>
              <a:ext uri="{FF2B5EF4-FFF2-40B4-BE49-F238E27FC236}">
                <a16:creationId xmlns:a16="http://schemas.microsoft.com/office/drawing/2014/main" id="{9A0C8F9C-3C77-40DA-B3B7-FF4FA8A86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3" y="762000"/>
            <a:ext cx="8797926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⑥こと終わりぬ　（御業は成就しぬ）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 こと終わりぬ　（御業は成就しぬ）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ためろうことなく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 主の御手に任せまつらん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救いの御業は　ここに成就しぬ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Text Box 1">
            <a:extLst>
              <a:ext uri="{FF2B5EF4-FFF2-40B4-BE49-F238E27FC236}">
                <a16:creationId xmlns:a16="http://schemas.microsoft.com/office/drawing/2014/main" id="{BF04D099-5022-9F11-E483-9C774453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主はわれらの罪にないて</a:t>
            </a:r>
          </a:p>
        </p:txBody>
      </p:sp>
      <p:sp>
        <p:nvSpPr>
          <p:cNvPr id="321538" name="Text Box 2">
            <a:extLst>
              <a:ext uri="{FF2B5EF4-FFF2-40B4-BE49-F238E27FC236}">
                <a16:creationId xmlns:a16="http://schemas.microsoft.com/office/drawing/2014/main" id="{B472D628-4057-2C14-B37E-2DAE85C70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762000"/>
            <a:ext cx="87217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⑦父よ我が霊を　御手にゆだぬ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父よ我が霊を　御手にゆだぬ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 この世を去る時に　主よこの魂を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行かしめ給えや　安らけき国に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Text Box 1">
            <a:extLst>
              <a:ext uri="{FF2B5EF4-FFF2-40B4-BE49-F238E27FC236}">
                <a16:creationId xmlns:a16="http://schemas.microsoft.com/office/drawing/2014/main" id="{F96D5A64-3E0B-081E-5CD1-D8BB40A37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主はわれらの罪にないて</a:t>
            </a:r>
          </a:p>
        </p:txBody>
      </p:sp>
      <p:sp>
        <p:nvSpPr>
          <p:cNvPr id="322562" name="Text Box 2">
            <a:extLst>
              <a:ext uri="{FF2B5EF4-FFF2-40B4-BE49-F238E27FC236}">
                <a16:creationId xmlns:a16="http://schemas.microsoft.com/office/drawing/2014/main" id="{62A518FC-BC14-696A-9B5D-60BB407F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613" y="762000"/>
            <a:ext cx="9096376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父を畏</a:t>
            </a:r>
            <a:r>
              <a:rPr lang="en-US" altLang="ja-JP" sz="3200">
                <a:latin typeface="ＭＳ Ｐゴシック" panose="020B0600070205080204" pitchFamily="50" charset="-128"/>
              </a:rPr>
              <a:t>(かしこ)</a:t>
            </a:r>
            <a:r>
              <a:rPr lang="en-US" altLang="ja-JP" sz="4400">
                <a:latin typeface="ＭＳ Ｐゴシック" panose="020B0600070205080204" pitchFamily="50" charset="-128"/>
              </a:rPr>
              <a:t>み　御子を慕いまつり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「御霊よ」と呼べど　ひとりなる御神を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まごころより讃えん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「始めにありしごと 今もまた後も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御栄えあれよ」と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8CD4F106-FD74-E181-20FF-8796F3690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2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聖７１０　</a:t>
            </a:r>
            <a:r>
              <a:rPr lang="ja-JP" altLang="ja-JP" sz="2800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原に若草が</a:t>
            </a: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4E0FC477-9633-F37E-836D-3A0364AD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2600" y="-150813"/>
            <a:ext cx="9169400" cy="43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altLang="ja-JP" sz="3200">
                <a:latin typeface="ＭＳ Ｐゴシック" panose="020B0600070205080204" pitchFamily="50" charset="-128"/>
              </a:rPr>
              <a:t>                                               ひ</a:t>
            </a:r>
          </a:p>
          <a:p>
            <a:pPr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latin typeface="ＭＳ Ｐゴシック" panose="020B0600070205080204" pitchFamily="50" charset="-128"/>
              </a:rPr>
              <a:t>造られたものは　春の陽を浴びて</a:t>
            </a:r>
          </a:p>
          <a:p>
            <a:pPr>
              <a:spcBef>
                <a:spcPts val="850"/>
              </a:spcBef>
              <a:spcAft>
                <a:spcPts val="850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春を造られた　神様ほめてる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私達も　春の喜びを歌おう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春を造られた　神さまを歌おう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Text Box 1">
            <a:extLst>
              <a:ext uri="{FF2B5EF4-FFF2-40B4-BE49-F238E27FC236}">
                <a16:creationId xmlns:a16="http://schemas.microsoft.com/office/drawing/2014/main" id="{E9B7CDEE-C9C9-6FD1-694A-AEB4F4F9B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ほふりばさして</a:t>
            </a:r>
          </a:p>
        </p:txBody>
      </p:sp>
      <p:sp>
        <p:nvSpPr>
          <p:cNvPr id="323586" name="Text Box 2">
            <a:extLst>
              <a:ext uri="{FF2B5EF4-FFF2-40B4-BE49-F238E27FC236}">
                <a16:creationId xmlns:a16="http://schemas.microsoft.com/office/drawing/2014/main" id="{B3D6B025-4D7B-4E0F-3C85-D24B7D269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762000"/>
            <a:ext cx="66802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①屠</a:t>
            </a:r>
            <a:r>
              <a:rPr lang="en-US" altLang="ja-JP" sz="3200">
                <a:latin typeface="ＭＳ Ｐゴシック" panose="020B0600070205080204" pitchFamily="50" charset="-128"/>
              </a:rPr>
              <a:t>(ほふ)</a:t>
            </a:r>
            <a:r>
              <a:rPr lang="en-US" altLang="ja-JP" sz="4400">
                <a:latin typeface="ＭＳ Ｐゴシック" panose="020B0600070205080204" pitchFamily="50" charset="-128"/>
              </a:rPr>
              <a:t>り場指して進む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羊のごとく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　み口を開きまさず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労</a:t>
            </a:r>
            <a:r>
              <a:rPr lang="en-US" altLang="ja-JP" sz="3200">
                <a:latin typeface="ＭＳ Ｐゴシック" panose="020B0600070205080204" pitchFamily="50" charset="-128"/>
              </a:rPr>
              <a:t>(いたわ)</a:t>
            </a:r>
            <a:r>
              <a:rPr lang="en-US" altLang="ja-JP" sz="4400">
                <a:latin typeface="ＭＳ Ｐゴシック" panose="020B0600070205080204" pitchFamily="50" charset="-128"/>
              </a:rPr>
              <a:t>し我が主イェス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Text Box 1">
            <a:extLst>
              <a:ext uri="{FF2B5EF4-FFF2-40B4-BE49-F238E27FC236}">
                <a16:creationId xmlns:a16="http://schemas.microsoft.com/office/drawing/2014/main" id="{6D58D7BC-2FC3-7369-D560-D049A3595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ほふりばさして</a:t>
            </a:r>
          </a:p>
        </p:txBody>
      </p:sp>
      <p:sp>
        <p:nvSpPr>
          <p:cNvPr id="324610" name="Text Box 2">
            <a:extLst>
              <a:ext uri="{FF2B5EF4-FFF2-40B4-BE49-F238E27FC236}">
                <a16:creationId xmlns:a16="http://schemas.microsoft.com/office/drawing/2014/main" id="{AB27FEDF-99AB-7B9B-C6A9-86398FBE3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762000"/>
            <a:ext cx="706755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我が罪・咎</a:t>
            </a:r>
            <a:r>
              <a:rPr lang="en-US" altLang="ja-JP" sz="3200">
                <a:latin typeface="ＭＳ Ｐゴシック" panose="020B0600070205080204" pitchFamily="50" charset="-128"/>
              </a:rPr>
              <a:t>(とが)</a:t>
            </a:r>
            <a:r>
              <a:rPr lang="en-US" altLang="ja-JP" sz="4400">
                <a:latin typeface="ＭＳ Ｐゴシック" panose="020B0600070205080204" pitchFamily="50" charset="-128"/>
              </a:rPr>
              <a:t>のために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十字架にかかり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贖いを成しませる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神の子我が主イェス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Text Box 1">
            <a:extLst>
              <a:ext uri="{FF2B5EF4-FFF2-40B4-BE49-F238E27FC236}">
                <a16:creationId xmlns:a16="http://schemas.microsoft.com/office/drawing/2014/main" id="{F7EA9F8E-55AD-42C9-6EB4-9DD021971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ほふりばさして</a:t>
            </a:r>
          </a:p>
        </p:txBody>
      </p:sp>
      <p:sp>
        <p:nvSpPr>
          <p:cNvPr id="325634" name="Text Box 2">
            <a:extLst>
              <a:ext uri="{FF2B5EF4-FFF2-40B4-BE49-F238E27FC236}">
                <a16:creationId xmlns:a16="http://schemas.microsoft.com/office/drawing/2014/main" id="{7C11341D-D48B-8043-A4D6-355857C6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762000"/>
            <a:ext cx="65151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②咎なき身にしませど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咎ある者に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代わりてみ失せたもう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尊し我が主イェス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Text Box 1">
            <a:extLst>
              <a:ext uri="{FF2B5EF4-FFF2-40B4-BE49-F238E27FC236}">
                <a16:creationId xmlns:a16="http://schemas.microsoft.com/office/drawing/2014/main" id="{E52DC6BB-D3A0-7993-DB92-275CA109E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ほふりばさして</a:t>
            </a:r>
          </a:p>
        </p:txBody>
      </p:sp>
      <p:sp>
        <p:nvSpPr>
          <p:cNvPr id="326658" name="Text Box 2">
            <a:extLst>
              <a:ext uri="{FF2B5EF4-FFF2-40B4-BE49-F238E27FC236}">
                <a16:creationId xmlns:a16="http://schemas.microsoft.com/office/drawing/2014/main" id="{932E55C9-B9C4-B22B-5C78-0C12A4D6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762000"/>
            <a:ext cx="706755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我が罪・咎</a:t>
            </a:r>
            <a:r>
              <a:rPr lang="en-US" altLang="ja-JP" sz="3200">
                <a:latin typeface="ＭＳ Ｐゴシック" panose="020B0600070205080204" pitchFamily="50" charset="-128"/>
              </a:rPr>
              <a:t>(とが)</a:t>
            </a:r>
            <a:r>
              <a:rPr lang="en-US" altLang="ja-JP" sz="4400">
                <a:latin typeface="ＭＳ Ｐゴシック" panose="020B0600070205080204" pitchFamily="50" charset="-128"/>
              </a:rPr>
              <a:t>のために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十字架にかかり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贖いを成しませる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神の子我が主イェス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Text Box 1">
            <a:extLst>
              <a:ext uri="{FF2B5EF4-FFF2-40B4-BE49-F238E27FC236}">
                <a16:creationId xmlns:a16="http://schemas.microsoft.com/office/drawing/2014/main" id="{408097A0-50EA-E8FD-85DF-DDCB975CD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ほふりばさして</a:t>
            </a:r>
          </a:p>
        </p:txBody>
      </p:sp>
      <p:sp>
        <p:nvSpPr>
          <p:cNvPr id="327682" name="Text Box 2">
            <a:extLst>
              <a:ext uri="{FF2B5EF4-FFF2-40B4-BE49-F238E27FC236}">
                <a16:creationId xmlns:a16="http://schemas.microsoft.com/office/drawing/2014/main" id="{A024FBEA-D3FB-81F0-40BD-B0C8422B6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762000"/>
            <a:ext cx="6443662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③み足の跡を我も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 たどり行かばや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間もなく相見る日まで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　懐かし我が主イェス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Text Box 1">
            <a:extLst>
              <a:ext uri="{FF2B5EF4-FFF2-40B4-BE49-F238E27FC236}">
                <a16:creationId xmlns:a16="http://schemas.microsoft.com/office/drawing/2014/main" id="{F24AD06E-C1D5-09B4-101C-11055CA90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ほふりばさして</a:t>
            </a:r>
          </a:p>
        </p:txBody>
      </p:sp>
      <p:sp>
        <p:nvSpPr>
          <p:cNvPr id="328706" name="Text Box 2">
            <a:extLst>
              <a:ext uri="{FF2B5EF4-FFF2-40B4-BE49-F238E27FC236}">
                <a16:creationId xmlns:a16="http://schemas.microsoft.com/office/drawing/2014/main" id="{9D51765A-B692-0B13-8E74-825A5A67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762000"/>
            <a:ext cx="706755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我が罪・咎</a:t>
            </a:r>
            <a:r>
              <a:rPr lang="en-US" altLang="ja-JP" sz="3200">
                <a:latin typeface="ＭＳ Ｐゴシック" panose="020B0600070205080204" pitchFamily="50" charset="-128"/>
              </a:rPr>
              <a:t>(とが)</a:t>
            </a:r>
            <a:r>
              <a:rPr lang="en-US" altLang="ja-JP" sz="4400">
                <a:latin typeface="ＭＳ Ｐゴシック" panose="020B0600070205080204" pitchFamily="50" charset="-128"/>
              </a:rPr>
              <a:t>のために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十字架にかかり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  贖いを成しませる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神の子我が主イェス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Text Box 1">
            <a:extLst>
              <a:ext uri="{FF2B5EF4-FFF2-40B4-BE49-F238E27FC236}">
                <a16:creationId xmlns:a16="http://schemas.microsoft.com/office/drawing/2014/main" id="{B3C9FF4B-4257-11F4-076B-9AD82BFD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新しい太陽が</a:t>
            </a:r>
          </a:p>
        </p:txBody>
      </p:sp>
      <p:sp>
        <p:nvSpPr>
          <p:cNvPr id="329730" name="Text Box 2">
            <a:extLst>
              <a:ext uri="{FF2B5EF4-FFF2-40B4-BE49-F238E27FC236}">
                <a16:creationId xmlns:a16="http://schemas.microsoft.com/office/drawing/2014/main" id="{40EB7165-3F17-F45F-EE70-D5E37989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762000"/>
            <a:ext cx="7681913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①新しい太陽が　昇りました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世の闇照り破って　昇りました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それは復活の　キリストです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それが栄光の　キリストです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Text Box 1">
            <a:extLst>
              <a:ext uri="{FF2B5EF4-FFF2-40B4-BE49-F238E27FC236}">
                <a16:creationId xmlns:a16="http://schemas.microsoft.com/office/drawing/2014/main" id="{D22EF2E6-5D70-8C63-11C7-CF1F5A3F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新しい太陽が</a:t>
            </a:r>
          </a:p>
        </p:txBody>
      </p:sp>
      <p:sp>
        <p:nvSpPr>
          <p:cNvPr id="330754" name="Text Box 2">
            <a:extLst>
              <a:ext uri="{FF2B5EF4-FFF2-40B4-BE49-F238E27FC236}">
                <a16:creationId xmlns:a16="http://schemas.microsoft.com/office/drawing/2014/main" id="{EA609CC0-A268-C03C-0BA5-356E2AD10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762000"/>
            <a:ext cx="748347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ハレルヤ昔を　そのまま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キリスト今も　生きておられる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Text Box 1">
            <a:extLst>
              <a:ext uri="{FF2B5EF4-FFF2-40B4-BE49-F238E27FC236}">
                <a16:creationId xmlns:a16="http://schemas.microsoft.com/office/drawing/2014/main" id="{116CD652-BD0F-8F04-12A4-041544F86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新しい太陽が</a:t>
            </a:r>
          </a:p>
        </p:txBody>
      </p:sp>
      <p:sp>
        <p:nvSpPr>
          <p:cNvPr id="331778" name="Text Box 2">
            <a:extLst>
              <a:ext uri="{FF2B5EF4-FFF2-40B4-BE49-F238E27FC236}">
                <a16:creationId xmlns:a16="http://schemas.microsoft.com/office/drawing/2014/main" id="{E10C9351-6F62-FA63-EC8A-3C74C741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762000"/>
            <a:ext cx="809466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②新しい大河が　流れ出した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地の上潤</a:t>
            </a:r>
            <a:r>
              <a:rPr lang="en-US" altLang="ja-JP" sz="3200">
                <a:latin typeface="ＭＳ Ｐゴシック" panose="020B0600070205080204" pitchFamily="50" charset="-128"/>
              </a:rPr>
              <a:t>(うるお)</a:t>
            </a:r>
            <a:r>
              <a:rPr lang="en-US" altLang="ja-JP" sz="4400">
                <a:latin typeface="ＭＳ Ｐゴシック" panose="020B0600070205080204" pitchFamily="50" charset="-128"/>
              </a:rPr>
              <a:t>して　流れました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それは復活の　キリストです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それがいのちの　キリストです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Text Box 1">
            <a:extLst>
              <a:ext uri="{FF2B5EF4-FFF2-40B4-BE49-F238E27FC236}">
                <a16:creationId xmlns:a16="http://schemas.microsoft.com/office/drawing/2014/main" id="{B4254562-2DA3-0B23-7DC5-F9AFF9F7B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新しい太陽が</a:t>
            </a:r>
          </a:p>
        </p:txBody>
      </p:sp>
      <p:sp>
        <p:nvSpPr>
          <p:cNvPr id="332802" name="Text Box 2">
            <a:extLst>
              <a:ext uri="{FF2B5EF4-FFF2-40B4-BE49-F238E27FC236}">
                <a16:creationId xmlns:a16="http://schemas.microsoft.com/office/drawing/2014/main" id="{120E9A26-E679-E002-8DF2-5FD7526FF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762000"/>
            <a:ext cx="748347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ハレルヤいのちを　与えて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キリスト今も　生きておられる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D4B71F31-FC5D-CFC4-B4A2-B26EEBC7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聖７１１　山はみどり</a:t>
            </a:r>
          </a:p>
        </p:txBody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24C9A5E0-2D8D-19C7-BE66-AF329C762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063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山は緑　谷も緑</a:t>
            </a:r>
          </a:p>
          <a:p>
            <a:pPr>
              <a:lnSpc>
                <a:spcPct val="12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森も原も　畑も</a:t>
            </a:r>
          </a:p>
          <a:p>
            <a:pPr>
              <a:lnSpc>
                <a:spcPct val="12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誉め讃えよ　誉め讃えよ</a:t>
            </a:r>
          </a:p>
          <a:p>
            <a:pPr>
              <a:lnSpc>
                <a:spcPct val="12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誉め讃えよ　御神を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Text Box 1">
            <a:extLst>
              <a:ext uri="{FF2B5EF4-FFF2-40B4-BE49-F238E27FC236}">
                <a16:creationId xmlns:a16="http://schemas.microsoft.com/office/drawing/2014/main" id="{87184D06-C86D-B59B-5B2D-97F0E027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新しい太陽が</a:t>
            </a:r>
          </a:p>
        </p:txBody>
      </p:sp>
      <p:sp>
        <p:nvSpPr>
          <p:cNvPr id="333826" name="Text Box 2">
            <a:extLst>
              <a:ext uri="{FF2B5EF4-FFF2-40B4-BE49-F238E27FC236}">
                <a16:creationId xmlns:a16="http://schemas.microsoft.com/office/drawing/2014/main" id="{5A61F873-25B3-8F57-3A14-28B68C4ED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762000"/>
            <a:ext cx="76708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③とこしえの扉を　開きました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罪と死打ち破って　開きました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それは復活の　キリストです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それが勝利の　キリストです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Text Box 1">
            <a:extLst>
              <a:ext uri="{FF2B5EF4-FFF2-40B4-BE49-F238E27FC236}">
                <a16:creationId xmlns:a16="http://schemas.microsoft.com/office/drawing/2014/main" id="{E9F7F78B-0A6B-4606-0EF7-10D4D5596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新しい太陽が</a:t>
            </a:r>
          </a:p>
        </p:txBody>
      </p:sp>
      <p:sp>
        <p:nvSpPr>
          <p:cNvPr id="334850" name="Text Box 2">
            <a:extLst>
              <a:ext uri="{FF2B5EF4-FFF2-40B4-BE49-F238E27FC236}">
                <a16:creationId xmlns:a16="http://schemas.microsoft.com/office/drawing/2014/main" id="{E317B438-7214-D270-2F70-4F16BB567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762000"/>
            <a:ext cx="748347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ハレルヤ勝利に　招いて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キリスト今も　生きておられる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Text Box 1">
            <a:extLst>
              <a:ext uri="{FF2B5EF4-FFF2-40B4-BE49-F238E27FC236}">
                <a16:creationId xmlns:a16="http://schemas.microsoft.com/office/drawing/2014/main" id="{44DDE26D-E29F-2AB4-9C92-61A18DAD3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聖７８０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死の力を</a:t>
            </a:r>
          </a:p>
        </p:txBody>
      </p:sp>
      <p:sp>
        <p:nvSpPr>
          <p:cNvPr id="335874" name="Text Box 2">
            <a:extLst>
              <a:ext uri="{FF2B5EF4-FFF2-40B4-BE49-F238E27FC236}">
                <a16:creationId xmlns:a16="http://schemas.microsoft.com/office/drawing/2014/main" id="{4D1A1DA1-9826-4649-543B-45F7EE9D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762000"/>
            <a:ext cx="8880475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①死の力を主は砕きて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いのちにかえりませり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涙を拭っていざ仰げ　主の姿を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死よ汝</a:t>
            </a:r>
            <a:r>
              <a:rPr lang="en-US" altLang="ja-JP" sz="3200"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latin typeface="ＭＳ Ｐゴシック" panose="020B0600070205080204" pitchFamily="50" charset="-128"/>
              </a:rPr>
              <a:t>が毒針　いずこに落としし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Text Box 1">
            <a:extLst>
              <a:ext uri="{FF2B5EF4-FFF2-40B4-BE49-F238E27FC236}">
                <a16:creationId xmlns:a16="http://schemas.microsoft.com/office/drawing/2014/main" id="{DEC3F102-8891-B5EA-D5CE-42E24F51A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聖７８０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死の力を</a:t>
            </a:r>
          </a:p>
        </p:txBody>
      </p:sp>
      <p:sp>
        <p:nvSpPr>
          <p:cNvPr id="336898" name="Text Box 2">
            <a:extLst>
              <a:ext uri="{FF2B5EF4-FFF2-40B4-BE49-F238E27FC236}">
                <a16:creationId xmlns:a16="http://schemas.microsoft.com/office/drawing/2014/main" id="{C8283E9F-E4EC-C821-EFCD-8BDF8405C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762000"/>
            <a:ext cx="9234488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陰府</a:t>
            </a:r>
            <a:r>
              <a:rPr lang="en-US" altLang="ja-JP" sz="3200">
                <a:latin typeface="ＭＳ Ｐゴシック" panose="020B0600070205080204" pitchFamily="50" charset="-128"/>
              </a:rPr>
              <a:t>(よみ)</a:t>
            </a:r>
            <a:r>
              <a:rPr lang="en-US" altLang="ja-JP" sz="4400">
                <a:latin typeface="ＭＳ Ｐゴシック" panose="020B0600070205080204" pitchFamily="50" charset="-128"/>
              </a:rPr>
              <a:t>よ勝ちは　いまやいずこぞ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キリストの愛に　この身は呑まれたり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君こそ我がもの　ホザンナ！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御栄えあれ！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Text Box 1">
            <a:extLst>
              <a:ext uri="{FF2B5EF4-FFF2-40B4-BE49-F238E27FC236}">
                <a16:creationId xmlns:a16="http://schemas.microsoft.com/office/drawing/2014/main" id="{DD4914C7-6A7C-A70B-2ECA-787FE8A2B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聖７８０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死の力を</a:t>
            </a:r>
          </a:p>
        </p:txBody>
      </p:sp>
      <p:sp>
        <p:nvSpPr>
          <p:cNvPr id="337922" name="Text Box 2">
            <a:extLst>
              <a:ext uri="{FF2B5EF4-FFF2-40B4-BE49-F238E27FC236}">
                <a16:creationId xmlns:a16="http://schemas.microsoft.com/office/drawing/2014/main" id="{6E66C722-2643-C403-2766-87B93F9C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776288"/>
            <a:ext cx="7974012" cy="596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②死の帳</a:t>
            </a:r>
            <a:r>
              <a:rPr lang="en-US" altLang="ja-JP" sz="3200">
                <a:latin typeface="ＭＳ Ｐゴシック" panose="020B0600070205080204" pitchFamily="50" charset="-128"/>
              </a:rPr>
              <a:t>（とばり）</a:t>
            </a:r>
            <a:r>
              <a:rPr lang="en-US" altLang="ja-JP" sz="4400">
                <a:latin typeface="ＭＳ Ｐゴシック" panose="020B0600070205080204" pitchFamily="50" charset="-128"/>
              </a:rPr>
              <a:t>は跡なく消え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天つ日麗</a:t>
            </a:r>
            <a:r>
              <a:rPr lang="en-US" altLang="ja-JP" sz="3200">
                <a:latin typeface="ＭＳ Ｐゴシック" panose="020B0600070205080204" pitchFamily="50" charset="-128"/>
              </a:rPr>
              <a:t>（うらら）</a:t>
            </a:r>
            <a:r>
              <a:rPr lang="en-US" altLang="ja-JP" sz="4400">
                <a:latin typeface="ＭＳ Ｐゴシック" panose="020B0600070205080204" pitchFamily="50" charset="-128"/>
              </a:rPr>
              <a:t>に射す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聞かずや生きとし生けるもの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声あぐるを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ものみな喜び　御使い誉め歌う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Text Box 1">
            <a:extLst>
              <a:ext uri="{FF2B5EF4-FFF2-40B4-BE49-F238E27FC236}">
                <a16:creationId xmlns:a16="http://schemas.microsoft.com/office/drawing/2014/main" id="{49BE9142-4B49-5BE0-0A0A-0BCA60E0D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聖７８０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死の力を</a:t>
            </a:r>
          </a:p>
        </p:txBody>
      </p:sp>
      <p:sp>
        <p:nvSpPr>
          <p:cNvPr id="338946" name="Text Box 2">
            <a:extLst>
              <a:ext uri="{FF2B5EF4-FFF2-40B4-BE49-F238E27FC236}">
                <a16:creationId xmlns:a16="http://schemas.microsoft.com/office/drawing/2014/main" id="{954CE875-583E-8A22-ECB6-4D635483B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762000"/>
            <a:ext cx="9234487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神の愛と　神の力を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キリストの愛に　この身は呑まれたり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君こそ我がもの　ホザンナ！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御栄えあれ！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Text Box 1">
            <a:extLst>
              <a:ext uri="{FF2B5EF4-FFF2-40B4-BE49-F238E27FC236}">
                <a16:creationId xmlns:a16="http://schemas.microsoft.com/office/drawing/2014/main" id="{2C27F3AB-E48D-3860-FCC6-A7C3A2AA1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この身は自由</a:t>
            </a:r>
          </a:p>
        </p:txBody>
      </p:sp>
      <p:sp>
        <p:nvSpPr>
          <p:cNvPr id="339970" name="Text Box 2">
            <a:extLst>
              <a:ext uri="{FF2B5EF4-FFF2-40B4-BE49-F238E27FC236}">
                <a16:creationId xmlns:a16="http://schemas.microsoft.com/office/drawing/2014/main" id="{D3BDE747-09E2-DD14-745B-D7EBF212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38" y="762000"/>
            <a:ext cx="92440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①この身は自由！自由！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この身は自由！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永遠</a:t>
            </a:r>
            <a:r>
              <a:rPr lang="en-US" altLang="ja-JP" sz="3200">
                <a:latin typeface="ＭＳ Ｐゴシック" panose="020B0600070205080204" pitchFamily="50" charset="-128"/>
              </a:rPr>
              <a:t>(ときわ)</a:t>
            </a:r>
            <a:r>
              <a:rPr lang="en-US" altLang="ja-JP" sz="4400">
                <a:latin typeface="ＭＳ Ｐゴシック" panose="020B0600070205080204" pitchFamily="50" charset="-128"/>
              </a:rPr>
              <a:t>に自由！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キリストこの身を  贖</a:t>
            </a:r>
            <a:r>
              <a:rPr lang="en-US" altLang="ja-JP" sz="3200">
                <a:latin typeface="ＭＳ Ｐゴシック" panose="020B0600070205080204" pitchFamily="50" charset="-128"/>
              </a:rPr>
              <a:t>(あがな)</a:t>
            </a:r>
            <a:r>
              <a:rPr lang="en-US" altLang="ja-JP" sz="4400">
                <a:latin typeface="ＭＳ Ｐゴシック" panose="020B0600070205080204" pitchFamily="50" charset="-128"/>
              </a:rPr>
              <a:t>い給えり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Text Box 1">
            <a:extLst>
              <a:ext uri="{FF2B5EF4-FFF2-40B4-BE49-F238E27FC236}">
                <a16:creationId xmlns:a16="http://schemas.microsoft.com/office/drawing/2014/main" id="{5DD57935-CC51-256F-EE08-9B1D1F3F2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この身は自由</a:t>
            </a:r>
          </a:p>
        </p:txBody>
      </p:sp>
      <p:sp>
        <p:nvSpPr>
          <p:cNvPr id="340994" name="Text Box 2">
            <a:extLst>
              <a:ext uri="{FF2B5EF4-FFF2-40B4-BE49-F238E27FC236}">
                <a16:creationId xmlns:a16="http://schemas.microsoft.com/office/drawing/2014/main" id="{76A1F460-EDA5-E054-0800-BD3E654A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762000"/>
            <a:ext cx="84613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今は陰府</a:t>
            </a:r>
            <a:r>
              <a:rPr lang="en-US" altLang="ja-JP" sz="3200">
                <a:latin typeface="ＭＳ Ｐゴシック" panose="020B0600070205080204" pitchFamily="50" charset="-128"/>
              </a:rPr>
              <a:t>(よみ)</a:t>
            </a:r>
            <a:r>
              <a:rPr lang="en-US" altLang="ja-JP" sz="4400">
                <a:latin typeface="ＭＳ Ｐゴシック" panose="020B0600070205080204" pitchFamily="50" charset="-128"/>
              </a:rPr>
              <a:t>も  死も恐れじ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キリスト救いを   成就しませり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悪魔よ退け  迫害  籠箱</a:t>
            </a:r>
            <a:r>
              <a:rPr lang="en-US" altLang="ja-JP" sz="3200">
                <a:latin typeface="ＭＳ Ｐゴシック" panose="020B0600070205080204" pitchFamily="50" charset="-128"/>
              </a:rPr>
              <a:t>(こばこ)</a:t>
            </a:r>
            <a:r>
              <a:rPr lang="en-US" altLang="ja-JP" sz="4400">
                <a:latin typeface="ＭＳ Ｐゴシック" panose="020B0600070205080204" pitchFamily="50" charset="-128"/>
              </a:rPr>
              <a:t>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この身は  主のものなり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Text Box 1">
            <a:extLst>
              <a:ext uri="{FF2B5EF4-FFF2-40B4-BE49-F238E27FC236}">
                <a16:creationId xmlns:a16="http://schemas.microsoft.com/office/drawing/2014/main" id="{6FE1A552-7F87-B68D-3DCA-E34857EC6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この身は自由</a:t>
            </a:r>
          </a:p>
        </p:txBody>
      </p:sp>
      <p:sp>
        <p:nvSpPr>
          <p:cNvPr id="342018" name="Text Box 2">
            <a:extLst>
              <a:ext uri="{FF2B5EF4-FFF2-40B4-BE49-F238E27FC236}">
                <a16:creationId xmlns:a16="http://schemas.microsoft.com/office/drawing/2014/main" id="{C8A06ADF-6F8C-1561-1A3A-4918E3616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762000"/>
            <a:ext cx="86963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血潮の功</a:t>
            </a:r>
            <a:r>
              <a:rPr lang="en-US" altLang="ja-JP" sz="3200">
                <a:latin typeface="ＭＳ Ｐゴシック" panose="020B0600070205080204" pitchFamily="50" charset="-128"/>
              </a:rPr>
              <a:t>(いさお)</a:t>
            </a:r>
            <a:r>
              <a:rPr lang="en-US" altLang="ja-JP" sz="4400">
                <a:latin typeface="ＭＳ Ｐゴシック" panose="020B0600070205080204" pitchFamily="50" charset="-128"/>
              </a:rPr>
              <a:t>に  贖われし今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夜も日も 恵みの　御神を誉めん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この身は自由！　この身は自由！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自由！自由！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この身は自由！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Text Box 1">
            <a:extLst>
              <a:ext uri="{FF2B5EF4-FFF2-40B4-BE49-F238E27FC236}">
                <a16:creationId xmlns:a16="http://schemas.microsoft.com/office/drawing/2014/main" id="{844270CA-90B2-8139-491F-B2B13E275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この身は自由</a:t>
            </a:r>
          </a:p>
        </p:txBody>
      </p:sp>
      <p:sp>
        <p:nvSpPr>
          <p:cNvPr id="343042" name="Text Box 2">
            <a:extLst>
              <a:ext uri="{FF2B5EF4-FFF2-40B4-BE49-F238E27FC236}">
                <a16:creationId xmlns:a16="http://schemas.microsoft.com/office/drawing/2014/main" id="{C48BD52F-51D7-B2B4-817B-15326733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762000"/>
            <a:ext cx="88265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②この身は自由！自由！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この身は自由！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永遠</a:t>
            </a:r>
            <a:r>
              <a:rPr lang="en-US" altLang="ja-JP" sz="3200">
                <a:latin typeface="ＭＳ Ｐゴシック" panose="020B0600070205080204" pitchFamily="50" charset="-128"/>
              </a:rPr>
              <a:t>(ときわ)</a:t>
            </a:r>
            <a:r>
              <a:rPr lang="en-US" altLang="ja-JP" sz="4400">
                <a:latin typeface="ＭＳ Ｐゴシック" panose="020B0600070205080204" pitchFamily="50" charset="-128"/>
              </a:rPr>
              <a:t>に自由！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キリストこの身を  敵より解放せり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B0F350C4-4A6E-37B0-941C-4F001CA9A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聖７１１　山はみどり</a:t>
            </a:r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A4C900FA-E81A-AB3B-CC57-E643319C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063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鳥は歌う　虫も歌う</a:t>
            </a:r>
          </a:p>
          <a:p>
            <a:pPr>
              <a:lnSpc>
                <a:spcPct val="12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風も木々も　流れも</a:t>
            </a:r>
          </a:p>
          <a:p>
            <a:pPr>
              <a:lnSpc>
                <a:spcPct val="12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誉め讃えよ　誉め讃えよ</a:t>
            </a:r>
          </a:p>
          <a:p>
            <a:pPr>
              <a:lnSpc>
                <a:spcPct val="12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誉め讃えよ　御神を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Text Box 1">
            <a:extLst>
              <a:ext uri="{FF2B5EF4-FFF2-40B4-BE49-F238E27FC236}">
                <a16:creationId xmlns:a16="http://schemas.microsoft.com/office/drawing/2014/main" id="{5506BBC0-0E47-8EBB-85C4-315477A87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この身は自由</a:t>
            </a:r>
          </a:p>
        </p:txBody>
      </p:sp>
      <p:sp>
        <p:nvSpPr>
          <p:cNvPr id="344066" name="Text Box 2">
            <a:extLst>
              <a:ext uri="{FF2B5EF4-FFF2-40B4-BE49-F238E27FC236}">
                <a16:creationId xmlns:a16="http://schemas.microsoft.com/office/drawing/2014/main" id="{04B15395-B174-11FD-B871-53AB53BA6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762000"/>
            <a:ext cx="75009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奴隷の道　また歩まじ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キリスト先立ち　戦いたもう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何をか恐るる　人には頼らじ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御国は　我がものなり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Text Box 1">
            <a:extLst>
              <a:ext uri="{FF2B5EF4-FFF2-40B4-BE49-F238E27FC236}">
                <a16:creationId xmlns:a16="http://schemas.microsoft.com/office/drawing/2014/main" id="{CF15E512-543D-5CA1-C2D2-A548AB0E7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聖７８１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この身は自由</a:t>
            </a:r>
          </a:p>
        </p:txBody>
      </p:sp>
      <p:sp>
        <p:nvSpPr>
          <p:cNvPr id="345090" name="Text Box 2">
            <a:extLst>
              <a:ext uri="{FF2B5EF4-FFF2-40B4-BE49-F238E27FC236}">
                <a16:creationId xmlns:a16="http://schemas.microsoft.com/office/drawing/2014/main" id="{539705C3-3E5C-2DE8-F68A-DD17B599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3675" y="762000"/>
            <a:ext cx="95361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御霊</a:t>
            </a:r>
            <a:r>
              <a:rPr lang="en-US" altLang="ja-JP" sz="3200">
                <a:latin typeface="ＭＳ Ｐゴシック" panose="020B0600070205080204" pitchFamily="50" charset="-128"/>
              </a:rPr>
              <a:t>(みたま)</a:t>
            </a:r>
            <a:r>
              <a:rPr lang="en-US" altLang="ja-JP" sz="4400">
                <a:latin typeface="ＭＳ Ｐゴシック" panose="020B0600070205080204" pitchFamily="50" charset="-128"/>
              </a:rPr>
              <a:t>の光は　行く手を照らせり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勇みて行かばや　御国指して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この身は自由！　この身は自由！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自由！自由！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この身は自由！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Text Box 1">
            <a:extLst>
              <a:ext uri="{FF2B5EF4-FFF2-40B4-BE49-F238E27FC236}">
                <a16:creationId xmlns:a16="http://schemas.microsoft.com/office/drawing/2014/main" id="{ACB656A1-E0AF-A162-0D3D-2F8D31064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み使いよ伏して</a:t>
            </a:r>
          </a:p>
        </p:txBody>
      </p:sp>
      <p:sp>
        <p:nvSpPr>
          <p:cNvPr id="346114" name="Text Box 2">
            <a:extLst>
              <a:ext uri="{FF2B5EF4-FFF2-40B4-BE49-F238E27FC236}">
                <a16:creationId xmlns:a16="http://schemas.microsoft.com/office/drawing/2014/main" id="{5CB97767-2436-6F6F-91C2-81BA75901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762000"/>
            <a:ext cx="718185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①御使いよ伏して　君を拝し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冠をささげて　祝え主を主を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主なるイェスを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Text Box 1">
            <a:extLst>
              <a:ext uri="{FF2B5EF4-FFF2-40B4-BE49-F238E27FC236}">
                <a16:creationId xmlns:a16="http://schemas.microsoft.com/office/drawing/2014/main" id="{A2A07EA8-6132-06A9-B3A3-3FE0E481A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み使いよ伏して</a:t>
            </a:r>
          </a:p>
        </p:txBody>
      </p:sp>
      <p:sp>
        <p:nvSpPr>
          <p:cNvPr id="347138" name="Text Box 2">
            <a:extLst>
              <a:ext uri="{FF2B5EF4-FFF2-40B4-BE49-F238E27FC236}">
                <a16:creationId xmlns:a16="http://schemas.microsoft.com/office/drawing/2014/main" id="{D0E5A667-159D-6A63-791D-EDB53E4E9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762000"/>
            <a:ext cx="754697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②イスラエル人の　末もついに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贖われたれば　祝え主を主を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主なるイェスを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Text Box 1">
            <a:extLst>
              <a:ext uri="{FF2B5EF4-FFF2-40B4-BE49-F238E27FC236}">
                <a16:creationId xmlns:a16="http://schemas.microsoft.com/office/drawing/2014/main" id="{66DD3E94-4D24-17D2-56C6-E8550CFA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み使いよ伏して</a:t>
            </a:r>
          </a:p>
        </p:txBody>
      </p:sp>
      <p:sp>
        <p:nvSpPr>
          <p:cNvPr id="348162" name="Text Box 2">
            <a:extLst>
              <a:ext uri="{FF2B5EF4-FFF2-40B4-BE49-F238E27FC236}">
                <a16:creationId xmlns:a16="http://schemas.microsoft.com/office/drawing/2014/main" id="{77AE24A8-9D54-737A-A9C2-A469888FE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762000"/>
            <a:ext cx="823277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③罪人よ汝</a:t>
            </a:r>
            <a:r>
              <a:rPr lang="en-US" altLang="ja-JP" sz="3200">
                <a:latin typeface="ＭＳ Ｐゴシック" panose="020B0600070205080204" pitchFamily="50" charset="-128"/>
              </a:rPr>
              <a:t>(なれ)</a:t>
            </a:r>
            <a:r>
              <a:rPr lang="en-US" altLang="ja-JP" sz="4400">
                <a:latin typeface="ＭＳ Ｐゴシック" panose="020B0600070205080204" pitchFamily="50" charset="-128"/>
              </a:rPr>
              <a:t>を　赦</a:t>
            </a:r>
            <a:r>
              <a:rPr lang="en-US" altLang="ja-JP" sz="3200">
                <a:latin typeface="ＭＳ Ｐゴシック" panose="020B0600070205080204" pitchFamily="50" charset="-128"/>
              </a:rPr>
              <a:t>(ゆる)</a:t>
            </a:r>
            <a:r>
              <a:rPr lang="en-US" altLang="ja-JP" sz="4400">
                <a:latin typeface="ＭＳ Ｐゴシック" panose="020B0600070205080204" pitchFamily="50" charset="-128"/>
              </a:rPr>
              <a:t>しませり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御恵み思いて　祝え主を主を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主なるイェスを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Text Box 1">
            <a:extLst>
              <a:ext uri="{FF2B5EF4-FFF2-40B4-BE49-F238E27FC236}">
                <a16:creationId xmlns:a16="http://schemas.microsoft.com/office/drawing/2014/main" id="{8773C640-8FB9-2FF8-15BE-1B14FF66B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み使いよ伏して</a:t>
            </a:r>
          </a:p>
        </p:txBody>
      </p:sp>
      <p:sp>
        <p:nvSpPr>
          <p:cNvPr id="349186" name="Text Box 2">
            <a:extLst>
              <a:ext uri="{FF2B5EF4-FFF2-40B4-BE49-F238E27FC236}">
                <a16:creationId xmlns:a16="http://schemas.microsoft.com/office/drawing/2014/main" id="{09524668-4C75-677E-0229-1747950C6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762000"/>
            <a:ext cx="73183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④世の中の民は　ひとつとなり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御稜威</a:t>
            </a:r>
            <a:r>
              <a:rPr lang="en-US" altLang="ja-JP" sz="3200">
                <a:latin typeface="ＭＳ Ｐゴシック" panose="020B0600070205080204" pitchFamily="50" charset="-128"/>
              </a:rPr>
              <a:t>(みいつ)</a:t>
            </a:r>
            <a:r>
              <a:rPr lang="en-US" altLang="ja-JP" sz="4400">
                <a:latin typeface="ＭＳ Ｐゴシック" panose="020B0600070205080204" pitchFamily="50" charset="-128"/>
              </a:rPr>
              <a:t>を畏</a:t>
            </a:r>
            <a:r>
              <a:rPr lang="en-US" altLang="ja-JP" sz="3200">
                <a:latin typeface="ＭＳ Ｐゴシック" panose="020B0600070205080204" pitchFamily="50" charset="-128"/>
              </a:rPr>
              <a:t>(かしこ)</a:t>
            </a:r>
            <a:r>
              <a:rPr lang="en-US" altLang="ja-JP" sz="4400">
                <a:latin typeface="ＭＳ Ｐゴシック" panose="020B0600070205080204" pitchFamily="50" charset="-128"/>
              </a:rPr>
              <a:t>み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祝え主を主を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主なるイェスを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Text Box 1">
            <a:extLst>
              <a:ext uri="{FF2B5EF4-FFF2-40B4-BE49-F238E27FC236}">
                <a16:creationId xmlns:a16="http://schemas.microsoft.com/office/drawing/2014/main" id="{4D69248A-A113-20B3-88E2-9B6CCE8D6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み使いよ伏して</a:t>
            </a:r>
          </a:p>
        </p:txBody>
      </p:sp>
      <p:sp>
        <p:nvSpPr>
          <p:cNvPr id="350210" name="Text Box 2">
            <a:extLst>
              <a:ext uri="{FF2B5EF4-FFF2-40B4-BE49-F238E27FC236}">
                <a16:creationId xmlns:a16="http://schemas.microsoft.com/office/drawing/2014/main" id="{68771C42-D82C-8C7D-A5ED-D8D89E38F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762000"/>
            <a:ext cx="822007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⑤御国へ行きたる　聖</a:t>
            </a:r>
            <a:r>
              <a:rPr lang="en-US" altLang="ja-JP" sz="3200">
                <a:latin typeface="ＭＳ Ｐゴシック" panose="020B0600070205080204" pitchFamily="50" charset="-128"/>
              </a:rPr>
              <a:t>（ひじり）</a:t>
            </a:r>
            <a:r>
              <a:rPr lang="en-US" altLang="ja-JP" sz="4400">
                <a:latin typeface="ＭＳ Ｐゴシック" panose="020B0600070205080204" pitchFamily="50" charset="-128"/>
              </a:rPr>
              <a:t>たちと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歌声合わせて　祝え主を主を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主なるイェスを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Text Box 1">
            <a:extLst>
              <a:ext uri="{FF2B5EF4-FFF2-40B4-BE49-F238E27FC236}">
                <a16:creationId xmlns:a16="http://schemas.microsoft.com/office/drawing/2014/main" id="{25DC2814-B33A-6578-2D5E-F4BE8CDAD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みたまよあめより</a:t>
            </a:r>
          </a:p>
        </p:txBody>
      </p:sp>
      <p:sp>
        <p:nvSpPr>
          <p:cNvPr id="351234" name="Text Box 2">
            <a:extLst>
              <a:ext uri="{FF2B5EF4-FFF2-40B4-BE49-F238E27FC236}">
                <a16:creationId xmlns:a16="http://schemas.microsoft.com/office/drawing/2014/main" id="{2B8812DB-006A-2B8F-3F5A-4339329C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50863"/>
            <a:ext cx="89154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            あめ                  たま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①御霊よ天より　我が魂にくだり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我が目を覚まして　持たしめ給えや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七恵</a:t>
            </a:r>
            <a:r>
              <a:rPr lang="en-US" altLang="ja-JP" sz="3200">
                <a:latin typeface="ＭＳ Ｐゴシック" panose="020B0600070205080204" pitchFamily="50" charset="-128"/>
              </a:rPr>
              <a:t>（ななえ）</a:t>
            </a:r>
            <a:r>
              <a:rPr lang="en-US" altLang="ja-JP" sz="4400">
                <a:latin typeface="ＭＳ Ｐゴシック" panose="020B0600070205080204" pitchFamily="50" charset="-128"/>
              </a:rPr>
              <a:t>の賜物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燃ゆる愛の火を  燃ゆる愛の火を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Text Box 1">
            <a:extLst>
              <a:ext uri="{FF2B5EF4-FFF2-40B4-BE49-F238E27FC236}">
                <a16:creationId xmlns:a16="http://schemas.microsoft.com/office/drawing/2014/main" id="{FBA979FE-B914-184A-C934-7DD426FF8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みたまよあめより</a:t>
            </a:r>
          </a:p>
        </p:txBody>
      </p:sp>
      <p:sp>
        <p:nvSpPr>
          <p:cNvPr id="352258" name="Text Box 2">
            <a:extLst>
              <a:ext uri="{FF2B5EF4-FFF2-40B4-BE49-F238E27FC236}">
                <a16:creationId xmlns:a16="http://schemas.microsoft.com/office/drawing/2014/main" id="{93A59C57-BB33-28C1-A3C4-CBCC0BA4A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550863"/>
            <a:ext cx="7677150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                         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②とこしえの光　我が内に照らし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豊けき恵みに　悲しみを除き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敵に勝たせつつ　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導き給えや  導き給えや</a:t>
            </a:r>
          </a:p>
          <a:p>
            <a:pPr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Text Box 1">
            <a:extLst>
              <a:ext uri="{FF2B5EF4-FFF2-40B4-BE49-F238E27FC236}">
                <a16:creationId xmlns:a16="http://schemas.microsoft.com/office/drawing/2014/main" id="{95FBD1FA-1F22-2353-1EFE-C8E8966A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みたまよあめより</a:t>
            </a:r>
          </a:p>
        </p:txBody>
      </p:sp>
      <p:sp>
        <p:nvSpPr>
          <p:cNvPr id="353282" name="Text Box 2">
            <a:extLst>
              <a:ext uri="{FF2B5EF4-FFF2-40B4-BE49-F238E27FC236}">
                <a16:creationId xmlns:a16="http://schemas.microsoft.com/office/drawing/2014/main" id="{6B2A4001-856E-549C-2F2A-89FDB2C07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550863"/>
            <a:ext cx="8424863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                                     　みたま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③父と聖き御子　聖き御霊なる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唯一の御神ぞ　とこしえの主なる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世々限りなく　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み栄えあれかし  み栄えあれかし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89C8D0B9-258C-765E-EB25-144A268B2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聖７１１　山はみどり</a:t>
            </a:r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1867F8FC-01DF-191B-DF3C-D54019D8F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77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063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私達も　心限り</a:t>
            </a:r>
          </a:p>
          <a:p>
            <a:pPr>
              <a:lnSpc>
                <a:spcPct val="12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造り主を　讃えよう</a:t>
            </a:r>
          </a:p>
          <a:p>
            <a:pPr>
              <a:lnSpc>
                <a:spcPct val="12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誉め讃えよ　誉め讃えよ</a:t>
            </a:r>
          </a:p>
          <a:p>
            <a:pPr>
              <a:lnSpc>
                <a:spcPct val="120000"/>
              </a:lnSpc>
              <a:spcBef>
                <a:spcPts val="900"/>
              </a:spcBef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誉め讃えよ　御神を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Text Box 1">
            <a:extLst>
              <a:ext uri="{FF2B5EF4-FFF2-40B4-BE49-F238E27FC236}">
                <a16:creationId xmlns:a16="http://schemas.microsoft.com/office/drawing/2014/main" id="{3BD07BCE-3467-D8F2-81D2-172818A59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父の神の右にます</a:t>
            </a:r>
          </a:p>
        </p:txBody>
      </p:sp>
      <p:sp>
        <p:nvSpPr>
          <p:cNvPr id="354306" name="Text Box 2">
            <a:extLst>
              <a:ext uri="{FF2B5EF4-FFF2-40B4-BE49-F238E27FC236}">
                <a16:creationId xmlns:a16="http://schemas.microsoft.com/office/drawing/2014/main" id="{4FFCB19A-902E-A28C-94A6-4F4B33F2D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785813"/>
            <a:ext cx="632936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疾</a:t>
            </a:r>
            <a:r>
              <a:rPr lang="en-US" altLang="ja-JP" sz="3200">
                <a:latin typeface="ＭＳ Ｐゴシック" panose="020B0600070205080204" pitchFamily="50" charset="-128"/>
              </a:rPr>
              <a:t>(と)</a:t>
            </a:r>
            <a:r>
              <a:rPr lang="en-US" altLang="ja-JP" sz="4400">
                <a:latin typeface="ＭＳ Ｐゴシック" panose="020B0600070205080204" pitchFamily="50" charset="-128"/>
              </a:rPr>
              <a:t>く来ませ　疾く来ませ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①父の神の右に在</a:t>
            </a:r>
            <a:r>
              <a:rPr lang="en-US" altLang="ja-JP" sz="3200">
                <a:latin typeface="ＭＳ Ｐゴシック" panose="020B0600070205080204" pitchFamily="50" charset="-128"/>
              </a:rPr>
              <a:t>(ま)</a:t>
            </a:r>
            <a:r>
              <a:rPr lang="en-US" altLang="ja-JP" sz="4400">
                <a:latin typeface="ＭＳ Ｐゴシック" panose="020B0600070205080204" pitchFamily="50" charset="-128"/>
              </a:rPr>
              <a:t>す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花婿我が主イェス君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誓いませる言葉のごと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疾く来ませ　疾く来ませ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Text Box 1">
            <a:extLst>
              <a:ext uri="{FF2B5EF4-FFF2-40B4-BE49-F238E27FC236}">
                <a16:creationId xmlns:a16="http://schemas.microsoft.com/office/drawing/2014/main" id="{E81B1A03-E499-E202-618C-254289BF1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父の神の右にます</a:t>
            </a:r>
          </a:p>
        </p:txBody>
      </p:sp>
      <p:sp>
        <p:nvSpPr>
          <p:cNvPr id="355330" name="Text Box 2">
            <a:extLst>
              <a:ext uri="{FF2B5EF4-FFF2-40B4-BE49-F238E27FC236}">
                <a16:creationId xmlns:a16="http://schemas.microsoft.com/office/drawing/2014/main" id="{0805204B-70BB-F363-41C7-2CA100C08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785813"/>
            <a:ext cx="77597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②君は我にいのちをも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惜しまで与え給えり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贖</a:t>
            </a:r>
            <a:r>
              <a:rPr lang="en-US" altLang="ja-JP" sz="3200">
                <a:latin typeface="ＭＳ Ｐゴシック" panose="020B0600070205080204" pitchFamily="50" charset="-128"/>
              </a:rPr>
              <a:t>(あがな)</a:t>
            </a:r>
            <a:r>
              <a:rPr lang="en-US" altLang="ja-JP" sz="4400">
                <a:latin typeface="ＭＳ Ｐゴシック" panose="020B0600070205080204" pitchFamily="50" charset="-128"/>
              </a:rPr>
              <a:t>いましし汝</a:t>
            </a:r>
            <a:r>
              <a:rPr lang="en-US" altLang="ja-JP" sz="3200"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latin typeface="ＭＳ Ｐゴシック" panose="020B0600070205080204" pitchFamily="50" charset="-128"/>
              </a:rPr>
              <a:t>が妻に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疾く来ませ　疾く来ませ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Text Box 1">
            <a:extLst>
              <a:ext uri="{FF2B5EF4-FFF2-40B4-BE49-F238E27FC236}">
                <a16:creationId xmlns:a16="http://schemas.microsoft.com/office/drawing/2014/main" id="{D23F85E5-A548-39F7-4698-C92E664A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父の神の右にます</a:t>
            </a:r>
          </a:p>
        </p:txBody>
      </p:sp>
      <p:sp>
        <p:nvSpPr>
          <p:cNvPr id="356354" name="Text Box 2">
            <a:extLst>
              <a:ext uri="{FF2B5EF4-FFF2-40B4-BE49-F238E27FC236}">
                <a16:creationId xmlns:a16="http://schemas.microsoft.com/office/drawing/2014/main" id="{25043CEB-43E5-E38E-F5BF-2366F6B44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785813"/>
            <a:ext cx="6850062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③待ちこがれつつ死すとも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我が魂なお誉め歌わん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ただひとつの望みなる主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疾く来ませ　疾く来ませ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Text Box 1">
            <a:extLst>
              <a:ext uri="{FF2B5EF4-FFF2-40B4-BE49-F238E27FC236}">
                <a16:creationId xmlns:a16="http://schemas.microsoft.com/office/drawing/2014/main" id="{D6850892-03B1-4DA1-C3C4-26EB6C9F1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聖７８４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父の神の右にます</a:t>
            </a:r>
          </a:p>
        </p:txBody>
      </p:sp>
      <p:sp>
        <p:nvSpPr>
          <p:cNvPr id="357378" name="Text Box 2">
            <a:extLst>
              <a:ext uri="{FF2B5EF4-FFF2-40B4-BE49-F238E27FC236}">
                <a16:creationId xmlns:a16="http://schemas.microsoft.com/office/drawing/2014/main" id="{CA8909F4-1846-1585-BBB7-9E6B880DA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527050"/>
            <a:ext cx="700881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④花婿ついに来まさば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顔と顔を合わせ得る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我が身の喜びいかならん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疾く来ませ　疾く来ませ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Text Box 1">
            <a:extLst>
              <a:ext uri="{FF2B5EF4-FFF2-40B4-BE49-F238E27FC236}">
                <a16:creationId xmlns:a16="http://schemas.microsoft.com/office/drawing/2014/main" id="{6FDA43EC-E09A-41D3-5C33-5B1379E07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慕いまつる</a:t>
            </a:r>
          </a:p>
        </p:txBody>
      </p:sp>
      <p:sp>
        <p:nvSpPr>
          <p:cNvPr id="358402" name="Text Box 2">
            <a:extLst>
              <a:ext uri="{FF2B5EF4-FFF2-40B4-BE49-F238E27FC236}">
                <a16:creationId xmlns:a16="http://schemas.microsoft.com/office/drawing/2014/main" id="{2F8C8D4E-F9BA-E8C2-F372-8BACAC4B0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27050"/>
            <a:ext cx="7237412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①慕いまつる　主なるイェスよ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とらえ給え　我を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道に迷い　疲れ果てし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弱き僕　我を   弱き僕　我を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Text Box 1">
            <a:extLst>
              <a:ext uri="{FF2B5EF4-FFF2-40B4-BE49-F238E27FC236}">
                <a16:creationId xmlns:a16="http://schemas.microsoft.com/office/drawing/2014/main" id="{A2C26428-A26B-3BEF-E2ED-562676F5A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慕いまつる</a:t>
            </a:r>
          </a:p>
        </p:txBody>
      </p:sp>
      <p:sp>
        <p:nvSpPr>
          <p:cNvPr id="359426" name="Text Box 2">
            <a:extLst>
              <a:ext uri="{FF2B5EF4-FFF2-40B4-BE49-F238E27FC236}">
                <a16:creationId xmlns:a16="http://schemas.microsoft.com/office/drawing/2014/main" id="{89900822-1ABD-49F5-976B-434DA7B8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527050"/>
            <a:ext cx="6467475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御手を伸べて　助け給え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恵み深き　イェスよ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Text Box 1">
            <a:extLst>
              <a:ext uri="{FF2B5EF4-FFF2-40B4-BE49-F238E27FC236}">
                <a16:creationId xmlns:a16="http://schemas.microsoft.com/office/drawing/2014/main" id="{7087547E-595C-B47E-F4DF-E72DB64EC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慕いまつる</a:t>
            </a:r>
          </a:p>
        </p:txBody>
      </p:sp>
      <p:sp>
        <p:nvSpPr>
          <p:cNvPr id="360450" name="Text Box 2">
            <a:extLst>
              <a:ext uri="{FF2B5EF4-FFF2-40B4-BE49-F238E27FC236}">
                <a16:creationId xmlns:a16="http://schemas.microsoft.com/office/drawing/2014/main" id="{5DF50927-1FFC-1DA3-2CF7-5EEF1DEF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527050"/>
            <a:ext cx="6467475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②風はつのり　夜は迫る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されど光　見えず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御手を伸べて　助け給え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恵み深き　イェスよ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恵み深き　イェスよ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Text Box 1">
            <a:extLst>
              <a:ext uri="{FF2B5EF4-FFF2-40B4-BE49-F238E27FC236}">
                <a16:creationId xmlns:a16="http://schemas.microsoft.com/office/drawing/2014/main" id="{711D7369-1209-E368-4A27-DE9C9DF71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慕いまつる</a:t>
            </a:r>
          </a:p>
        </p:txBody>
      </p:sp>
      <p:sp>
        <p:nvSpPr>
          <p:cNvPr id="361474" name="Text Box 2">
            <a:extLst>
              <a:ext uri="{FF2B5EF4-FFF2-40B4-BE49-F238E27FC236}">
                <a16:creationId xmlns:a16="http://schemas.microsoft.com/office/drawing/2014/main" id="{462B7B6C-5763-5168-8532-CB2DD21A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527050"/>
            <a:ext cx="6467475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御手を伸べて　助け給え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恵み深き　イェスよ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Text Box 1">
            <a:extLst>
              <a:ext uri="{FF2B5EF4-FFF2-40B4-BE49-F238E27FC236}">
                <a16:creationId xmlns:a16="http://schemas.microsoft.com/office/drawing/2014/main" id="{6231567C-8D36-08EF-D617-38D0855F6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風はあれくるう</a:t>
            </a:r>
          </a:p>
        </p:txBody>
      </p:sp>
      <p:sp>
        <p:nvSpPr>
          <p:cNvPr id="362498" name="Text Box 2">
            <a:extLst>
              <a:ext uri="{FF2B5EF4-FFF2-40B4-BE49-F238E27FC236}">
                <a16:creationId xmlns:a16="http://schemas.microsoft.com/office/drawing/2014/main" id="{CC412E4B-6358-89EF-F70B-7FF3357E9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527050"/>
            <a:ext cx="7791450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①風は荒れ狂う　悪魔のごとく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小舟は海中</a:t>
            </a:r>
            <a:r>
              <a:rPr lang="en-US" altLang="ja-JP" sz="3200">
                <a:latin typeface="ＭＳ Ｐゴシック" panose="020B0600070205080204" pitchFamily="50" charset="-128"/>
              </a:rPr>
              <a:t>（わだなか）</a:t>
            </a:r>
            <a:r>
              <a:rPr lang="en-US" altLang="ja-JP" sz="4400">
                <a:latin typeface="ＭＳ Ｐゴシック" panose="020B0600070205080204" pitchFamily="50" charset="-128"/>
              </a:rPr>
              <a:t>の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木の葉に似たり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今にも溺れゆく　われらが身を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Text Box 1">
            <a:extLst>
              <a:ext uri="{FF2B5EF4-FFF2-40B4-BE49-F238E27FC236}">
                <a16:creationId xmlns:a16="http://schemas.microsoft.com/office/drawing/2014/main" id="{CEEF555C-DBF4-5B9E-C473-332C07FDF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風はあれくるう</a:t>
            </a:r>
          </a:p>
        </p:txBody>
      </p:sp>
      <p:sp>
        <p:nvSpPr>
          <p:cNvPr id="363522" name="Text Box 2">
            <a:extLst>
              <a:ext uri="{FF2B5EF4-FFF2-40B4-BE49-F238E27FC236}">
                <a16:creationId xmlns:a16="http://schemas.microsoft.com/office/drawing/2014/main" id="{3BDD9378-BB64-6A6D-D19C-17BB369ED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27050"/>
            <a:ext cx="8609012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知らでか熟寝</a:t>
            </a:r>
            <a:r>
              <a:rPr lang="en-US" altLang="ja-JP" sz="3200">
                <a:latin typeface="ＭＳ Ｐゴシック" panose="020B0600070205080204" pitchFamily="50" charset="-128"/>
              </a:rPr>
              <a:t>（うまい）</a:t>
            </a:r>
            <a:r>
              <a:rPr lang="en-US" altLang="ja-JP" sz="4400">
                <a:latin typeface="ＭＳ Ｐゴシック" panose="020B0600070205080204" pitchFamily="50" charset="-128"/>
              </a:rPr>
              <a:t>なす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師よ我が君よ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御声と共に海は　凪</a:t>
            </a:r>
            <a:r>
              <a:rPr lang="en-US" altLang="ja-JP" sz="3200">
                <a:latin typeface="ＭＳ Ｐゴシック" panose="020B0600070205080204" pitchFamily="50" charset="-128"/>
              </a:rPr>
              <a:t>（な）</a:t>
            </a:r>
            <a:r>
              <a:rPr lang="en-US" altLang="ja-JP" sz="4400">
                <a:latin typeface="ＭＳ Ｐゴシック" panose="020B0600070205080204" pitchFamily="50" charset="-128"/>
              </a:rPr>
              <a:t>ぎぬ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風に荒るる海も　苦しみもがく胸も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B0BF9B33-4B8C-8147-C0BA-19D22D0F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92163"/>
            <a:ext cx="7772400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ほむべきかな　御子をくだし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世びとを救いたもう神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ハレルヤわが神　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ハレルヤ・アーメン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ふたたび我らを　生かしませ</a:t>
            </a:r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EE6A122A-A1D3-D7C1-F039-E5B92D729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(旧)聖</a:t>
            </a:r>
            <a:r>
              <a:rPr lang="en-US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７１１</a:t>
            </a: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　ほむべきかな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Text Box 1">
            <a:extLst>
              <a:ext uri="{FF2B5EF4-FFF2-40B4-BE49-F238E27FC236}">
                <a16:creationId xmlns:a16="http://schemas.microsoft.com/office/drawing/2014/main" id="{E9F71E75-F191-87DD-FEEC-176D42111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風はあれくるう</a:t>
            </a:r>
          </a:p>
        </p:txBody>
      </p:sp>
      <p:sp>
        <p:nvSpPr>
          <p:cNvPr id="364546" name="Text Box 2">
            <a:extLst>
              <a:ext uri="{FF2B5EF4-FFF2-40B4-BE49-F238E27FC236}">
                <a16:creationId xmlns:a16="http://schemas.microsoft.com/office/drawing/2014/main" id="{B30DDA41-ECD3-649A-C405-3DCD9CDA7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527050"/>
            <a:ext cx="8143875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よろずのものを御手に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治めたもう主なれば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静め得ざることは　絶えてあらじ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ことごとく御旨に　従わん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Text Box 1">
            <a:extLst>
              <a:ext uri="{FF2B5EF4-FFF2-40B4-BE49-F238E27FC236}">
                <a16:creationId xmlns:a16="http://schemas.microsoft.com/office/drawing/2014/main" id="{339728ED-7410-4302-CDA5-7F08BF55C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風はあれくるう</a:t>
            </a:r>
          </a:p>
        </p:txBody>
      </p:sp>
      <p:sp>
        <p:nvSpPr>
          <p:cNvPr id="365570" name="Text Box 2">
            <a:extLst>
              <a:ext uri="{FF2B5EF4-FFF2-40B4-BE49-F238E27FC236}">
                <a16:creationId xmlns:a16="http://schemas.microsoft.com/office/drawing/2014/main" id="{31A85F1D-E007-9698-5B00-FB8B7C24F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527050"/>
            <a:ext cx="8534400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②いかにせば罪に　満ちたるこの身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常世</a:t>
            </a:r>
            <a:r>
              <a:rPr lang="en-US" altLang="ja-JP" sz="3200">
                <a:latin typeface="ＭＳ Ｐゴシック" panose="020B0600070205080204" pitchFamily="50" charset="-128"/>
              </a:rPr>
              <a:t>(とこよ)</a:t>
            </a:r>
            <a:r>
              <a:rPr lang="en-US" altLang="ja-JP" sz="4400">
                <a:latin typeface="ＭＳ Ｐゴシック" panose="020B0600070205080204" pitchFamily="50" charset="-128"/>
              </a:rPr>
              <a:t>の滅びより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免</a:t>
            </a:r>
            <a:r>
              <a:rPr lang="en-US" altLang="ja-JP" sz="3200">
                <a:latin typeface="ＭＳ Ｐゴシック" panose="020B0600070205080204" pitchFamily="50" charset="-128"/>
              </a:rPr>
              <a:t>（まぬか）</a:t>
            </a:r>
            <a:r>
              <a:rPr lang="en-US" altLang="ja-JP" sz="4400">
                <a:latin typeface="ＭＳ Ｐゴシック" panose="020B0600070205080204" pitchFamily="50" charset="-128"/>
              </a:rPr>
              <a:t>れ得うべき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主イェスよ我が内を　きよくなして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Text Box 1">
            <a:extLst>
              <a:ext uri="{FF2B5EF4-FFF2-40B4-BE49-F238E27FC236}">
                <a16:creationId xmlns:a16="http://schemas.microsoft.com/office/drawing/2014/main" id="{DD10D98D-847B-BF80-FC73-22F77821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風はあれくるう</a:t>
            </a:r>
          </a:p>
        </p:txBody>
      </p:sp>
      <p:sp>
        <p:nvSpPr>
          <p:cNvPr id="366594" name="Text Box 2">
            <a:extLst>
              <a:ext uri="{FF2B5EF4-FFF2-40B4-BE49-F238E27FC236}">
                <a16:creationId xmlns:a16="http://schemas.microsoft.com/office/drawing/2014/main" id="{E1F02AEE-39EF-66E8-1F0B-84BA7CC6F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527050"/>
            <a:ext cx="8437562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まことの平和もて　満ちさせ給え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御声と共に海は　凪</a:t>
            </a:r>
            <a:r>
              <a:rPr lang="en-US" altLang="ja-JP" sz="3200">
                <a:latin typeface="ＭＳ Ｐゴシック" panose="020B0600070205080204" pitchFamily="50" charset="-128"/>
              </a:rPr>
              <a:t>（な）</a:t>
            </a:r>
            <a:r>
              <a:rPr lang="en-US" altLang="ja-JP" sz="4400">
                <a:latin typeface="ＭＳ Ｐゴシック" panose="020B0600070205080204" pitchFamily="50" charset="-128"/>
              </a:rPr>
              <a:t>ぎぬ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風に荒るる海も　苦しみもがく胸も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Text Box 1">
            <a:extLst>
              <a:ext uri="{FF2B5EF4-FFF2-40B4-BE49-F238E27FC236}">
                <a16:creationId xmlns:a16="http://schemas.microsoft.com/office/drawing/2014/main" id="{448D4FF4-CEB5-DC72-D63F-77E6FA791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風はあれくるう</a:t>
            </a:r>
          </a:p>
        </p:txBody>
      </p:sp>
      <p:sp>
        <p:nvSpPr>
          <p:cNvPr id="367618" name="Text Box 2">
            <a:extLst>
              <a:ext uri="{FF2B5EF4-FFF2-40B4-BE49-F238E27FC236}">
                <a16:creationId xmlns:a16="http://schemas.microsoft.com/office/drawing/2014/main" id="{58E07DD7-1A4F-A876-21DA-7E15929C7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527050"/>
            <a:ext cx="8143875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よろずのものを御手に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治めたもう主なれば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静め得ざることは　絶えてあらじ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ことごとく御旨に　従わん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Text Box 1">
            <a:extLst>
              <a:ext uri="{FF2B5EF4-FFF2-40B4-BE49-F238E27FC236}">
                <a16:creationId xmlns:a16="http://schemas.microsoft.com/office/drawing/2014/main" id="{52B4F83B-58EF-4B68-37B6-9A44AA21F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風はあれくるう</a:t>
            </a:r>
          </a:p>
        </p:txBody>
      </p:sp>
      <p:sp>
        <p:nvSpPr>
          <p:cNvPr id="368642" name="Text Box 2">
            <a:extLst>
              <a:ext uri="{FF2B5EF4-FFF2-40B4-BE49-F238E27FC236}">
                <a16:creationId xmlns:a16="http://schemas.microsoft.com/office/drawing/2014/main" id="{BA8A4D12-3C70-FAB3-347A-FC5F4BF4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527050"/>
            <a:ext cx="7900987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③荒れし海原</a:t>
            </a:r>
            <a:r>
              <a:rPr lang="en-US" altLang="ja-JP" sz="3200">
                <a:latin typeface="ＭＳ Ｐゴシック" panose="020B0600070205080204" pitchFamily="50" charset="-128"/>
              </a:rPr>
              <a:t>（うなばら）</a:t>
            </a:r>
            <a:r>
              <a:rPr lang="en-US" altLang="ja-JP" sz="4400">
                <a:latin typeface="ＭＳ Ｐゴシック" panose="020B0600070205080204" pitchFamily="50" charset="-128"/>
              </a:rPr>
              <a:t>も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いつしか凪</a:t>
            </a:r>
            <a:r>
              <a:rPr lang="en-US" altLang="ja-JP" sz="3200">
                <a:latin typeface="ＭＳ Ｐゴシック" panose="020B0600070205080204" pitchFamily="50" charset="-128"/>
              </a:rPr>
              <a:t>（な）</a:t>
            </a:r>
            <a:r>
              <a:rPr lang="en-US" altLang="ja-JP" sz="4400">
                <a:latin typeface="ＭＳ Ｐゴシック" panose="020B0600070205080204" pitchFamily="50" charset="-128"/>
              </a:rPr>
              <a:t>ぎて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さざなみすら立たず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天つ陽</a:t>
            </a:r>
            <a:r>
              <a:rPr lang="en-US" altLang="ja-JP" sz="3200">
                <a:latin typeface="ＭＳ Ｐゴシック" panose="020B0600070205080204" pitchFamily="50" charset="-128"/>
              </a:rPr>
              <a:t>（ひ）</a:t>
            </a:r>
            <a:r>
              <a:rPr lang="en-US" altLang="ja-JP" sz="4400">
                <a:latin typeface="ＭＳ Ｐゴシック" panose="020B0600070205080204" pitchFamily="50" charset="-128"/>
              </a:rPr>
              <a:t>輝</a:t>
            </a:r>
            <a:r>
              <a:rPr lang="en-US" altLang="ja-JP" sz="3200">
                <a:latin typeface="ＭＳ Ｐゴシック" panose="020B0600070205080204" pitchFamily="50" charset="-128"/>
              </a:rPr>
              <a:t>（かが)</a:t>
            </a:r>
            <a:r>
              <a:rPr lang="en-US" altLang="ja-JP" sz="4400">
                <a:latin typeface="ＭＳ Ｐゴシック" panose="020B0600070205080204" pitchFamily="50" charset="-128"/>
              </a:rPr>
              <a:t>よう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主イェスよ御誓いの　天つ岸に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Text Box 1">
            <a:extLst>
              <a:ext uri="{FF2B5EF4-FFF2-40B4-BE49-F238E27FC236}">
                <a16:creationId xmlns:a16="http://schemas.microsoft.com/office/drawing/2014/main" id="{607D54B9-0D45-C2D8-735C-866B90380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風はあれくるう</a:t>
            </a:r>
          </a:p>
        </p:txBody>
      </p:sp>
      <p:sp>
        <p:nvSpPr>
          <p:cNvPr id="369666" name="Text Box 2">
            <a:extLst>
              <a:ext uri="{FF2B5EF4-FFF2-40B4-BE49-F238E27FC236}">
                <a16:creationId xmlns:a16="http://schemas.microsoft.com/office/drawing/2014/main" id="{04DCCB0C-CE6D-6DF1-C473-D317A256E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527050"/>
            <a:ext cx="8437562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行き着くその日まで　守らせ給え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御声と共に海は　凪</a:t>
            </a:r>
            <a:r>
              <a:rPr lang="en-US" altLang="ja-JP" sz="3200">
                <a:latin typeface="ＭＳ Ｐゴシック" panose="020B0600070205080204" pitchFamily="50" charset="-128"/>
              </a:rPr>
              <a:t>（な）</a:t>
            </a:r>
            <a:r>
              <a:rPr lang="en-US" altLang="ja-JP" sz="4400">
                <a:latin typeface="ＭＳ Ｐゴシック" panose="020B0600070205080204" pitchFamily="50" charset="-128"/>
              </a:rPr>
              <a:t>ぎぬ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風に荒るる海も　苦しみもがく胸も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ext Box 1">
            <a:extLst>
              <a:ext uri="{FF2B5EF4-FFF2-40B4-BE49-F238E27FC236}">
                <a16:creationId xmlns:a16="http://schemas.microsoft.com/office/drawing/2014/main" id="{4E7769D0-3441-7305-FB1E-C15EB0D8C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風はあれくるう</a:t>
            </a:r>
          </a:p>
        </p:txBody>
      </p:sp>
      <p:sp>
        <p:nvSpPr>
          <p:cNvPr id="370690" name="Text Box 2">
            <a:extLst>
              <a:ext uri="{FF2B5EF4-FFF2-40B4-BE49-F238E27FC236}">
                <a16:creationId xmlns:a16="http://schemas.microsoft.com/office/drawing/2014/main" id="{8D2F51CC-20AC-60D4-385A-9F5F130A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527050"/>
            <a:ext cx="8143875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28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よろずのものを御手に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治めたもう主なれば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静め得ざることは　絶えてあらじ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ことごとく御旨に　従わん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Text Box 1">
            <a:extLst>
              <a:ext uri="{FF2B5EF4-FFF2-40B4-BE49-F238E27FC236}">
                <a16:creationId xmlns:a16="http://schemas.microsoft.com/office/drawing/2014/main" id="{EED5103B-F896-AFD6-3F0E-21FECE173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み前にささげる</a:t>
            </a:r>
          </a:p>
        </p:txBody>
      </p:sp>
      <p:sp>
        <p:nvSpPr>
          <p:cNvPr id="371714" name="Text Box 2">
            <a:extLst>
              <a:ext uri="{FF2B5EF4-FFF2-40B4-BE49-F238E27FC236}">
                <a16:creationId xmlns:a16="http://schemas.microsoft.com/office/drawing/2014/main" id="{51372EF2-CB3B-D0D4-3220-ABC16D2E6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27050"/>
            <a:ext cx="88328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たま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①御前にささげる　私の身と魂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主イェスよ受け入れ　用いて下さい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尊い救いを　力の限りに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伝える器と　成らせて下さい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Text Box 1">
            <a:extLst>
              <a:ext uri="{FF2B5EF4-FFF2-40B4-BE49-F238E27FC236}">
                <a16:creationId xmlns:a16="http://schemas.microsoft.com/office/drawing/2014/main" id="{01A72F26-9822-6C46-B743-ED4FEBF44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み前にささげる</a:t>
            </a:r>
          </a:p>
        </p:txBody>
      </p:sp>
      <p:sp>
        <p:nvSpPr>
          <p:cNvPr id="372738" name="Text Box 2">
            <a:extLst>
              <a:ext uri="{FF2B5EF4-FFF2-40B4-BE49-F238E27FC236}">
                <a16:creationId xmlns:a16="http://schemas.microsoft.com/office/drawing/2014/main" id="{64A1A071-3F8D-1E44-83E3-40760C04F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213" y="527050"/>
            <a:ext cx="911066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②十字架の主イェスを　仰いで下さい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苦しい罪から　離れて下さい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救いと癒しに　与</a:t>
            </a:r>
            <a:r>
              <a:rPr lang="en-US" altLang="ja-JP" sz="3200">
                <a:latin typeface="ＭＳ Ｐゴシック" panose="020B0600070205080204" pitchFamily="50" charset="-128"/>
              </a:rPr>
              <a:t>(あずか)</a:t>
            </a:r>
            <a:r>
              <a:rPr lang="en-US" altLang="ja-JP" sz="4400">
                <a:latin typeface="ＭＳ Ｐゴシック" panose="020B0600070205080204" pitchFamily="50" charset="-128"/>
              </a:rPr>
              <a:t>るためには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十字架の血潮を　信じるほかはない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Text Box 1">
            <a:extLst>
              <a:ext uri="{FF2B5EF4-FFF2-40B4-BE49-F238E27FC236}">
                <a16:creationId xmlns:a16="http://schemas.microsoft.com/office/drawing/2014/main" id="{BB7A373C-737C-7907-65F5-2A647F558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み前にささげる</a:t>
            </a:r>
          </a:p>
        </p:txBody>
      </p:sp>
      <p:sp>
        <p:nvSpPr>
          <p:cNvPr id="373762" name="Text Box 2">
            <a:extLst>
              <a:ext uri="{FF2B5EF4-FFF2-40B4-BE49-F238E27FC236}">
                <a16:creationId xmlns:a16="http://schemas.microsoft.com/office/drawing/2014/main" id="{625AF6F3-7841-9E43-C087-45123AEE1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13" y="527050"/>
            <a:ext cx="9058276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③死に打ち勝たれて　復活をせられた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いのちの君をば　崇</a:t>
            </a:r>
            <a:r>
              <a:rPr lang="en-US" altLang="ja-JP" sz="3200">
                <a:latin typeface="ＭＳ Ｐゴシック" panose="020B0600070205080204" pitchFamily="50" charset="-128"/>
              </a:rPr>
              <a:t>(あが)</a:t>
            </a:r>
            <a:r>
              <a:rPr lang="en-US" altLang="ja-JP" sz="4400">
                <a:latin typeface="ＭＳ Ｐゴシック" panose="020B0600070205080204" pitchFamily="50" charset="-128"/>
              </a:rPr>
              <a:t>めて仰ごう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背中の荷物を　みもとに降ろして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力と希望に　溢</a:t>
            </a:r>
            <a:r>
              <a:rPr lang="en-US" altLang="ja-JP" sz="3200">
                <a:latin typeface="ＭＳ Ｐゴシック" panose="020B0600070205080204" pitchFamily="50" charset="-128"/>
              </a:rPr>
              <a:t>（あふ)</a:t>
            </a:r>
            <a:r>
              <a:rPr lang="en-US" altLang="ja-JP" sz="4400">
                <a:latin typeface="ＭＳ Ｐゴシック" panose="020B0600070205080204" pitchFamily="50" charset="-128"/>
              </a:rPr>
              <a:t>れて歩もう</a:t>
            </a:r>
          </a:p>
          <a:p>
            <a:pPr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D3282510-A80A-225D-0EC7-A91AD4C8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92163"/>
            <a:ext cx="7772400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ほむべきかな　御霊をもて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闇夜を照らしたもう神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ハレルヤわが神　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ハレルヤ・アーメン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ふたたび我らを　生かしませ</a:t>
            </a:r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261D9F51-EFC2-21B4-4548-7B84366B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(旧)聖</a:t>
            </a:r>
            <a:r>
              <a:rPr lang="en-US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７１１</a:t>
            </a: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　ほむべきかな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Text Box 1">
            <a:extLst>
              <a:ext uri="{FF2B5EF4-FFF2-40B4-BE49-F238E27FC236}">
                <a16:creationId xmlns:a16="http://schemas.microsoft.com/office/drawing/2014/main" id="{3080B316-B6EE-2763-CE97-55C9C1129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み前にささげる</a:t>
            </a:r>
          </a:p>
        </p:txBody>
      </p:sp>
      <p:sp>
        <p:nvSpPr>
          <p:cNvPr id="374786" name="Text Box 2">
            <a:extLst>
              <a:ext uri="{FF2B5EF4-FFF2-40B4-BE49-F238E27FC236}">
                <a16:creationId xmlns:a16="http://schemas.microsoft.com/office/drawing/2014/main" id="{3CE86A86-09B7-1EAB-FADA-7F009983B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527050"/>
            <a:ext cx="8767762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④再びこの世に　来られる主イェスを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喜び迎える　備えをしましょう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心をきれいに　洗っていただき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御前に出られる　身となりましょう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Text Box 1">
            <a:extLst>
              <a:ext uri="{FF2B5EF4-FFF2-40B4-BE49-F238E27FC236}">
                <a16:creationId xmlns:a16="http://schemas.microsoft.com/office/drawing/2014/main" id="{967ECBEF-1FCA-B4C8-4208-3E2DB7206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み使いらのかて</a:t>
            </a:r>
          </a:p>
        </p:txBody>
      </p:sp>
      <p:sp>
        <p:nvSpPr>
          <p:cNvPr id="375810" name="Text Box 2">
            <a:extLst>
              <a:ext uri="{FF2B5EF4-FFF2-40B4-BE49-F238E27FC236}">
                <a16:creationId xmlns:a16="http://schemas.microsoft.com/office/drawing/2014/main" id="{C46E8A87-6FD4-8FF3-B116-D2AFCB888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7050"/>
            <a:ext cx="8097838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①御使いらの　糧</a:t>
            </a:r>
            <a:r>
              <a:rPr lang="en-US" altLang="ja-JP" sz="3200">
                <a:latin typeface="ＭＳ Ｐゴシック" panose="020B0600070205080204" pitchFamily="50" charset="-128"/>
              </a:rPr>
              <a:t>(かて)</a:t>
            </a:r>
            <a:r>
              <a:rPr lang="en-US" altLang="ja-JP" sz="4400">
                <a:latin typeface="ＭＳ Ｐゴシック" panose="020B0600070205080204" pitchFamily="50" charset="-128"/>
              </a:rPr>
              <a:t>を受けて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貧しき者　いのちをたもう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妙</a:t>
            </a:r>
            <a:r>
              <a:rPr lang="en-US" altLang="ja-JP" sz="3200">
                <a:latin typeface="ＭＳ Ｐゴシック" panose="020B0600070205080204" pitchFamily="50" charset="-128"/>
              </a:rPr>
              <a:t>(たえ)</a:t>
            </a:r>
            <a:r>
              <a:rPr lang="en-US" altLang="ja-JP" sz="4400">
                <a:latin typeface="ＭＳ Ｐゴシック" panose="020B0600070205080204" pitchFamily="50" charset="-128"/>
              </a:rPr>
              <a:t>なるかな　奇</a:t>
            </a:r>
            <a:r>
              <a:rPr lang="en-US" altLang="ja-JP" sz="3200">
                <a:latin typeface="ＭＳ Ｐゴシック" panose="020B0600070205080204" pitchFamily="50" charset="-128"/>
              </a:rPr>
              <a:t>(くす)</a:t>
            </a:r>
            <a:r>
              <a:rPr lang="en-US" altLang="ja-JP" sz="4400">
                <a:latin typeface="ＭＳ Ｐゴシック" panose="020B0600070205080204" pitchFamily="50" charset="-128"/>
              </a:rPr>
              <a:t>しきかな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いま主を　われらは受く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いま主を　われらは受く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Text Box 1">
            <a:extLst>
              <a:ext uri="{FF2B5EF4-FFF2-40B4-BE49-F238E27FC236}">
                <a16:creationId xmlns:a16="http://schemas.microsoft.com/office/drawing/2014/main" id="{9A1C92C5-E48C-74D0-FBE2-9924D05E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み使いらのかて</a:t>
            </a:r>
          </a:p>
        </p:txBody>
      </p:sp>
      <p:sp>
        <p:nvSpPr>
          <p:cNvPr id="376834" name="Text Box 2">
            <a:extLst>
              <a:ext uri="{FF2B5EF4-FFF2-40B4-BE49-F238E27FC236}">
                <a16:creationId xmlns:a16="http://schemas.microsoft.com/office/drawing/2014/main" id="{E605F0F1-8CE5-5050-07F3-E0CB3545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27050"/>
            <a:ext cx="8612188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三つにまして　ひとりの神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いまわれらに　望み給え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かくて汝</a:t>
            </a:r>
            <a:r>
              <a:rPr lang="en-US" altLang="ja-JP" sz="3200">
                <a:latin typeface="ＭＳ Ｐゴシック" panose="020B0600070205080204" pitchFamily="50" charset="-128"/>
              </a:rPr>
              <a:t>(なれ)</a:t>
            </a:r>
            <a:r>
              <a:rPr lang="en-US" altLang="ja-JP" sz="4400">
                <a:latin typeface="ＭＳ Ｐゴシック" panose="020B0600070205080204" pitchFamily="50" charset="-128"/>
              </a:rPr>
              <a:t>が　僕</a:t>
            </a:r>
            <a:r>
              <a:rPr lang="en-US" altLang="ja-JP" sz="3200">
                <a:latin typeface="ＭＳ Ｐゴシック" panose="020B0600070205080204" pitchFamily="50" charset="-128"/>
              </a:rPr>
              <a:t>(しもべ）</a:t>
            </a:r>
            <a:r>
              <a:rPr lang="en-US" altLang="ja-JP" sz="4400">
                <a:latin typeface="ＭＳ Ｐゴシック" panose="020B0600070205080204" pitchFamily="50" charset="-128"/>
              </a:rPr>
              <a:t>たちは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仰がん御栄えを　仰がん御栄えを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Text Box 1">
            <a:extLst>
              <a:ext uri="{FF2B5EF4-FFF2-40B4-BE49-F238E27FC236}">
                <a16:creationId xmlns:a16="http://schemas.microsoft.com/office/drawing/2014/main" id="{8D7A8112-17C6-4533-1E6F-C5DE5F52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み使いらのかて</a:t>
            </a:r>
          </a:p>
        </p:txBody>
      </p:sp>
      <p:sp>
        <p:nvSpPr>
          <p:cNvPr id="377858" name="Text Box 2">
            <a:extLst>
              <a:ext uri="{FF2B5EF4-FFF2-40B4-BE49-F238E27FC236}">
                <a16:creationId xmlns:a16="http://schemas.microsoft.com/office/drawing/2014/main" id="{DB5BDD55-0D38-8C3B-8F63-840066C71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527050"/>
            <a:ext cx="66548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②裂かれたる　主のからだ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流されし　主の血潮こそ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主に背き　主を捨て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罪ある　我が為なれ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いま主を　われらは受く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Text Box 1">
            <a:extLst>
              <a:ext uri="{FF2B5EF4-FFF2-40B4-BE49-F238E27FC236}">
                <a16:creationId xmlns:a16="http://schemas.microsoft.com/office/drawing/2014/main" id="{1B4BBD1A-AC23-A2AF-99CA-CD6957845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み使いらのかて</a:t>
            </a:r>
          </a:p>
        </p:txBody>
      </p:sp>
      <p:sp>
        <p:nvSpPr>
          <p:cNvPr id="378882" name="Text Box 2">
            <a:extLst>
              <a:ext uri="{FF2B5EF4-FFF2-40B4-BE49-F238E27FC236}">
                <a16:creationId xmlns:a16="http://schemas.microsoft.com/office/drawing/2014/main" id="{1ADC0ED8-38DC-A0F9-E7CB-8A0E76C7E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27050"/>
            <a:ext cx="8612188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三つにまして　ひとりの神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いまわれらに　望み給え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かくて汝</a:t>
            </a:r>
            <a:r>
              <a:rPr lang="en-US" altLang="ja-JP" sz="3200">
                <a:latin typeface="ＭＳ Ｐゴシック" panose="020B0600070205080204" pitchFamily="50" charset="-128"/>
              </a:rPr>
              <a:t>(なれ)</a:t>
            </a:r>
            <a:r>
              <a:rPr lang="en-US" altLang="ja-JP" sz="4400">
                <a:latin typeface="ＭＳ Ｐゴシック" panose="020B0600070205080204" pitchFamily="50" charset="-128"/>
              </a:rPr>
              <a:t>が　僕</a:t>
            </a:r>
            <a:r>
              <a:rPr lang="en-US" altLang="ja-JP" sz="3200">
                <a:latin typeface="ＭＳ Ｐゴシック" panose="020B0600070205080204" pitchFamily="50" charset="-128"/>
              </a:rPr>
              <a:t>(しもべ）</a:t>
            </a:r>
            <a:r>
              <a:rPr lang="en-US" altLang="ja-JP" sz="4400">
                <a:latin typeface="ＭＳ Ｐゴシック" panose="020B0600070205080204" pitchFamily="50" charset="-128"/>
              </a:rPr>
              <a:t>たちは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仰がん御栄えを　仰がん御栄えを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Text Box 1">
            <a:extLst>
              <a:ext uri="{FF2B5EF4-FFF2-40B4-BE49-F238E27FC236}">
                <a16:creationId xmlns:a16="http://schemas.microsoft.com/office/drawing/2014/main" id="{BD3D2868-F3C7-F167-F284-CC68D75F1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輝く日を仰ぐとき</a:t>
            </a:r>
          </a:p>
        </p:txBody>
      </p:sp>
      <p:sp>
        <p:nvSpPr>
          <p:cNvPr id="379906" name="Text Box 2">
            <a:extLst>
              <a:ext uri="{FF2B5EF4-FFF2-40B4-BE49-F238E27FC236}">
                <a16:creationId xmlns:a16="http://schemas.microsoft.com/office/drawing/2014/main" id="{82CB9F94-F549-4289-318A-83C3207C0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527050"/>
            <a:ext cx="66548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①輝く日を仰ぐとき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月星眺むるとき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雷</a:t>
            </a:r>
            <a:r>
              <a:rPr lang="en-US" altLang="ja-JP" sz="3200">
                <a:latin typeface="ＭＳ Ｐゴシック" panose="020B0600070205080204" pitchFamily="50" charset="-128"/>
              </a:rPr>
              <a:t>(いかずち)</a:t>
            </a:r>
            <a:r>
              <a:rPr lang="en-US" altLang="ja-JP" sz="4400">
                <a:latin typeface="ＭＳ Ｐゴシック" panose="020B0600070205080204" pitchFamily="50" charset="-128"/>
              </a:rPr>
              <a:t>鳴り渡るとき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まことの御神を思う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Text Box 1">
            <a:extLst>
              <a:ext uri="{FF2B5EF4-FFF2-40B4-BE49-F238E27FC236}">
                <a16:creationId xmlns:a16="http://schemas.microsoft.com/office/drawing/2014/main" id="{2256A3CF-22E7-DC40-E256-AB203692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輝く日を仰ぐとき</a:t>
            </a:r>
          </a:p>
        </p:txBody>
      </p:sp>
      <p:sp>
        <p:nvSpPr>
          <p:cNvPr id="380930" name="Text Box 2">
            <a:extLst>
              <a:ext uri="{FF2B5EF4-FFF2-40B4-BE49-F238E27FC236}">
                <a16:creationId xmlns:a16="http://schemas.microsoft.com/office/drawing/2014/main" id="{3119954E-9343-15D2-D961-134FE0CD7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527050"/>
            <a:ext cx="6797675" cy="57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我が魂</a:t>
            </a:r>
            <a:r>
              <a:rPr lang="en-US" altLang="ja-JP" sz="3200">
                <a:latin typeface="ＭＳ Ｐゴシック" panose="020B0600070205080204" pitchFamily="50" charset="-128"/>
              </a:rPr>
              <a:t>(たま)</a:t>
            </a:r>
            <a:r>
              <a:rPr lang="en-US" altLang="ja-JP" sz="4400">
                <a:latin typeface="ＭＳ Ｐゴシック" panose="020B0600070205080204" pitchFamily="50" charset="-128"/>
              </a:rPr>
              <a:t>いざたたえよ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大いなる御神を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/>
              <a:t>　 　</a:t>
            </a:r>
            <a:r>
              <a:rPr lang="en-US" altLang="ja-JP" sz="4400">
                <a:latin typeface="ＭＳ Ｐゴシック" panose="020B0600070205080204" pitchFamily="50" charset="-128"/>
              </a:rPr>
              <a:t>我が魂</a:t>
            </a:r>
            <a:r>
              <a:rPr lang="en-US" altLang="ja-JP" sz="3200">
                <a:latin typeface="ＭＳ Ｐゴシック" panose="020B0600070205080204" pitchFamily="50" charset="-128"/>
              </a:rPr>
              <a:t>(たま)</a:t>
            </a:r>
            <a:r>
              <a:rPr lang="en-US" altLang="ja-JP" sz="4400">
                <a:latin typeface="ＭＳ Ｐゴシック" panose="020B0600070205080204" pitchFamily="50" charset="-128"/>
              </a:rPr>
              <a:t>いざたたえよ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大いなる御神を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Text Box 1">
            <a:extLst>
              <a:ext uri="{FF2B5EF4-FFF2-40B4-BE49-F238E27FC236}">
                <a16:creationId xmlns:a16="http://schemas.microsoft.com/office/drawing/2014/main" id="{A4A785F4-637F-1DDD-D517-58D8DA5F2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輝く日を仰ぐとき</a:t>
            </a:r>
          </a:p>
        </p:txBody>
      </p:sp>
      <p:sp>
        <p:nvSpPr>
          <p:cNvPr id="381954" name="Text Box 2">
            <a:extLst>
              <a:ext uri="{FF2B5EF4-FFF2-40B4-BE49-F238E27FC236}">
                <a16:creationId xmlns:a16="http://schemas.microsoft.com/office/drawing/2014/main" id="{764B77F0-F640-41D4-B886-71A235D64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527050"/>
            <a:ext cx="66548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②森にて鳥の音を聞き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そびゆる山に登り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谷間の流れの声に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まことの御神を思う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Text Box 1">
            <a:extLst>
              <a:ext uri="{FF2B5EF4-FFF2-40B4-BE49-F238E27FC236}">
                <a16:creationId xmlns:a16="http://schemas.microsoft.com/office/drawing/2014/main" id="{4584B1A5-08C0-4215-89B8-06F943131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輝く日を仰ぐとき</a:t>
            </a:r>
          </a:p>
        </p:txBody>
      </p:sp>
      <p:sp>
        <p:nvSpPr>
          <p:cNvPr id="382978" name="Text Box 2">
            <a:extLst>
              <a:ext uri="{FF2B5EF4-FFF2-40B4-BE49-F238E27FC236}">
                <a16:creationId xmlns:a16="http://schemas.microsoft.com/office/drawing/2014/main" id="{796F5ABB-D2F0-9271-6FE2-B34A4874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527050"/>
            <a:ext cx="6797675" cy="57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我が魂</a:t>
            </a:r>
            <a:r>
              <a:rPr lang="en-US" altLang="ja-JP" sz="3200">
                <a:latin typeface="ＭＳ Ｐゴシック" panose="020B0600070205080204" pitchFamily="50" charset="-128"/>
              </a:rPr>
              <a:t>(たま)</a:t>
            </a:r>
            <a:r>
              <a:rPr lang="en-US" altLang="ja-JP" sz="4400">
                <a:latin typeface="ＭＳ Ｐゴシック" panose="020B0600070205080204" pitchFamily="50" charset="-128"/>
              </a:rPr>
              <a:t>いざたたえよ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大いなる御神を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/>
              <a:t>　 　</a:t>
            </a:r>
            <a:r>
              <a:rPr lang="en-US" altLang="ja-JP" sz="4400">
                <a:latin typeface="ＭＳ Ｐゴシック" panose="020B0600070205080204" pitchFamily="50" charset="-128"/>
              </a:rPr>
              <a:t>我が魂</a:t>
            </a:r>
            <a:r>
              <a:rPr lang="en-US" altLang="ja-JP" sz="3200">
                <a:latin typeface="ＭＳ Ｐゴシック" panose="020B0600070205080204" pitchFamily="50" charset="-128"/>
              </a:rPr>
              <a:t>(たま)</a:t>
            </a:r>
            <a:r>
              <a:rPr lang="en-US" altLang="ja-JP" sz="4400">
                <a:latin typeface="ＭＳ Ｐゴシック" panose="020B0600070205080204" pitchFamily="50" charset="-128"/>
              </a:rPr>
              <a:t>いざたたえよ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大いなる御神を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Text Box 1">
            <a:extLst>
              <a:ext uri="{FF2B5EF4-FFF2-40B4-BE49-F238E27FC236}">
                <a16:creationId xmlns:a16="http://schemas.microsoft.com/office/drawing/2014/main" id="{D789D49B-DD16-E395-036D-7938408B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輝く日を仰ぐとき</a:t>
            </a:r>
          </a:p>
        </p:txBody>
      </p:sp>
      <p:sp>
        <p:nvSpPr>
          <p:cNvPr id="384002" name="Text Box 2">
            <a:extLst>
              <a:ext uri="{FF2B5EF4-FFF2-40B4-BE49-F238E27FC236}">
                <a16:creationId xmlns:a16="http://schemas.microsoft.com/office/drawing/2014/main" id="{98AA13FB-8DE5-01B4-BB31-33F36364B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527050"/>
            <a:ext cx="66548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③御神は世人を愛し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ひとりの御子を降し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世人の救いのために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十字架にかからせたり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31EE59B7-7FA9-5D3A-39C9-19C91DA5F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92163"/>
            <a:ext cx="7772400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罪をにない　聖めたもう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小羊イェスに　栄えあれ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ハレルヤわが神　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ハレルヤ・アーメン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ふたたび我らを　生かしませ</a:t>
            </a: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80A853DD-8410-597F-AED1-1A572592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(旧)聖</a:t>
            </a:r>
            <a:r>
              <a:rPr lang="en-US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７１１</a:t>
            </a: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　ほむべきかな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Text Box 1">
            <a:extLst>
              <a:ext uri="{FF2B5EF4-FFF2-40B4-BE49-F238E27FC236}">
                <a16:creationId xmlns:a16="http://schemas.microsoft.com/office/drawing/2014/main" id="{C4CECA17-2120-9396-36AB-1029FAEA9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輝く日を仰ぐとき</a:t>
            </a:r>
          </a:p>
        </p:txBody>
      </p:sp>
      <p:sp>
        <p:nvSpPr>
          <p:cNvPr id="385026" name="Text Box 2">
            <a:extLst>
              <a:ext uri="{FF2B5EF4-FFF2-40B4-BE49-F238E27FC236}">
                <a16:creationId xmlns:a16="http://schemas.microsoft.com/office/drawing/2014/main" id="{CA653129-57C0-7748-852B-65E2AF7AB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527050"/>
            <a:ext cx="6797675" cy="57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我が魂</a:t>
            </a:r>
            <a:r>
              <a:rPr lang="en-US" altLang="ja-JP" sz="3200">
                <a:latin typeface="ＭＳ Ｐゴシック" panose="020B0600070205080204" pitchFamily="50" charset="-128"/>
              </a:rPr>
              <a:t>(たま)</a:t>
            </a:r>
            <a:r>
              <a:rPr lang="en-US" altLang="ja-JP" sz="4400">
                <a:latin typeface="ＭＳ Ｐゴシック" panose="020B0600070205080204" pitchFamily="50" charset="-128"/>
              </a:rPr>
              <a:t>いざたたえよ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大いなる御神を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/>
              <a:t>　 　</a:t>
            </a:r>
            <a:r>
              <a:rPr lang="en-US" altLang="ja-JP" sz="4400">
                <a:latin typeface="ＭＳ Ｐゴシック" panose="020B0600070205080204" pitchFamily="50" charset="-128"/>
              </a:rPr>
              <a:t>我が魂</a:t>
            </a:r>
            <a:r>
              <a:rPr lang="en-US" altLang="ja-JP" sz="3200">
                <a:latin typeface="ＭＳ Ｐゴシック" panose="020B0600070205080204" pitchFamily="50" charset="-128"/>
              </a:rPr>
              <a:t>(たま)</a:t>
            </a:r>
            <a:r>
              <a:rPr lang="en-US" altLang="ja-JP" sz="4400">
                <a:latin typeface="ＭＳ Ｐゴシック" panose="020B0600070205080204" pitchFamily="50" charset="-128"/>
              </a:rPr>
              <a:t>いざたたえよ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大いなる御神を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Text Box 1">
            <a:extLst>
              <a:ext uri="{FF2B5EF4-FFF2-40B4-BE49-F238E27FC236}">
                <a16:creationId xmlns:a16="http://schemas.microsoft.com/office/drawing/2014/main" id="{233C4134-BBE8-DD61-0772-29BACCA98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輝く日を仰ぐとき</a:t>
            </a:r>
          </a:p>
        </p:txBody>
      </p:sp>
      <p:sp>
        <p:nvSpPr>
          <p:cNvPr id="386050" name="Text Box 2">
            <a:extLst>
              <a:ext uri="{FF2B5EF4-FFF2-40B4-BE49-F238E27FC236}">
                <a16:creationId xmlns:a16="http://schemas.microsoft.com/office/drawing/2014/main" id="{47D70CBB-54F6-B408-BD66-1A32133F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527050"/>
            <a:ext cx="66548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④天地</a:t>
            </a:r>
            <a:r>
              <a:rPr lang="en-US" altLang="ja-JP" sz="3200">
                <a:latin typeface="ＭＳ Ｐゴシック" panose="020B0600070205080204" pitchFamily="50" charset="-128"/>
              </a:rPr>
              <a:t>(あめつち)</a:t>
            </a:r>
            <a:r>
              <a:rPr lang="en-US" altLang="ja-JP" sz="4400">
                <a:latin typeface="ＭＳ Ｐゴシック" panose="020B0600070205080204" pitchFamily="50" charset="-128"/>
              </a:rPr>
              <a:t>造りし神は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人をも造り変えて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正しく聖きたましい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持つ身とならしめたもう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Text Box 1">
            <a:extLst>
              <a:ext uri="{FF2B5EF4-FFF2-40B4-BE49-F238E27FC236}">
                <a16:creationId xmlns:a16="http://schemas.microsoft.com/office/drawing/2014/main" id="{5AAD4CB5-9547-67D3-F102-ECD6F1E22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輝く日を仰ぐとき</a:t>
            </a:r>
          </a:p>
        </p:txBody>
      </p:sp>
      <p:sp>
        <p:nvSpPr>
          <p:cNvPr id="387074" name="Text Box 2">
            <a:extLst>
              <a:ext uri="{FF2B5EF4-FFF2-40B4-BE49-F238E27FC236}">
                <a16:creationId xmlns:a16="http://schemas.microsoft.com/office/drawing/2014/main" id="{C7BB8FFD-A6A1-2A9D-A991-B6F57D96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527050"/>
            <a:ext cx="6797675" cy="57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我が魂</a:t>
            </a:r>
            <a:r>
              <a:rPr lang="en-US" altLang="ja-JP" sz="3200">
                <a:latin typeface="ＭＳ Ｐゴシック" panose="020B0600070205080204" pitchFamily="50" charset="-128"/>
              </a:rPr>
              <a:t>(たま)</a:t>
            </a:r>
            <a:r>
              <a:rPr lang="en-US" altLang="ja-JP" sz="4400">
                <a:latin typeface="ＭＳ Ｐゴシック" panose="020B0600070205080204" pitchFamily="50" charset="-128"/>
              </a:rPr>
              <a:t>いざたたえよ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大いなる御神を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/>
              <a:t>　 　</a:t>
            </a:r>
            <a:r>
              <a:rPr lang="en-US" altLang="ja-JP" sz="4400">
                <a:latin typeface="ＭＳ Ｐゴシック" panose="020B0600070205080204" pitchFamily="50" charset="-128"/>
              </a:rPr>
              <a:t>我が魂</a:t>
            </a:r>
            <a:r>
              <a:rPr lang="en-US" altLang="ja-JP" sz="3200">
                <a:latin typeface="ＭＳ Ｐゴシック" panose="020B0600070205080204" pitchFamily="50" charset="-128"/>
              </a:rPr>
              <a:t>(たま)</a:t>
            </a:r>
            <a:r>
              <a:rPr lang="en-US" altLang="ja-JP" sz="4400">
                <a:latin typeface="ＭＳ Ｐゴシック" panose="020B0600070205080204" pitchFamily="50" charset="-128"/>
              </a:rPr>
              <a:t>いざたたえよ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大いなる御神を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Text Box 1">
            <a:extLst>
              <a:ext uri="{FF2B5EF4-FFF2-40B4-BE49-F238E27FC236}">
                <a16:creationId xmlns:a16="http://schemas.microsoft.com/office/drawing/2014/main" id="{0A49BBF4-62C5-E350-E4C3-2F5016916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聖７９０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諸天は神の</a:t>
            </a:r>
          </a:p>
        </p:txBody>
      </p:sp>
      <p:sp>
        <p:nvSpPr>
          <p:cNvPr id="388098" name="Text Box 2">
            <a:extLst>
              <a:ext uri="{FF2B5EF4-FFF2-40B4-BE49-F238E27FC236}">
                <a16:creationId xmlns:a16="http://schemas.microsoft.com/office/drawing/2014/main" id="{78102FA4-1E7B-33F6-D072-CB0A134BD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27050"/>
            <a:ext cx="66548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①諸天は神の　尽きぬ栄え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世人に語れり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聞け海のこれにこたえ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御神をほむるを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Text Box 1">
            <a:extLst>
              <a:ext uri="{FF2B5EF4-FFF2-40B4-BE49-F238E27FC236}">
                <a16:creationId xmlns:a16="http://schemas.microsoft.com/office/drawing/2014/main" id="{C4FA4D3D-062C-F3D8-C765-EB25FB3CB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聖７９０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諸天は神の</a:t>
            </a:r>
          </a:p>
        </p:txBody>
      </p:sp>
      <p:sp>
        <p:nvSpPr>
          <p:cNvPr id="389122" name="Text Box 2">
            <a:extLst>
              <a:ext uri="{FF2B5EF4-FFF2-40B4-BE49-F238E27FC236}">
                <a16:creationId xmlns:a16="http://schemas.microsoft.com/office/drawing/2014/main" id="{3E7010E7-A822-D620-BEE3-A46FBAEE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527050"/>
            <a:ext cx="832485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星は神の命</a:t>
            </a:r>
            <a:r>
              <a:rPr lang="en-US" altLang="ja-JP" sz="3200">
                <a:latin typeface="ＭＳ Ｐゴシック" panose="020B0600070205080204" pitchFamily="50" charset="-128"/>
              </a:rPr>
              <a:t>(めい)</a:t>
            </a:r>
            <a:r>
              <a:rPr lang="en-US" altLang="ja-JP" sz="4400">
                <a:latin typeface="ＭＳ Ｐゴシック" panose="020B0600070205080204" pitchFamily="50" charset="-128"/>
              </a:rPr>
              <a:t>のままに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現れては消ゆ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日は神の僕なるぞ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たたえよ御神を　たたえよ御神を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Text Box 1">
            <a:extLst>
              <a:ext uri="{FF2B5EF4-FFF2-40B4-BE49-F238E27FC236}">
                <a16:creationId xmlns:a16="http://schemas.microsoft.com/office/drawing/2014/main" id="{2E1BBF76-03D5-E52E-6206-5FEA82CFD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聖７９０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諸天は神の</a:t>
            </a:r>
          </a:p>
        </p:txBody>
      </p:sp>
      <p:sp>
        <p:nvSpPr>
          <p:cNvPr id="390146" name="Text Box 2">
            <a:extLst>
              <a:ext uri="{FF2B5EF4-FFF2-40B4-BE49-F238E27FC236}">
                <a16:creationId xmlns:a16="http://schemas.microsoft.com/office/drawing/2014/main" id="{22C273C6-9C3A-43F1-2978-436C51799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527050"/>
            <a:ext cx="739775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②かかる秩序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かかる知恵の持ち主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御神は　時間空間をうち貫き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永遠</a:t>
            </a:r>
            <a:r>
              <a:rPr lang="en-US" altLang="ja-JP" sz="3200">
                <a:latin typeface="ＭＳ Ｐゴシック" panose="020B0600070205080204" pitchFamily="50" charset="-128"/>
              </a:rPr>
              <a:t>(ときわ)</a:t>
            </a:r>
            <a:r>
              <a:rPr lang="en-US" altLang="ja-JP" sz="4400">
                <a:latin typeface="ＭＳ Ｐゴシック" panose="020B0600070205080204" pitchFamily="50" charset="-128"/>
              </a:rPr>
              <a:t>に在</a:t>
            </a:r>
            <a:r>
              <a:rPr lang="en-US" altLang="ja-JP" sz="3200">
                <a:latin typeface="ＭＳ Ｐゴシック" panose="020B0600070205080204" pitchFamily="50" charset="-128"/>
              </a:rPr>
              <a:t>(ま)</a:t>
            </a:r>
            <a:r>
              <a:rPr lang="en-US" altLang="ja-JP" sz="4400">
                <a:latin typeface="ＭＳ Ｐゴシック" panose="020B0600070205080204" pitchFamily="50" charset="-128"/>
              </a:rPr>
              <a:t>します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Text Box 1">
            <a:extLst>
              <a:ext uri="{FF2B5EF4-FFF2-40B4-BE49-F238E27FC236}">
                <a16:creationId xmlns:a16="http://schemas.microsoft.com/office/drawing/2014/main" id="{BDE76EF3-891E-7333-0CE7-19DA6FBA6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聖７９０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諸天は神の</a:t>
            </a:r>
          </a:p>
        </p:txBody>
      </p:sp>
      <p:sp>
        <p:nvSpPr>
          <p:cNvPr id="391170" name="Text Box 2">
            <a:extLst>
              <a:ext uri="{FF2B5EF4-FFF2-40B4-BE49-F238E27FC236}">
                <a16:creationId xmlns:a16="http://schemas.microsoft.com/office/drawing/2014/main" id="{460D27C6-FD7C-3054-5197-78D0697AF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27050"/>
            <a:ext cx="66548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国々の定めもまた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御手の内にあり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誉めまつれ   この創造者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力の御神を　力の御神を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Text Box 1">
            <a:extLst>
              <a:ext uri="{FF2B5EF4-FFF2-40B4-BE49-F238E27FC236}">
                <a16:creationId xmlns:a16="http://schemas.microsoft.com/office/drawing/2014/main" id="{22F75580-5065-7A4F-8EE0-1AEECD13F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聖７９１　</a:t>
            </a:r>
            <a:r>
              <a:rPr lang="ja-JP" altLang="ja-JP" sz="2800" b="1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あげよあげよ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1/２</a:t>
            </a:r>
          </a:p>
        </p:txBody>
      </p:sp>
      <p:sp>
        <p:nvSpPr>
          <p:cNvPr id="392194" name="Text Box 2">
            <a:extLst>
              <a:ext uri="{FF2B5EF4-FFF2-40B4-BE49-F238E27FC236}">
                <a16:creationId xmlns:a16="http://schemas.microsoft.com/office/drawing/2014/main" id="{96A942A6-3200-3B92-44D8-7431EC405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527050"/>
            <a:ext cx="9250362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かど　こうべ　　　　　　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上げよ上げよ　上げよ門よ頭を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上がれ上がれ　とこしえの戸よ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栄えの君は　入らせたまわん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栄えの君は　見よ入らせたまわん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迎えまつれ君を　いざいざ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Text Box 1">
            <a:extLst>
              <a:ext uri="{FF2B5EF4-FFF2-40B4-BE49-F238E27FC236}">
                <a16:creationId xmlns:a16="http://schemas.microsoft.com/office/drawing/2014/main" id="{DE824C3F-59F4-D373-1D86-0C67F1625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聖７９１　</a:t>
            </a:r>
            <a:r>
              <a:rPr lang="ja-JP" altLang="ja-JP" sz="2800" b="1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あげよあげよ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２/２</a:t>
            </a:r>
          </a:p>
        </p:txBody>
      </p:sp>
      <p:sp>
        <p:nvSpPr>
          <p:cNvPr id="393218" name="Text Box 2">
            <a:extLst>
              <a:ext uri="{FF2B5EF4-FFF2-40B4-BE49-F238E27FC236}">
                <a16:creationId xmlns:a16="http://schemas.microsoft.com/office/drawing/2014/main" id="{FAD8A500-1F28-ECA5-7C31-08B7428DF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527050"/>
            <a:ext cx="7937500" cy="57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いざ御使いよ　栄えの君は誰か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力に満つる主　戦に猛</a:t>
            </a:r>
            <a:r>
              <a:rPr lang="en-US" altLang="ja-JP" sz="3200">
                <a:latin typeface="ＭＳ Ｐゴシック" panose="020B0600070205080204" pitchFamily="50" charset="-128"/>
              </a:rPr>
              <a:t>(たけ)</a:t>
            </a:r>
            <a:r>
              <a:rPr lang="en-US" altLang="ja-JP" sz="4400">
                <a:latin typeface="ＭＳ Ｐゴシック" panose="020B0600070205080204" pitchFamily="50" charset="-128"/>
              </a:rPr>
              <a:t>き神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栄えの君は誰か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万軍の神よ　万軍の神よ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これぞ実</a:t>
            </a:r>
            <a:r>
              <a:rPr lang="en-US" altLang="ja-JP" sz="3200">
                <a:latin typeface="ＭＳ Ｐゴシック" panose="020B0600070205080204" pitchFamily="50" charset="-128"/>
              </a:rPr>
              <a:t>(げ)</a:t>
            </a:r>
            <a:r>
              <a:rPr lang="en-US" altLang="ja-JP" sz="4400">
                <a:latin typeface="ＭＳ Ｐゴシック" panose="020B0600070205080204" pitchFamily="50" charset="-128"/>
              </a:rPr>
              <a:t>に栄えの君なる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Text Box 1">
            <a:extLst>
              <a:ext uri="{FF2B5EF4-FFF2-40B4-BE49-F238E27FC236}">
                <a16:creationId xmlns:a16="http://schemas.microsoft.com/office/drawing/2014/main" id="{487F9FA0-FD50-D057-D10D-CD0B8447E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全地よエホバの</a:t>
            </a:r>
          </a:p>
        </p:txBody>
      </p:sp>
      <p:sp>
        <p:nvSpPr>
          <p:cNvPr id="394242" name="Text Box 2">
            <a:extLst>
              <a:ext uri="{FF2B5EF4-FFF2-40B4-BE49-F238E27FC236}">
                <a16:creationId xmlns:a16="http://schemas.microsoft.com/office/drawing/2014/main" id="{C6ED15A4-62AE-0733-8467-69A00942F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27050"/>
            <a:ext cx="7850188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①全地よいざ主の　前にいでて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いざ喜びの　声をあげよ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　天なる使いよ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　地にある聖徒も誉めよ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>
            <a:extLst>
              <a:ext uri="{FF2B5EF4-FFF2-40B4-BE49-F238E27FC236}">
                <a16:creationId xmlns:a16="http://schemas.microsoft.com/office/drawing/2014/main" id="{97F16920-520F-3968-4617-CC757DFCE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92163"/>
            <a:ext cx="7772400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④汝</a:t>
            </a:r>
            <a:r>
              <a:rPr lang="en-US" altLang="ja-JP" sz="3200">
                <a:latin typeface="ＭＳ Ｐゴシック" panose="020B0600070205080204" pitchFamily="50" charset="-128"/>
              </a:rPr>
              <a:t>(</a:t>
            </a:r>
            <a:r>
              <a:rPr lang="ja-JP" altLang="ja-JP" sz="3200">
                <a:latin typeface="ＭＳ Ｐゴシック" panose="020B0600070205080204" pitchFamily="50" charset="-128"/>
              </a:rPr>
              <a:t>な)</a:t>
            </a:r>
            <a:r>
              <a:rPr lang="ja-JP" altLang="ja-JP" sz="4400">
                <a:latin typeface="ＭＳ Ｐゴシック" panose="020B0600070205080204" pitchFamily="50" charset="-128"/>
              </a:rPr>
              <a:t>が愛もて　内を満たし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炎をくだし　燃やしめよ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ハレルヤわが神　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  ハレルヤ・アーメン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ふたたび我らを　生かしませ</a:t>
            </a: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747EA0B8-8C83-752B-38B5-F35DA80EA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(旧)聖</a:t>
            </a:r>
            <a:r>
              <a:rPr lang="en-US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７１１</a:t>
            </a: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　ほむべきかな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Text Box 1">
            <a:extLst>
              <a:ext uri="{FF2B5EF4-FFF2-40B4-BE49-F238E27FC236}">
                <a16:creationId xmlns:a16="http://schemas.microsoft.com/office/drawing/2014/main" id="{F1C787A3-04D7-7D2F-0EAF-DC01C7B21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全地よエホバの</a:t>
            </a:r>
          </a:p>
        </p:txBody>
      </p:sp>
      <p:sp>
        <p:nvSpPr>
          <p:cNvPr id="395266" name="Text Box 2">
            <a:extLst>
              <a:ext uri="{FF2B5EF4-FFF2-40B4-BE49-F238E27FC236}">
                <a16:creationId xmlns:a16="http://schemas.microsoft.com/office/drawing/2014/main" id="{8841CD83-A3CC-1BAE-BA48-24F9A0383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527050"/>
            <a:ext cx="7821613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神こそ世界の　主の主王の王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君の君　いざ喜びの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声をば上げん　主はとこしえの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王なればなり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Text Box 1">
            <a:extLst>
              <a:ext uri="{FF2B5EF4-FFF2-40B4-BE49-F238E27FC236}">
                <a16:creationId xmlns:a16="http://schemas.microsoft.com/office/drawing/2014/main" id="{783F67EB-70AF-FBBB-A0AA-1C9C9D4F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全地よエホバの</a:t>
            </a:r>
          </a:p>
        </p:txBody>
      </p:sp>
      <p:sp>
        <p:nvSpPr>
          <p:cNvPr id="396290" name="Text Box 2">
            <a:extLst>
              <a:ext uri="{FF2B5EF4-FFF2-40B4-BE49-F238E27FC236}">
                <a16:creationId xmlns:a16="http://schemas.microsoft.com/office/drawing/2014/main" id="{E608A021-48A0-4018-CCF1-5E6DC5E8E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27050"/>
            <a:ext cx="7412038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②主に仕えよや　いと楽しく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いざ歌い進め　声も高く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　天なる使いよ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　地にある聖徒も誉めよ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Text Box 1">
            <a:extLst>
              <a:ext uri="{FF2B5EF4-FFF2-40B4-BE49-F238E27FC236}">
                <a16:creationId xmlns:a16="http://schemas.microsoft.com/office/drawing/2014/main" id="{AE09CEAD-C9F6-6B69-6167-DE74AF72B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全地よエホバの</a:t>
            </a:r>
          </a:p>
        </p:txBody>
      </p:sp>
      <p:sp>
        <p:nvSpPr>
          <p:cNvPr id="397314" name="Text Box 2">
            <a:extLst>
              <a:ext uri="{FF2B5EF4-FFF2-40B4-BE49-F238E27FC236}">
                <a16:creationId xmlns:a16="http://schemas.microsoft.com/office/drawing/2014/main" id="{38AD637E-FD40-F6FF-842E-8093716FB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527050"/>
            <a:ext cx="7821613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神こそ世界の　主の主王の王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君の君　いざ喜びの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声をば上げん　主はとこしえの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王なればなり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Text Box 1">
            <a:extLst>
              <a:ext uri="{FF2B5EF4-FFF2-40B4-BE49-F238E27FC236}">
                <a16:creationId xmlns:a16="http://schemas.microsoft.com/office/drawing/2014/main" id="{6F9C229A-3818-145B-CF36-A3B8BB00F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全地よエホバの</a:t>
            </a:r>
          </a:p>
        </p:txBody>
      </p:sp>
      <p:sp>
        <p:nvSpPr>
          <p:cNvPr id="398338" name="Text Box 2">
            <a:extLst>
              <a:ext uri="{FF2B5EF4-FFF2-40B4-BE49-F238E27FC236}">
                <a16:creationId xmlns:a16="http://schemas.microsoft.com/office/drawing/2014/main" id="{09AA0374-28E1-82CC-9A62-D50204867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27050"/>
            <a:ext cx="7412038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③主こそわれらの　神にまして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また恵みある　牧者なれや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　天なる使いよ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　地にある聖徒も誉めよ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ext Box 1">
            <a:extLst>
              <a:ext uri="{FF2B5EF4-FFF2-40B4-BE49-F238E27FC236}">
                <a16:creationId xmlns:a16="http://schemas.microsoft.com/office/drawing/2014/main" id="{D8C47602-6839-CE2F-AE72-2513C2391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全地よエホバの</a:t>
            </a:r>
          </a:p>
        </p:txBody>
      </p:sp>
      <p:sp>
        <p:nvSpPr>
          <p:cNvPr id="399362" name="Text Box 2">
            <a:extLst>
              <a:ext uri="{FF2B5EF4-FFF2-40B4-BE49-F238E27FC236}">
                <a16:creationId xmlns:a16="http://schemas.microsoft.com/office/drawing/2014/main" id="{75F8E02A-BDBA-4E5C-C651-2B7A2B411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527050"/>
            <a:ext cx="7821613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神こそ世界の　主の主王の王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君の君　いざ喜びの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声をば上げん　主はとこしえの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王なればなり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Text Box 1">
            <a:extLst>
              <a:ext uri="{FF2B5EF4-FFF2-40B4-BE49-F238E27FC236}">
                <a16:creationId xmlns:a16="http://schemas.microsoft.com/office/drawing/2014/main" id="{BD126935-C6B8-621F-390A-D44D8FA28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全地よエホバの</a:t>
            </a:r>
          </a:p>
        </p:txBody>
      </p:sp>
      <p:sp>
        <p:nvSpPr>
          <p:cNvPr id="400386" name="Text Box 2">
            <a:extLst>
              <a:ext uri="{FF2B5EF4-FFF2-40B4-BE49-F238E27FC236}">
                <a16:creationId xmlns:a16="http://schemas.microsoft.com/office/drawing/2014/main" id="{961E2454-1323-1705-5309-C80EB8CA7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527050"/>
            <a:ext cx="8294688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みかど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④感謝してくぐらん　主の御門を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主の憐れみは　常にあれば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　天なる使いよ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　地にある聖徒も誉めよ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Text Box 1">
            <a:extLst>
              <a:ext uri="{FF2B5EF4-FFF2-40B4-BE49-F238E27FC236}">
                <a16:creationId xmlns:a16="http://schemas.microsoft.com/office/drawing/2014/main" id="{ADFD2201-BCE1-1FDE-8308-F31ED3D6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聖７９２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全地よエホバの</a:t>
            </a:r>
          </a:p>
        </p:txBody>
      </p:sp>
      <p:sp>
        <p:nvSpPr>
          <p:cNvPr id="401410" name="Text Box 2">
            <a:extLst>
              <a:ext uri="{FF2B5EF4-FFF2-40B4-BE49-F238E27FC236}">
                <a16:creationId xmlns:a16="http://schemas.microsoft.com/office/drawing/2014/main" id="{991C23F0-2C86-4BA6-0523-0BE1119B7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527050"/>
            <a:ext cx="8270875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神こそ世界の　主の主王の王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君の君　いざ喜びの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声をば上げん　主はとこしえの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王なればなり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                アーメン・アーメン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Text Box 1">
            <a:extLst>
              <a:ext uri="{FF2B5EF4-FFF2-40B4-BE49-F238E27FC236}">
                <a16:creationId xmlns:a16="http://schemas.microsoft.com/office/drawing/2014/main" id="{D564A35E-2A3D-599B-B18C-B825124A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筝よ琴よ  １/３</a:t>
            </a:r>
          </a:p>
        </p:txBody>
      </p:sp>
      <p:sp>
        <p:nvSpPr>
          <p:cNvPr id="402434" name="Text Box 2">
            <a:extLst>
              <a:ext uri="{FF2B5EF4-FFF2-40B4-BE49-F238E27FC236}">
                <a16:creationId xmlns:a16="http://schemas.microsoft.com/office/drawing/2014/main" id="{E0817F1C-2D45-96ED-B4DF-94D47B1BB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527050"/>
            <a:ext cx="10093326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200">
                <a:latin typeface="ＭＳ Ｐゴシック" panose="020B0600070205080204" pitchFamily="50" charset="-128"/>
              </a:rPr>
              <a:t>　　そう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筝よ琴よ　覚めて神を讃えよ</a:t>
            </a:r>
            <a:r>
              <a:rPr lang="en-US" altLang="ja-JP" sz="3200">
                <a:latin typeface="ＭＳ Ｐゴシック" panose="020B0600070205080204" pitchFamily="50" charset="-128"/>
              </a:rPr>
              <a:t>                     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筝よ琴よ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われ東雲</a:t>
            </a:r>
            <a:r>
              <a:rPr lang="en-US" altLang="ja-JP" sz="3200">
                <a:latin typeface="ＭＳ Ｐゴシック" panose="020B0600070205080204" pitchFamily="50" charset="-128"/>
              </a:rPr>
              <a:t>(しののめ)</a:t>
            </a:r>
            <a:r>
              <a:rPr lang="en-US" altLang="ja-JP" sz="4400">
                <a:latin typeface="ＭＳ Ｐゴシック" panose="020B0600070205080204" pitchFamily="50" charset="-128"/>
              </a:rPr>
              <a:t>呼び覚まさん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響けや海に　広がれ空に空に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Text Box 1">
            <a:extLst>
              <a:ext uri="{FF2B5EF4-FFF2-40B4-BE49-F238E27FC236}">
                <a16:creationId xmlns:a16="http://schemas.microsoft.com/office/drawing/2014/main" id="{AD88448B-489E-C448-073D-EE449D2C3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筝よ琴よ  ２/３</a:t>
            </a:r>
          </a:p>
        </p:txBody>
      </p:sp>
      <p:sp>
        <p:nvSpPr>
          <p:cNvPr id="403458" name="Text Box 2">
            <a:extLst>
              <a:ext uri="{FF2B5EF4-FFF2-40B4-BE49-F238E27FC236}">
                <a16:creationId xmlns:a16="http://schemas.microsoft.com/office/drawing/2014/main" id="{99F19364-9E68-AD82-72CC-F667A514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963" y="527050"/>
            <a:ext cx="9170988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200">
                <a:latin typeface="ＭＳ Ｐゴシック" panose="020B0600070205080204" pitchFamily="50" charset="-128"/>
              </a:rPr>
              <a:t>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筝よ琴よ　覚めて神を讃えよ讃えよ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筝よ琴よ　われ東雲呼び覚まさん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讃えよ讃えよ　われ東雲呼び覚まさん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世の国々は　主に帰しまつらん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とこしえまでも　主のものとならん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Text Box 1">
            <a:extLst>
              <a:ext uri="{FF2B5EF4-FFF2-40B4-BE49-F238E27FC236}">
                <a16:creationId xmlns:a16="http://schemas.microsoft.com/office/drawing/2014/main" id="{EFD1CFC1-C28E-5706-FBED-C6E31C99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聖７９３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筝よ琴よ  ３/３</a:t>
            </a:r>
          </a:p>
        </p:txBody>
      </p:sp>
      <p:sp>
        <p:nvSpPr>
          <p:cNvPr id="404482" name="Text Box 2">
            <a:extLst>
              <a:ext uri="{FF2B5EF4-FFF2-40B4-BE49-F238E27FC236}">
                <a16:creationId xmlns:a16="http://schemas.microsoft.com/office/drawing/2014/main" id="{5589D89E-E906-54A7-A7FB-3B57B9F9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527050"/>
            <a:ext cx="65024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200">
                <a:latin typeface="ＭＳ Ｐゴシック" panose="020B0600070205080204" pitchFamily="50" charset="-128"/>
              </a:rPr>
              <a:t>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　アーメン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　アーメン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>
            <a:extLst>
              <a:ext uri="{FF2B5EF4-FFF2-40B4-BE49-F238E27FC236}">
                <a16:creationId xmlns:a16="http://schemas.microsoft.com/office/drawing/2014/main" id="{CCEB2987-43AF-1223-9E6A-B8B10E2B0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0"/>
            <a:ext cx="63357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聖７１２　　　神のお子のイェスさま</a:t>
            </a: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D414F343-4977-6F30-D061-3358C0132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54088"/>
            <a:ext cx="8929687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①神のお子のイェス様</a:t>
            </a:r>
          </a:p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   私さえも愛すと</a:t>
            </a:r>
          </a:p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　 聖い神の御文</a:t>
            </a:r>
            <a:r>
              <a:rPr lang="ja-JP" altLang="ja-JP" sz="3200"/>
              <a:t>(みふみ)</a:t>
            </a:r>
            <a:r>
              <a:rPr lang="ja-JP" altLang="ja-JP" sz="4400"/>
              <a:t>は　</a:t>
            </a:r>
          </a:p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   ちゃんと述べております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Text Box 1">
            <a:extLst>
              <a:ext uri="{FF2B5EF4-FFF2-40B4-BE49-F238E27FC236}">
                <a16:creationId xmlns:a16="http://schemas.microsoft.com/office/drawing/2014/main" id="{6089446E-B8B9-24B1-8412-25AF6993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聖７９４　うたえたかく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１/３</a:t>
            </a:r>
          </a:p>
        </p:txBody>
      </p:sp>
      <p:sp>
        <p:nvSpPr>
          <p:cNvPr id="405506" name="Text Box 2">
            <a:extLst>
              <a:ext uri="{FF2B5EF4-FFF2-40B4-BE49-F238E27FC236}">
                <a16:creationId xmlns:a16="http://schemas.microsoft.com/office/drawing/2014/main" id="{A745F4FF-69AE-A84E-0EBF-8BF0F23F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527050"/>
            <a:ext cx="7275513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200">
                <a:latin typeface="ＭＳ Ｐゴシック" panose="020B0600070205080204" pitchFamily="50" charset="-128"/>
              </a:rPr>
              <a:t>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歌え高く　歌え神の名を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歌え共に　御使いも御霊も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歌え高く　歌え天地</a:t>
            </a:r>
            <a:r>
              <a:rPr lang="en-US" altLang="ja-JP" sz="3200">
                <a:latin typeface="ＭＳ Ｐゴシック" panose="020B0600070205080204" pitchFamily="50" charset="-128"/>
              </a:rPr>
              <a:t>(あめつち)</a:t>
            </a:r>
            <a:r>
              <a:rPr lang="en-US" altLang="ja-JP" sz="4400">
                <a:latin typeface="ＭＳ Ｐゴシック" panose="020B0600070205080204" pitchFamily="50" charset="-128"/>
              </a:rPr>
              <a:t>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共に歌え　尊き御名を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Text Box 1">
            <a:extLst>
              <a:ext uri="{FF2B5EF4-FFF2-40B4-BE49-F238E27FC236}">
                <a16:creationId xmlns:a16="http://schemas.microsoft.com/office/drawing/2014/main" id="{32763295-EFDE-B919-EB76-60D5BF8C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聖７９４　うたえたかく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２/３</a:t>
            </a:r>
          </a:p>
        </p:txBody>
      </p:sp>
      <p:sp>
        <p:nvSpPr>
          <p:cNvPr id="406530" name="Text Box 2">
            <a:extLst>
              <a:ext uri="{FF2B5EF4-FFF2-40B4-BE49-F238E27FC236}">
                <a16:creationId xmlns:a16="http://schemas.microsoft.com/office/drawing/2014/main" id="{C62EA21B-650F-C2F6-6B01-70E837CF4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527050"/>
            <a:ext cx="8316912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200">
                <a:latin typeface="ＭＳ Ｐゴシック" panose="020B0600070205080204" pitchFamily="50" charset="-128"/>
              </a:rPr>
              <a:t>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山・原・寒き地も　主の名を讃えよ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御神は世を　治めたもう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いざみな声上げ讃えよ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讃えよ諸国人</a:t>
            </a:r>
            <a:r>
              <a:rPr lang="en-US" altLang="ja-JP" sz="3200">
                <a:latin typeface="ＭＳ Ｐゴシック" panose="020B0600070205080204" pitchFamily="50" charset="-128"/>
              </a:rPr>
              <a:t>(もろくにびと)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Text Box 1">
            <a:extLst>
              <a:ext uri="{FF2B5EF4-FFF2-40B4-BE49-F238E27FC236}">
                <a16:creationId xmlns:a16="http://schemas.microsoft.com/office/drawing/2014/main" id="{4B29660D-A042-3546-187D-9F0E6DC25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聖７９４　うたえたかく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 ３/３</a:t>
            </a:r>
          </a:p>
        </p:txBody>
      </p:sp>
      <p:sp>
        <p:nvSpPr>
          <p:cNvPr id="407554" name="Text Box 2">
            <a:extLst>
              <a:ext uri="{FF2B5EF4-FFF2-40B4-BE49-F238E27FC236}">
                <a16:creationId xmlns:a16="http://schemas.microsoft.com/office/drawing/2014/main" id="{0593E93E-7518-910B-4F81-5C85F6E7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527050"/>
            <a:ext cx="745807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200">
                <a:latin typeface="ＭＳ Ｐゴシック" panose="020B0600070205080204" pitchFamily="50" charset="-128"/>
              </a:rPr>
              <a:t>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讃えよ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類</a:t>
            </a:r>
            <a:r>
              <a:rPr lang="en-US" altLang="ja-JP" sz="3200">
                <a:latin typeface="ＭＳ Ｐゴシック" panose="020B0600070205080204" pitchFamily="50" charset="-128"/>
              </a:rPr>
              <a:t>(たぐい)</a:t>
            </a:r>
            <a:r>
              <a:rPr lang="en-US" altLang="ja-JP" sz="4400">
                <a:latin typeface="ＭＳ Ｐゴシック" panose="020B0600070205080204" pitchFamily="50" charset="-128"/>
              </a:rPr>
              <a:t>もなき御稜威</a:t>
            </a:r>
            <a:r>
              <a:rPr lang="en-US" altLang="ja-JP" sz="3200">
                <a:latin typeface="ＭＳ Ｐゴシック" panose="020B0600070205080204" pitchFamily="50" charset="-128"/>
              </a:rPr>
              <a:t>(みいつ)</a:t>
            </a:r>
            <a:r>
              <a:rPr lang="en-US" altLang="ja-JP" sz="4400">
                <a:latin typeface="ＭＳ Ｐゴシック" panose="020B0600070205080204" pitchFamily="50" charset="-128"/>
              </a:rPr>
              <a:t>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歌え歌え歌え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御稜威を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Text Box 1">
            <a:extLst>
              <a:ext uri="{FF2B5EF4-FFF2-40B4-BE49-F238E27FC236}">
                <a16:creationId xmlns:a16="http://schemas.microsoft.com/office/drawing/2014/main" id="{2009B689-6EA0-8C9A-95DD-D7C9685C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ほむべきインマヌエル</a:t>
            </a:r>
          </a:p>
        </p:txBody>
      </p:sp>
      <p:sp>
        <p:nvSpPr>
          <p:cNvPr id="408578" name="Text Box 2">
            <a:extLst>
              <a:ext uri="{FF2B5EF4-FFF2-40B4-BE49-F238E27FC236}">
                <a16:creationId xmlns:a16="http://schemas.microsoft.com/office/drawing/2014/main" id="{1A64FA13-8CF5-DBCE-9D66-863BAB787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27050"/>
            <a:ext cx="71215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①誉むべきインマヌエル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汝</a:t>
            </a:r>
            <a:r>
              <a:rPr lang="en-US" altLang="ja-JP" sz="3200">
                <a:latin typeface="ＭＳ Ｐゴシック" panose="020B0600070205080204" pitchFamily="50" charset="-128"/>
              </a:rPr>
              <a:t>(なれ)</a:t>
            </a:r>
            <a:r>
              <a:rPr lang="en-US" altLang="ja-JP" sz="4400">
                <a:latin typeface="ＭＳ Ｐゴシック" panose="020B0600070205080204" pitchFamily="50" charset="-128"/>
              </a:rPr>
              <a:t>こそ主なれ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よろずの輩</a:t>
            </a:r>
            <a:r>
              <a:rPr lang="en-US" altLang="ja-JP" sz="3200">
                <a:latin typeface="ＭＳ Ｐゴシック" panose="020B0600070205080204" pitchFamily="50" charset="-128"/>
              </a:rPr>
              <a:t>（やから）</a:t>
            </a:r>
            <a:r>
              <a:rPr lang="en-US" altLang="ja-JP" sz="4400">
                <a:latin typeface="ＭＳ Ｐゴシック" panose="020B0600070205080204" pitchFamily="50" charset="-128"/>
              </a:rPr>
              <a:t>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御稜威</a:t>
            </a:r>
            <a:r>
              <a:rPr lang="en-US" altLang="ja-JP" sz="3200">
                <a:latin typeface="ＭＳ Ｐゴシック" panose="020B0600070205080204" pitchFamily="50" charset="-128"/>
              </a:rPr>
              <a:t>(みいつ)</a:t>
            </a:r>
            <a:r>
              <a:rPr lang="en-US" altLang="ja-JP" sz="4400">
                <a:latin typeface="ＭＳ Ｐゴシック" panose="020B0600070205080204" pitchFamily="50" charset="-128"/>
              </a:rPr>
              <a:t>畏</a:t>
            </a:r>
            <a:r>
              <a:rPr lang="en-US" altLang="ja-JP" sz="3200">
                <a:latin typeface="ＭＳ Ｐゴシック" panose="020B0600070205080204" pitchFamily="50" charset="-128"/>
              </a:rPr>
              <a:t>(かしこ)</a:t>
            </a:r>
            <a:r>
              <a:rPr lang="en-US" altLang="ja-JP" sz="4400">
                <a:latin typeface="ＭＳ Ｐゴシック" panose="020B0600070205080204" pitchFamily="50" charset="-128"/>
              </a:rPr>
              <a:t>み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Text Box 1">
            <a:extLst>
              <a:ext uri="{FF2B5EF4-FFF2-40B4-BE49-F238E27FC236}">
                <a16:creationId xmlns:a16="http://schemas.microsoft.com/office/drawing/2014/main" id="{4A3F7128-3D65-836D-A453-2B76F760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ほむべきインマヌエル</a:t>
            </a:r>
          </a:p>
        </p:txBody>
      </p:sp>
      <p:sp>
        <p:nvSpPr>
          <p:cNvPr id="409602" name="Text Box 2">
            <a:extLst>
              <a:ext uri="{FF2B5EF4-FFF2-40B4-BE49-F238E27FC236}">
                <a16:creationId xmlns:a16="http://schemas.microsoft.com/office/drawing/2014/main" id="{964FA8E9-3AC5-CB39-354D-821D77481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527050"/>
            <a:ext cx="88614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成し遂げ給いし　御救いのゆえに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声をば合わせて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いざいざいざ　主を讃えよ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誉めよ愛の主を　ああインマヌエル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誉めよ愛の主を　ああインマヌエル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Text Box 1">
            <a:extLst>
              <a:ext uri="{FF2B5EF4-FFF2-40B4-BE49-F238E27FC236}">
                <a16:creationId xmlns:a16="http://schemas.microsoft.com/office/drawing/2014/main" id="{A0BE95B1-4CB1-AA09-8855-B0E566532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ほむべきインマヌエル</a:t>
            </a:r>
          </a:p>
        </p:txBody>
      </p:sp>
      <p:sp>
        <p:nvSpPr>
          <p:cNvPr id="410626" name="Text Box 2">
            <a:extLst>
              <a:ext uri="{FF2B5EF4-FFF2-40B4-BE49-F238E27FC236}">
                <a16:creationId xmlns:a16="http://schemas.microsoft.com/office/drawing/2014/main" id="{4783DD1D-AAAC-AE46-DBE3-A6DC5458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27050"/>
            <a:ext cx="8866187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賛美・栄え・知識　感謝・力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尊き君にあれや　誉めよ愛の主を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ああインマヌエル　誉めよ愛の主よ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ああインマヌエル　主は君の君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王の王なり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Text Box 1">
            <a:extLst>
              <a:ext uri="{FF2B5EF4-FFF2-40B4-BE49-F238E27FC236}">
                <a16:creationId xmlns:a16="http://schemas.microsoft.com/office/drawing/2014/main" id="{6133D0D4-F7EF-D502-B4BB-26AE6C58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ほむべきインマヌエル</a:t>
            </a:r>
          </a:p>
        </p:txBody>
      </p:sp>
      <p:sp>
        <p:nvSpPr>
          <p:cNvPr id="411650" name="Text Box 2">
            <a:extLst>
              <a:ext uri="{FF2B5EF4-FFF2-40B4-BE49-F238E27FC236}">
                <a16:creationId xmlns:a16="http://schemas.microsoft.com/office/drawing/2014/main" id="{588380DF-7E33-44FB-9A6D-B848DB636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27050"/>
            <a:ext cx="71215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②誉むべきインマヌエル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汝</a:t>
            </a:r>
            <a:r>
              <a:rPr lang="en-US" altLang="ja-JP" sz="3200">
                <a:latin typeface="ＭＳ Ｐゴシック" panose="020B0600070205080204" pitchFamily="50" charset="-128"/>
              </a:rPr>
              <a:t>(なれ)</a:t>
            </a:r>
            <a:r>
              <a:rPr lang="en-US" altLang="ja-JP" sz="4400">
                <a:latin typeface="ＭＳ Ｐゴシック" panose="020B0600070205080204" pitchFamily="50" charset="-128"/>
              </a:rPr>
              <a:t>こそ主なれ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諸々の王よ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栄えを仰ぎ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Text Box 1">
            <a:extLst>
              <a:ext uri="{FF2B5EF4-FFF2-40B4-BE49-F238E27FC236}">
                <a16:creationId xmlns:a16="http://schemas.microsoft.com/office/drawing/2014/main" id="{3BCC1316-B3CF-D60D-D658-B7D5979C5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ほむべきインマヌエル</a:t>
            </a:r>
          </a:p>
        </p:txBody>
      </p:sp>
      <p:sp>
        <p:nvSpPr>
          <p:cNvPr id="412674" name="Text Box 2">
            <a:extLst>
              <a:ext uri="{FF2B5EF4-FFF2-40B4-BE49-F238E27FC236}">
                <a16:creationId xmlns:a16="http://schemas.microsoft.com/office/drawing/2014/main" id="{F96E75C6-3D56-4104-7E41-1434B3710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527050"/>
            <a:ext cx="88614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この世を治むる　神の小羊の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前にひざまずき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いざいざいざ　主を讃えよ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誉めよ愛の主を　ああインマヌエル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誉めよ愛の主を　ああインマヌエル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Text Box 1">
            <a:extLst>
              <a:ext uri="{FF2B5EF4-FFF2-40B4-BE49-F238E27FC236}">
                <a16:creationId xmlns:a16="http://schemas.microsoft.com/office/drawing/2014/main" id="{23F76698-F4E4-68E4-6877-0B34E40D7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ほむべきインマヌエル</a:t>
            </a:r>
          </a:p>
        </p:txBody>
      </p:sp>
      <p:sp>
        <p:nvSpPr>
          <p:cNvPr id="413698" name="Text Box 2">
            <a:extLst>
              <a:ext uri="{FF2B5EF4-FFF2-40B4-BE49-F238E27FC236}">
                <a16:creationId xmlns:a16="http://schemas.microsoft.com/office/drawing/2014/main" id="{0EDA54DE-0A8C-D7E2-544C-FEE3581B9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27050"/>
            <a:ext cx="8866187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賛美・栄え・知識　感謝・力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尊き君にあれや　誉めよ愛の主を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ああインマヌエル　誉めよ愛の主よ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ああインマヌエル　主は君の君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王の王なり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Text Box 1">
            <a:extLst>
              <a:ext uri="{FF2B5EF4-FFF2-40B4-BE49-F238E27FC236}">
                <a16:creationId xmlns:a16="http://schemas.microsoft.com/office/drawing/2014/main" id="{74C5E4FC-424A-0D25-FB47-7EE3E20DF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ほむべきインマヌエル</a:t>
            </a:r>
          </a:p>
        </p:txBody>
      </p:sp>
      <p:sp>
        <p:nvSpPr>
          <p:cNvPr id="414722" name="Text Box 2">
            <a:extLst>
              <a:ext uri="{FF2B5EF4-FFF2-40B4-BE49-F238E27FC236}">
                <a16:creationId xmlns:a16="http://schemas.microsoft.com/office/drawing/2014/main" id="{94CFC039-1D6D-1996-E48C-D9426555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527050"/>
            <a:ext cx="71215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③誉むべきインマヌエル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汝</a:t>
            </a:r>
            <a:r>
              <a:rPr lang="en-US" altLang="ja-JP" sz="3200">
                <a:latin typeface="ＭＳ Ｐゴシック" panose="020B0600070205080204" pitchFamily="50" charset="-128"/>
              </a:rPr>
              <a:t>(なれ)</a:t>
            </a:r>
            <a:r>
              <a:rPr lang="en-US" altLang="ja-JP" sz="4400">
                <a:latin typeface="ＭＳ Ｐゴシック" panose="020B0600070205080204" pitchFamily="50" charset="-128"/>
              </a:rPr>
              <a:t>こそ主なれ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救いを受けたる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御神の子らよ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714FE42D-BFB3-0D4E-B244-F159B8D3E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2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聖７０１　父の神の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C9265A93-2430-9EB0-4873-F40CCB91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215900"/>
            <a:ext cx="763905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父の神の　庭の中で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神に造られた　者の声が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谷に響き　雲に入る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彼等はみ業を　讃えるのだ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>
            <a:extLst>
              <a:ext uri="{FF2B5EF4-FFF2-40B4-BE49-F238E27FC236}">
                <a16:creationId xmlns:a16="http://schemas.microsoft.com/office/drawing/2014/main" id="{B6DA3F99-1E89-8FD7-2B56-48A751F7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0"/>
            <a:ext cx="66246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聖７１２　　　神のお子のイェスさま</a:t>
            </a:r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12CF20D7-6459-3CE9-896A-0A84785CF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54088"/>
            <a:ext cx="8929687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　 私をも愛して　下さるイェス様</a:t>
            </a:r>
          </a:p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　 心から愛して　仕えましょう</a:t>
            </a:r>
          </a:p>
          <a:p>
            <a:pPr>
              <a:spcBef>
                <a:spcPts val="800"/>
              </a:spcBef>
              <a:buClrTx/>
              <a:buSzPct val="80000"/>
              <a:buFontTx/>
              <a:buNone/>
            </a:pPr>
            <a:r>
              <a:rPr lang="ja-JP" altLang="ja-JP" sz="4400"/>
              <a:t>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Text Box 1">
            <a:extLst>
              <a:ext uri="{FF2B5EF4-FFF2-40B4-BE49-F238E27FC236}">
                <a16:creationId xmlns:a16="http://schemas.microsoft.com/office/drawing/2014/main" id="{FF8D9F32-A098-B52E-3CB7-3B2373BB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ほむべきインマヌエル</a:t>
            </a:r>
          </a:p>
        </p:txBody>
      </p:sp>
      <p:sp>
        <p:nvSpPr>
          <p:cNvPr id="415746" name="Text Box 2">
            <a:extLst>
              <a:ext uri="{FF2B5EF4-FFF2-40B4-BE49-F238E27FC236}">
                <a16:creationId xmlns:a16="http://schemas.microsoft.com/office/drawing/2014/main" id="{596BD058-CD50-3588-99AF-A4A90E9D0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527050"/>
            <a:ext cx="88614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真白き御位を　幾重にも囲み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聖き歌をもて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いざいざいざ　主を讃えよ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誉めよ愛の主を　ああインマヌエル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誉めよ愛の主を　ああインマヌエル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Text Box 1">
            <a:extLst>
              <a:ext uri="{FF2B5EF4-FFF2-40B4-BE49-F238E27FC236}">
                <a16:creationId xmlns:a16="http://schemas.microsoft.com/office/drawing/2014/main" id="{DF712FA0-E170-9F8C-2D5A-6154037B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聖７９５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ほむべきインマヌエル</a:t>
            </a:r>
          </a:p>
        </p:txBody>
      </p:sp>
      <p:sp>
        <p:nvSpPr>
          <p:cNvPr id="416770" name="Text Box 2">
            <a:extLst>
              <a:ext uri="{FF2B5EF4-FFF2-40B4-BE49-F238E27FC236}">
                <a16:creationId xmlns:a16="http://schemas.microsoft.com/office/drawing/2014/main" id="{DE17B4A7-2965-58DD-937C-5DCA106C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27050"/>
            <a:ext cx="8866187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賛美・栄え・知識　感謝・力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尊き君にあれや　誉めよ愛の主を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ああインマヌエル　誉めよ愛の主よ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ああインマヌエル　主は君の君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王の王なり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Text Box 1">
            <a:extLst>
              <a:ext uri="{FF2B5EF4-FFF2-40B4-BE49-F238E27FC236}">
                <a16:creationId xmlns:a16="http://schemas.microsoft.com/office/drawing/2014/main" id="{7723DADC-6C4D-AFB6-40BD-421B7F4B5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つくられしものよ</a:t>
            </a:r>
          </a:p>
        </p:txBody>
      </p:sp>
      <p:sp>
        <p:nvSpPr>
          <p:cNvPr id="417794" name="Text Box 2">
            <a:extLst>
              <a:ext uri="{FF2B5EF4-FFF2-40B4-BE49-F238E27FC236}">
                <a16:creationId xmlns:a16="http://schemas.microsoft.com/office/drawing/2014/main" id="{71730324-09F1-DFFD-3FAE-371D8195A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527050"/>
            <a:ext cx="782955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①造られし者よ　声上げて歌え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ハレルヤ！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造り主にして　その支配者なる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主なる神を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ハレルヤ！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Text Box 1">
            <a:extLst>
              <a:ext uri="{FF2B5EF4-FFF2-40B4-BE49-F238E27FC236}">
                <a16:creationId xmlns:a16="http://schemas.microsoft.com/office/drawing/2014/main" id="{34DD5C52-7B3B-42D6-7DFA-10602891E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つくられしものよ</a:t>
            </a:r>
          </a:p>
        </p:txBody>
      </p:sp>
      <p:sp>
        <p:nvSpPr>
          <p:cNvPr id="418818" name="Text Box 2">
            <a:extLst>
              <a:ext uri="{FF2B5EF4-FFF2-40B4-BE49-F238E27FC236}">
                <a16:creationId xmlns:a16="http://schemas.microsoft.com/office/drawing/2014/main" id="{ED97A950-0E08-9EAA-A145-DE172419F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527050"/>
            <a:ext cx="803275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②風よ主を歌え　雲よ主を誉めよ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ハレルヤ！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朝日いざ歌え　夕月いざ誉めよ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主なる神を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ハレルヤ！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Text Box 1">
            <a:extLst>
              <a:ext uri="{FF2B5EF4-FFF2-40B4-BE49-F238E27FC236}">
                <a16:creationId xmlns:a16="http://schemas.microsoft.com/office/drawing/2014/main" id="{29D19D83-C4A8-8E4C-B4E4-BDBE33145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つくられしものよ</a:t>
            </a:r>
          </a:p>
        </p:txBody>
      </p:sp>
      <p:sp>
        <p:nvSpPr>
          <p:cNvPr id="419842" name="Text Box 2">
            <a:extLst>
              <a:ext uri="{FF2B5EF4-FFF2-40B4-BE49-F238E27FC236}">
                <a16:creationId xmlns:a16="http://schemas.microsoft.com/office/drawing/2014/main" id="{ECB69D86-CCFF-24C1-DF78-9F244FFDF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527050"/>
            <a:ext cx="8053388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③清らの流れよ　主のために歌え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ハレルヤ!　ハレルヤ!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人をば温め　照らす日よ歌え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主なる神を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ハレルヤ！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Text Box 1">
            <a:extLst>
              <a:ext uri="{FF2B5EF4-FFF2-40B4-BE49-F238E27FC236}">
                <a16:creationId xmlns:a16="http://schemas.microsoft.com/office/drawing/2014/main" id="{33E743AE-CB48-FB09-960C-E9BEA4A86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つくられしものよ</a:t>
            </a:r>
          </a:p>
        </p:txBody>
      </p:sp>
      <p:sp>
        <p:nvSpPr>
          <p:cNvPr id="420866" name="Text Box 2">
            <a:extLst>
              <a:ext uri="{FF2B5EF4-FFF2-40B4-BE49-F238E27FC236}">
                <a16:creationId xmlns:a16="http://schemas.microsoft.com/office/drawing/2014/main" id="{67ABA73C-D0B6-1BBB-6056-86F531014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527050"/>
            <a:ext cx="7870825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ゆる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④互いに赦して　心より歌え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ハレルヤ!　ハレルヤ!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重荷を負う者　荷を降ろし歌え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主なる神を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ハレルヤ！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Text Box 1">
            <a:extLst>
              <a:ext uri="{FF2B5EF4-FFF2-40B4-BE49-F238E27FC236}">
                <a16:creationId xmlns:a16="http://schemas.microsoft.com/office/drawing/2014/main" id="{8378DD6B-F1D6-F4CF-F772-EAABB4E3D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聖７９６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つくられしものよ</a:t>
            </a:r>
          </a:p>
        </p:txBody>
      </p:sp>
      <p:sp>
        <p:nvSpPr>
          <p:cNvPr id="421890" name="Text Box 2">
            <a:extLst>
              <a:ext uri="{FF2B5EF4-FFF2-40B4-BE49-F238E27FC236}">
                <a16:creationId xmlns:a16="http://schemas.microsoft.com/office/drawing/2014/main" id="{D72BC10E-0525-F8DB-BE9E-16A20D46B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527050"/>
            <a:ext cx="7837488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                              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⑤造られし者は　ことごとく歌え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ハレルヤ!　ハレルヤ!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歌えいざ父と　子と御霊にます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主なる神を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ハレルヤ！　ハレルヤ！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Text Box 1">
            <a:extLst>
              <a:ext uri="{FF2B5EF4-FFF2-40B4-BE49-F238E27FC236}">
                <a16:creationId xmlns:a16="http://schemas.microsoft.com/office/drawing/2014/main" id="{9C6E0A4B-AA18-D5AA-38EF-71CB4FC97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父の神ほめたたえまつれ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1/6</a:t>
            </a:r>
          </a:p>
        </p:txBody>
      </p:sp>
      <p:sp>
        <p:nvSpPr>
          <p:cNvPr id="422914" name="Text Box 2">
            <a:extLst>
              <a:ext uri="{FF2B5EF4-FFF2-40B4-BE49-F238E27FC236}">
                <a16:creationId xmlns:a16="http://schemas.microsoft.com/office/drawing/2014/main" id="{A079CE4D-1583-7AD9-784F-C18F25C1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527050"/>
            <a:ext cx="6980238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父の神　誉め讃えまつれ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この世をば　限りなく愛し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御子をさえ　惜しまず降して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世の人を　救わせ給えり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Text Box 1">
            <a:extLst>
              <a:ext uri="{FF2B5EF4-FFF2-40B4-BE49-F238E27FC236}">
                <a16:creationId xmlns:a16="http://schemas.microsoft.com/office/drawing/2014/main" id="{B062A947-54F0-74B3-1785-66CD44286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父の神ほめたたえまつれ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2/6</a:t>
            </a:r>
          </a:p>
        </p:txBody>
      </p:sp>
      <p:sp>
        <p:nvSpPr>
          <p:cNvPr id="423938" name="Text Box 2">
            <a:extLst>
              <a:ext uri="{FF2B5EF4-FFF2-40B4-BE49-F238E27FC236}">
                <a16:creationId xmlns:a16="http://schemas.microsoft.com/office/drawing/2014/main" id="{D82069CD-EB88-1091-8709-CE48BFDD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27050"/>
            <a:ext cx="79248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ああ誉めよ　その御力を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天なる使い　合わせよ琴の音に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ああ歌え　その大御業を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地に住む人よ　心と声合わせ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Text Box 1">
            <a:extLst>
              <a:ext uri="{FF2B5EF4-FFF2-40B4-BE49-F238E27FC236}">
                <a16:creationId xmlns:a16="http://schemas.microsoft.com/office/drawing/2014/main" id="{785C15B1-B999-2037-B5D6-785E82AB1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父の神ほめたたえまつれ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3/6</a:t>
            </a:r>
          </a:p>
        </p:txBody>
      </p:sp>
      <p:sp>
        <p:nvSpPr>
          <p:cNvPr id="424962" name="Text Box 2">
            <a:extLst>
              <a:ext uri="{FF2B5EF4-FFF2-40B4-BE49-F238E27FC236}">
                <a16:creationId xmlns:a16="http://schemas.microsoft.com/office/drawing/2014/main" id="{0276FB6C-6F7B-F074-BD0E-292711E21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527050"/>
            <a:ext cx="7743825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ああ御名に　勝る御名はあらじ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過ぎし世にも　この世にも 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なお先の世にも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ああ御手の 救いに比べ得る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奇</a:t>
            </a:r>
            <a:r>
              <a:rPr lang="en-US" altLang="ja-JP" sz="3200">
                <a:latin typeface="ＭＳ Ｐゴシック" panose="020B0600070205080204" pitchFamily="50" charset="-128"/>
              </a:rPr>
              <a:t>(くす)</a:t>
            </a:r>
            <a:r>
              <a:rPr lang="en-US" altLang="ja-JP" sz="4400">
                <a:latin typeface="ＭＳ Ｐゴシック" panose="020B0600070205080204" pitchFamily="50" charset="-128"/>
              </a:rPr>
              <a:t>しき救いはあらじ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>
            <a:extLst>
              <a:ext uri="{FF2B5EF4-FFF2-40B4-BE49-F238E27FC236}">
                <a16:creationId xmlns:a16="http://schemas.microsoft.com/office/drawing/2014/main" id="{6A24FA98-A6D4-90D3-19A0-A11ACDCA0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0"/>
            <a:ext cx="63357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聖７１２　　　神のお子のイェスさま</a:t>
            </a:r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1D24FDC9-7BF1-17DB-D934-BD4C31211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54088"/>
            <a:ext cx="8929687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②道を忘れ迷子に　</a:t>
            </a:r>
          </a:p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   なった時も私を</a:t>
            </a:r>
          </a:p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　 見つけ出してしからず　</a:t>
            </a:r>
          </a:p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   愛したもうイェス様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Text Box 1">
            <a:extLst>
              <a:ext uri="{FF2B5EF4-FFF2-40B4-BE49-F238E27FC236}">
                <a16:creationId xmlns:a16="http://schemas.microsoft.com/office/drawing/2014/main" id="{178AB47C-64B8-CD1C-E266-B90A0EC7B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父の神ほめたたえまつれ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４/6</a:t>
            </a:r>
          </a:p>
        </p:txBody>
      </p:sp>
      <p:sp>
        <p:nvSpPr>
          <p:cNvPr id="425986" name="Text Box 2">
            <a:extLst>
              <a:ext uri="{FF2B5EF4-FFF2-40B4-BE49-F238E27FC236}">
                <a16:creationId xmlns:a16="http://schemas.microsoft.com/office/drawing/2014/main" id="{3CEC3C93-C23F-03E4-B7B0-DC8AFC38B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527050"/>
            <a:ext cx="79375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天</a:t>
            </a:r>
            <a:r>
              <a:rPr lang="en-US" altLang="ja-JP" sz="3200">
                <a:latin typeface="ＭＳ Ｐゴシック" panose="020B0600070205080204" pitchFamily="50" charset="-128"/>
              </a:rPr>
              <a:t>(あめ)</a:t>
            </a:r>
            <a:r>
              <a:rPr lang="en-US" altLang="ja-JP" sz="4400">
                <a:latin typeface="ＭＳ Ｐゴシック" panose="020B0600070205080204" pitchFamily="50" charset="-128"/>
              </a:rPr>
              <a:t>にも土にも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いざ讃えよ   御使いも人も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全知全能の  限りなき神を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天地を造りて 手の中に治むる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Text Box 1">
            <a:extLst>
              <a:ext uri="{FF2B5EF4-FFF2-40B4-BE49-F238E27FC236}">
                <a16:creationId xmlns:a16="http://schemas.microsoft.com/office/drawing/2014/main" id="{ACED2C32-3158-B5A3-7211-551431DFF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父の神ほめたたえまつれ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５/6</a:t>
            </a:r>
          </a:p>
        </p:txBody>
      </p:sp>
      <p:sp>
        <p:nvSpPr>
          <p:cNvPr id="427010" name="Text Box 2">
            <a:extLst>
              <a:ext uri="{FF2B5EF4-FFF2-40B4-BE49-F238E27FC236}">
                <a16:creationId xmlns:a16="http://schemas.microsoft.com/office/drawing/2014/main" id="{A8A7C975-1DF5-20E8-68B0-0A6E2CBE0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527050"/>
            <a:ext cx="8993187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 さんみ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三位にしてひとりにます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主なる神を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名誉・栄光・賛美・知識・力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主の主にあれ！　君の君にあれ！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Text Box 1">
            <a:extLst>
              <a:ext uri="{FF2B5EF4-FFF2-40B4-BE49-F238E27FC236}">
                <a16:creationId xmlns:a16="http://schemas.microsoft.com/office/drawing/2014/main" id="{DA9A768F-F69A-CC34-F774-BD950FA24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聖７９７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父の神ほめたたえまつれ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６/6</a:t>
            </a:r>
          </a:p>
        </p:txBody>
      </p:sp>
      <p:sp>
        <p:nvSpPr>
          <p:cNvPr id="428034" name="Text Box 2">
            <a:extLst>
              <a:ext uri="{FF2B5EF4-FFF2-40B4-BE49-F238E27FC236}">
                <a16:creationId xmlns:a16="http://schemas.microsoft.com/office/drawing/2014/main" id="{B3F25622-4667-E768-8CE7-C9AF81550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527050"/>
            <a:ext cx="82550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あめ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感謝の歌声　天にも地にも満つ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「大いなるかな　聖きかな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主なる神！」と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Text Box 1">
            <a:extLst>
              <a:ext uri="{FF2B5EF4-FFF2-40B4-BE49-F238E27FC236}">
                <a16:creationId xmlns:a16="http://schemas.microsoft.com/office/drawing/2014/main" id="{A883CC87-1F95-1B43-0439-313061E47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ほめたたえよ　１/２</a:t>
            </a:r>
          </a:p>
        </p:txBody>
      </p:sp>
      <p:sp>
        <p:nvSpPr>
          <p:cNvPr id="429058" name="Text Box 2">
            <a:extLst>
              <a:ext uri="{FF2B5EF4-FFF2-40B4-BE49-F238E27FC236}">
                <a16:creationId xmlns:a16="http://schemas.microsoft.com/office/drawing/2014/main" id="{C9D0A816-42CA-9555-1A5B-809525311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8288" y="527050"/>
            <a:ext cx="9453563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　誉め讃えよ　誉め讃えよ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  誉め讃えよ　聖き神は 成し給えり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 奇</a:t>
            </a:r>
            <a:r>
              <a:rPr lang="en-US" altLang="ja-JP" sz="3200">
                <a:latin typeface="ＭＳ Ｐゴシック" panose="020B0600070205080204" pitchFamily="50" charset="-128"/>
              </a:rPr>
              <a:t>(く)</a:t>
            </a:r>
            <a:r>
              <a:rPr lang="en-US" altLang="ja-JP" sz="4400">
                <a:latin typeface="ＭＳ Ｐゴシック" panose="020B0600070205080204" pitchFamily="50" charset="-128"/>
              </a:rPr>
              <a:t>しき業を 業を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 救いませり 救いませり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 汚れ果てし 身を御恵みもて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Text Box 1">
            <a:extLst>
              <a:ext uri="{FF2B5EF4-FFF2-40B4-BE49-F238E27FC236}">
                <a16:creationId xmlns:a16="http://schemas.microsoft.com/office/drawing/2014/main" id="{C946F296-B70D-370F-2887-411B69140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聖７９８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ほめたたえよ　２/２</a:t>
            </a:r>
          </a:p>
        </p:txBody>
      </p:sp>
      <p:sp>
        <p:nvSpPr>
          <p:cNvPr id="430082" name="Text Box 2">
            <a:extLst>
              <a:ext uri="{FF2B5EF4-FFF2-40B4-BE49-F238E27FC236}">
                <a16:creationId xmlns:a16="http://schemas.microsoft.com/office/drawing/2014/main" id="{C335CDC6-96F3-8CD3-418A-3FFA0AB3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527050"/>
            <a:ext cx="7656512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　  救いませり 　救いませり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 汚れ果てし 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  汚れ果てし 身を御恵みもて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 　救いませり　救いませり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ext Box 1">
            <a:extLst>
              <a:ext uri="{FF2B5EF4-FFF2-40B4-BE49-F238E27FC236}">
                <a16:creationId xmlns:a16="http://schemas.microsoft.com/office/drawing/2014/main" id="{A480FDDC-2F2C-60BC-E26F-09B3739FD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天地を治める</a:t>
            </a:r>
          </a:p>
        </p:txBody>
      </p:sp>
      <p:sp>
        <p:nvSpPr>
          <p:cNvPr id="431106" name="Text Box 2">
            <a:extLst>
              <a:ext uri="{FF2B5EF4-FFF2-40B4-BE49-F238E27FC236}">
                <a16:creationId xmlns:a16="http://schemas.microsoft.com/office/drawing/2014/main" id="{F084F070-4F95-6F79-C70E-C6E542DC1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527050"/>
            <a:ext cx="76581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①天地を治める　御神を讃えて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歌え歌え　高らかに歌え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野山に響かせ　雲まで響かせ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歌え歌え　高らかに歌え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Text Box 1">
            <a:extLst>
              <a:ext uri="{FF2B5EF4-FFF2-40B4-BE49-F238E27FC236}">
                <a16:creationId xmlns:a16="http://schemas.microsoft.com/office/drawing/2014/main" id="{7097B460-7CF3-C897-FBFD-CAEBFB208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天地を治める</a:t>
            </a:r>
          </a:p>
        </p:txBody>
      </p:sp>
      <p:sp>
        <p:nvSpPr>
          <p:cNvPr id="432130" name="Text Box 2">
            <a:extLst>
              <a:ext uri="{FF2B5EF4-FFF2-40B4-BE49-F238E27FC236}">
                <a16:creationId xmlns:a16="http://schemas.microsoft.com/office/drawing/2014/main" id="{7D9D7E9C-D884-B7CA-ABFC-649589900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27050"/>
            <a:ext cx="66548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上ない力と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知恵とを讃えて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歌え歌え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高らかに歌え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Text Box 1">
            <a:extLst>
              <a:ext uri="{FF2B5EF4-FFF2-40B4-BE49-F238E27FC236}">
                <a16:creationId xmlns:a16="http://schemas.microsoft.com/office/drawing/2014/main" id="{D0C342F4-4537-17C9-AE83-9080F2CF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天地を治める</a:t>
            </a:r>
          </a:p>
        </p:txBody>
      </p:sp>
      <p:sp>
        <p:nvSpPr>
          <p:cNvPr id="433154" name="Text Box 2">
            <a:extLst>
              <a:ext uri="{FF2B5EF4-FFF2-40B4-BE49-F238E27FC236}">
                <a16:creationId xmlns:a16="http://schemas.microsoft.com/office/drawing/2014/main" id="{B9CF8A4F-6D68-519A-4217-CD273869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527050"/>
            <a:ext cx="8755062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②万物育</a:t>
            </a:r>
            <a:r>
              <a:rPr lang="en-US" altLang="ja-JP" sz="3200">
                <a:latin typeface="ＭＳ Ｐゴシック" panose="020B0600070205080204" pitchFamily="50" charset="-128"/>
              </a:rPr>
              <a:t>（はぐく)</a:t>
            </a:r>
            <a:r>
              <a:rPr lang="en-US" altLang="ja-JP" sz="4400">
                <a:latin typeface="ＭＳ Ｐゴシック" panose="020B0600070205080204" pitchFamily="50" charset="-128"/>
              </a:rPr>
              <a:t>む　御神を讃えて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歌え歌え　高らかに歌え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小花に呼びかけ　小鳥に呼びかけ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歌え歌え　高らかに歌え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Text Box 1">
            <a:extLst>
              <a:ext uri="{FF2B5EF4-FFF2-40B4-BE49-F238E27FC236}">
                <a16:creationId xmlns:a16="http://schemas.microsoft.com/office/drawing/2014/main" id="{D57FF7D4-BB8A-01A4-A8D4-D45EFC54E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天地を治める</a:t>
            </a:r>
          </a:p>
        </p:txBody>
      </p:sp>
      <p:sp>
        <p:nvSpPr>
          <p:cNvPr id="434178" name="Text Box 2">
            <a:extLst>
              <a:ext uri="{FF2B5EF4-FFF2-40B4-BE49-F238E27FC236}">
                <a16:creationId xmlns:a16="http://schemas.microsoft.com/office/drawing/2014/main" id="{2AC477EC-AAB1-A916-A203-E2D74D973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27050"/>
            <a:ext cx="66548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豊かな恵みと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まことを讃えて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歌え歌え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高らかに歌え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Text Box 1">
            <a:extLst>
              <a:ext uri="{FF2B5EF4-FFF2-40B4-BE49-F238E27FC236}">
                <a16:creationId xmlns:a16="http://schemas.microsoft.com/office/drawing/2014/main" id="{E5422AB6-EF0E-E3E6-FE40-1AFB1C93B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天地を治める</a:t>
            </a:r>
          </a:p>
        </p:txBody>
      </p:sp>
      <p:sp>
        <p:nvSpPr>
          <p:cNvPr id="435202" name="Text Box 2">
            <a:extLst>
              <a:ext uri="{FF2B5EF4-FFF2-40B4-BE49-F238E27FC236}">
                <a16:creationId xmlns:a16="http://schemas.microsoft.com/office/drawing/2014/main" id="{CE048630-8220-3A39-14F1-A705527C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"/>
            <a:ext cx="7269163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③人類導く　御神を讃えて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歌え歌え　高らかに歌え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村でも町でも　島でも声あげ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歌え歌え　高らかに歌え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F445814D-2120-A419-444B-3FD4BA0AD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0"/>
            <a:ext cx="66246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聖７１２　　　神のお子のイェスさま</a:t>
            </a: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07D887F3-067E-EEE3-8385-600393DE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54088"/>
            <a:ext cx="8929687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　 私をも愛して　下さるイェス様</a:t>
            </a:r>
          </a:p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　 心から愛して　仕えましょう</a:t>
            </a:r>
          </a:p>
          <a:p>
            <a:pPr>
              <a:spcBef>
                <a:spcPts val="800"/>
              </a:spcBef>
              <a:buClrTx/>
              <a:buSzPct val="80000"/>
              <a:buFontTx/>
              <a:buNone/>
            </a:pPr>
            <a:r>
              <a:rPr lang="ja-JP" altLang="ja-JP" sz="4400"/>
              <a:t>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Text Box 1">
            <a:extLst>
              <a:ext uri="{FF2B5EF4-FFF2-40B4-BE49-F238E27FC236}">
                <a16:creationId xmlns:a16="http://schemas.microsoft.com/office/drawing/2014/main" id="{C77E023C-4F79-BACD-A4CE-8491FCAB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聖７９９　</a:t>
            </a:r>
            <a:r>
              <a:rPr lang="ja-JP" altLang="ja-JP" sz="2800">
                <a:solidFill>
                  <a:srgbClr val="FFFF00"/>
                </a:solidFill>
                <a:latin typeface="Calibri" panose="020F0502020204030204" pitchFamily="34" charset="0"/>
                <a:ea typeface="HG丸ｺﾞｼｯｸM-PRO" panose="020F0600000000000000" pitchFamily="50" charset="-128"/>
              </a:rPr>
              <a:t>天地を治める</a:t>
            </a:r>
          </a:p>
        </p:txBody>
      </p:sp>
      <p:sp>
        <p:nvSpPr>
          <p:cNvPr id="436226" name="Text Box 2">
            <a:extLst>
              <a:ext uri="{FF2B5EF4-FFF2-40B4-BE49-F238E27FC236}">
                <a16:creationId xmlns:a16="http://schemas.microsoft.com/office/drawing/2014/main" id="{9A549E5E-33D5-81DE-8046-75FD5450B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27050"/>
            <a:ext cx="66548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　　　　　　　　　　　　　　　　　　　　　　　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御子なる主イェスの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救いを讃えて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歌え歌え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高らかに歌え　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>
            <a:extLst>
              <a:ext uri="{FF2B5EF4-FFF2-40B4-BE49-F238E27FC236}">
                <a16:creationId xmlns:a16="http://schemas.microsoft.com/office/drawing/2014/main" id="{6FB99FBA-7DA3-67AA-5411-B09D6C07B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0"/>
            <a:ext cx="67675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聖７１２　　　神のお子のイェスさま</a:t>
            </a:r>
          </a:p>
        </p:txBody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259E762D-4947-85F9-0AE5-30991AB00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54088"/>
            <a:ext cx="8929687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③生きていればこの世で　</a:t>
            </a:r>
          </a:p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　 死んだ先は御国で</a:t>
            </a:r>
          </a:p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　 声の限り誉めましょう　</a:t>
            </a:r>
          </a:p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   愛したもうイェス様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>
            <a:extLst>
              <a:ext uri="{FF2B5EF4-FFF2-40B4-BE49-F238E27FC236}">
                <a16:creationId xmlns:a16="http://schemas.microsoft.com/office/drawing/2014/main" id="{409C186A-BE11-A168-26C6-43D20C19E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0"/>
            <a:ext cx="66246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聖７１２　　　神のお子のイェスさま</a:t>
            </a: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602682CB-8B76-05C4-6149-3D4D439B5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54088"/>
            <a:ext cx="8929687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　 私をも愛して　下さるイェス様</a:t>
            </a:r>
          </a:p>
          <a:p>
            <a:pPr>
              <a:spcBef>
                <a:spcPts val="1350"/>
              </a:spcBef>
              <a:buClrTx/>
              <a:buFontTx/>
              <a:buNone/>
            </a:pPr>
            <a:r>
              <a:rPr lang="ja-JP" altLang="ja-JP" sz="4400"/>
              <a:t>　 心から愛して　仕えましょう</a:t>
            </a:r>
          </a:p>
          <a:p>
            <a:pPr>
              <a:spcBef>
                <a:spcPts val="800"/>
              </a:spcBef>
              <a:buClrTx/>
              <a:buSzPct val="80000"/>
              <a:buFontTx/>
              <a:buNone/>
            </a:pPr>
            <a:r>
              <a:rPr lang="ja-JP" altLang="ja-JP" sz="4400"/>
              <a:t>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05C7CFA6-4EA0-635D-2A4E-86D71BAC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聖７１３　主がついてれば</a:t>
            </a:r>
          </a:p>
        </p:txBody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6712BE62-BDC6-1EFF-AC5C-E4C6BEC16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792163"/>
            <a:ext cx="8386763" cy="321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①「主がついてれば　怖くはない」と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聖書のうちに　書いてあります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主は私を　主は私を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主は私を　愛して下さる</a:t>
            </a:r>
            <a:r>
              <a:rPr lang="ja-JP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>
            <a:extLst>
              <a:ext uri="{FF2B5EF4-FFF2-40B4-BE49-F238E27FC236}">
                <a16:creationId xmlns:a16="http://schemas.microsoft.com/office/drawing/2014/main" id="{09854896-069D-734D-0BBF-43755E418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聖７１３　主がついてれば</a:t>
            </a: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F241C95B-FEC2-07AE-A06B-1FA2118D4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792163"/>
            <a:ext cx="7491413" cy="321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②主はいのちまで　捨てて私の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罪のよごれを　取って下さる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主は私を　主は私を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主は私を　愛して下さる</a:t>
            </a:r>
            <a:r>
              <a:rPr lang="ja-JP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>
            <a:extLst>
              <a:ext uri="{FF2B5EF4-FFF2-40B4-BE49-F238E27FC236}">
                <a16:creationId xmlns:a16="http://schemas.microsoft.com/office/drawing/2014/main" id="{22AD7333-1FFF-237A-A561-26D135040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聖７１３　主がついてれば</a:t>
            </a:r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A522BAA5-4EB0-ECCE-D646-E52A24537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792163"/>
            <a:ext cx="7353300" cy="321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③主はそばにいて　私を愛し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主のお手伝い　させて下さる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主は私を　主は私を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主は私を　愛して下さる</a:t>
            </a:r>
            <a:r>
              <a:rPr lang="ja-JP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8363296D-510E-AFB9-D120-29865B780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聖７１３　主がついてれば</a:t>
            </a: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083A04B9-DB57-2AF2-1918-07482712D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11225"/>
            <a:ext cx="8224837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④もし天国に　行けば私を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きれいな家</a:t>
            </a:r>
            <a:r>
              <a:rPr lang="en-US" altLang="ja-JP" sz="3200">
                <a:latin typeface="ＭＳ Ｐゴシック" panose="020B0600070205080204" pitchFamily="50" charset="-128"/>
              </a:rPr>
              <a:t>(うち)</a:t>
            </a:r>
            <a:r>
              <a:rPr lang="en-US" altLang="ja-JP" sz="4400">
                <a:latin typeface="ＭＳ Ｐゴシック" panose="020B0600070205080204" pitchFamily="50" charset="-128"/>
              </a:rPr>
              <a:t>に　入れて下さる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主は私を　主は私を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主は私を　愛して下さる</a:t>
            </a:r>
            <a:r>
              <a:rPr lang="ja-JP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>
            <a:extLst>
              <a:ext uri="{FF2B5EF4-FFF2-40B4-BE49-F238E27FC236}">
                <a16:creationId xmlns:a16="http://schemas.microsoft.com/office/drawing/2014/main" id="{A9383D92-DFB9-1433-0DFF-92F55AF0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287338"/>
            <a:ext cx="43195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聖７１４　私のように　</a:t>
            </a: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B3B83082-78C0-451D-701B-FBE85E1E0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863600"/>
            <a:ext cx="83137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私のように　小さな子でも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まごころ込めて　主をたたえれば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主のみ心に　かなうでしょうか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感謝します　感謝します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感謝します　神様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3AAF0B8E-E118-CE13-C4F6-E41024FAE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2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聖７０１　父の神の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C7EBA064-382F-4909-E23A-93631F2A9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225" y="215900"/>
            <a:ext cx="850265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父の神の　庭の中で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木の葉も小鳥も　賛美している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風の音も　海の声も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われらに何かを　ささやくのだ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>
            <a:extLst>
              <a:ext uri="{FF2B5EF4-FFF2-40B4-BE49-F238E27FC236}">
                <a16:creationId xmlns:a16="http://schemas.microsoft.com/office/drawing/2014/main" id="{82287965-1A69-D5B2-F409-8D2F5358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287338"/>
            <a:ext cx="43195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聖７１４　私のように　</a:t>
            </a:r>
          </a:p>
        </p:txBody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68124838-28C8-6921-53E7-712107E4A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863600"/>
            <a:ext cx="74104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小鳥の声や　きれいなもみじ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野菜・果物　海でとるもの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ふた親・兄弟　友達などを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感謝します　感謝します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感謝します　神様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>
            <a:extLst>
              <a:ext uri="{FF2B5EF4-FFF2-40B4-BE49-F238E27FC236}">
                <a16:creationId xmlns:a16="http://schemas.microsoft.com/office/drawing/2014/main" id="{25166A09-5B2D-194E-B2DA-C2CFAB67F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287338"/>
            <a:ext cx="43195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聖７１４　私のように　</a:t>
            </a: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480B2603-9435-FED2-A964-F96E5E61E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863600"/>
            <a:ext cx="85248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なにものよりも　罪や過ち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おゆるしになる　イェス･キリストを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くださいました　父なる神に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感謝します　感謝します</a:t>
            </a:r>
          </a:p>
          <a:p>
            <a:pPr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感謝します　神様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>
            <a:extLst>
              <a:ext uri="{FF2B5EF4-FFF2-40B4-BE49-F238E27FC236}">
                <a16:creationId xmlns:a16="http://schemas.microsoft.com/office/drawing/2014/main" id="{96D04454-E495-E2BA-DF0E-9C72B553B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52400"/>
            <a:ext cx="5422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聖７１５  　雄雄しくあれ</a:t>
            </a: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0E747E56-149E-2CFD-6D7E-7E2650BEC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2925" y="215900"/>
            <a:ext cx="9539288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雄々しくあれ強くあれ　少年たちよ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神さまはどこにでも　共におられる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われらを倒して　負かすものはない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雄々しくあれ強くあれ　強くあれ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>
            <a:extLst>
              <a:ext uri="{FF2B5EF4-FFF2-40B4-BE49-F238E27FC236}">
                <a16:creationId xmlns:a16="http://schemas.microsoft.com/office/drawing/2014/main" id="{1B2EAB8C-D3DC-4162-14B1-AF200F413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52400"/>
            <a:ext cx="5422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聖７１５  　雄雄しくあれ</a:t>
            </a: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D5542BB9-88FC-8849-517A-31A9A4235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0688" y="215900"/>
            <a:ext cx="9294813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雄々しくあれ強くあれ　少年たちよ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神さまのみ教えを　守り行い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右にも曲がらず　左にもそれず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ただ真っすぐ進むのだ　進むのだ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>
            <a:extLst>
              <a:ext uri="{FF2B5EF4-FFF2-40B4-BE49-F238E27FC236}">
                <a16:creationId xmlns:a16="http://schemas.microsoft.com/office/drawing/2014/main" id="{CB00CC5B-A268-A518-A819-0D078D93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52400"/>
            <a:ext cx="5422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聖７１５  　雄雄しくあれ</a:t>
            </a: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5A2F3477-ECF7-BCF3-4CBE-395EBFF5D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1988" y="215900"/>
            <a:ext cx="9782176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雄々しくあれ強くあれ　少年たちよ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神さまの誓</a:t>
            </a:r>
            <a:r>
              <a:rPr lang="ja-JP" altLang="ja-JP" sz="3200">
                <a:latin typeface="ＭＳ Ｐゴシック" panose="020B0600070205080204" pitchFamily="50" charset="-128"/>
              </a:rPr>
              <a:t>(ちか)</a:t>
            </a:r>
            <a:r>
              <a:rPr lang="ja-JP" altLang="ja-JP" sz="4400">
                <a:latin typeface="ＭＳ Ｐゴシック" panose="020B0600070205080204" pitchFamily="50" charset="-128"/>
              </a:rPr>
              <a:t>われた　約束の地は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正しい信仰だ　聖い行いだ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</a:t>
            </a:r>
            <a:r>
              <a:rPr lang="ja-JP" altLang="ja-JP" sz="4300">
                <a:latin typeface="ＭＳ Ｐゴシック" panose="020B0600070205080204" pitchFamily="50" charset="-128"/>
              </a:rPr>
              <a:t>行けこれらを取るまでは　取るまでは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>
            <a:extLst>
              <a:ext uri="{FF2B5EF4-FFF2-40B4-BE49-F238E27FC236}">
                <a16:creationId xmlns:a16="http://schemas.microsoft.com/office/drawing/2014/main" id="{E5200820-B766-6749-1432-3ED20CFA2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聖７１６　イエス様わたしは</a:t>
            </a:r>
          </a:p>
        </p:txBody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641814B1-E7F2-2DC4-63A6-263F4D489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911225"/>
            <a:ext cx="85725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①イェスさま私は　床</a:t>
            </a:r>
            <a:r>
              <a:rPr lang="en-US" altLang="ja-JP" sz="3200">
                <a:latin typeface="ＭＳ Ｐゴシック" panose="020B0600070205080204" pitchFamily="50" charset="-128"/>
              </a:rPr>
              <a:t>(とこ)</a:t>
            </a:r>
            <a:r>
              <a:rPr lang="en-US" altLang="ja-JP" sz="4400">
                <a:latin typeface="ＭＳ Ｐゴシック" panose="020B0600070205080204" pitchFamily="50" charset="-128"/>
              </a:rPr>
              <a:t>に行きます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寝かせて下さい　あなたのそばで</a:t>
            </a:r>
          </a:p>
          <a:p>
            <a:pPr>
              <a:buClrTx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②イェスさまお礼を　申し上げます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一日お守り　下さったのを</a:t>
            </a:r>
            <a:r>
              <a:rPr lang="ja-JP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A9D23C4E-FDC2-6E0E-2770-2F75F818D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聖７１６　イエス様わたしは</a:t>
            </a:r>
          </a:p>
        </p:txBody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7F668D83-E9B9-78C3-6792-4AD3E6B48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911225"/>
            <a:ext cx="86264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③イェスさま私の　いけないことを 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ゆるしてきれいな　夢を下さい</a:t>
            </a:r>
          </a:p>
          <a:p>
            <a:pPr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④イェスさままた目を　覚ます時まで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お守り下さい　怖いことから</a:t>
            </a:r>
            <a:r>
              <a:rPr lang="ja-JP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>
            <a:extLst>
              <a:ext uri="{FF2B5EF4-FFF2-40B4-BE49-F238E27FC236}">
                <a16:creationId xmlns:a16="http://schemas.microsoft.com/office/drawing/2014/main" id="{D2BCBF7E-829E-85EE-F6C9-E8788AB0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聖７１７　天の神さま</a:t>
            </a:r>
          </a:p>
        </p:txBody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462265C6-4ED8-4E76-E9FA-26DD34FF3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911225"/>
            <a:ext cx="74580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①天の神様　お父様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聞いて下さい　この祈り</a:t>
            </a:r>
          </a:p>
          <a:p>
            <a:pPr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②み名をあがめる　ものが増え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早くみ国が　来るように</a:t>
            </a:r>
            <a:r>
              <a:rPr lang="ja-JP" altLang="ja-JP" sz="440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>
            <a:extLst>
              <a:ext uri="{FF2B5EF4-FFF2-40B4-BE49-F238E27FC236}">
                <a16:creationId xmlns:a16="http://schemas.microsoft.com/office/drawing/2014/main" id="{7FBB9FDA-57EC-01FD-3B6E-EE5EAB8FB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聖７１７　天の神さま</a:t>
            </a: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1412D179-A138-80FE-4158-B51824C3B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927100"/>
            <a:ext cx="7353300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③天と同じに　地の上に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聖いみ旨が　成るように</a:t>
            </a:r>
          </a:p>
          <a:p>
            <a:pPr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④いつも下さる　日々の糧</a:t>
            </a:r>
            <a:r>
              <a:rPr lang="en-US" altLang="ja-JP" sz="3200">
                <a:latin typeface="ＭＳ Ｐゴシック" panose="020B0600070205080204" pitchFamily="50" charset="-128"/>
              </a:rPr>
              <a:t>(かて)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与えて下さい　今日もまた</a:t>
            </a:r>
          </a:p>
          <a:p>
            <a:pPr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>
            <a:extLst>
              <a:ext uri="{FF2B5EF4-FFF2-40B4-BE49-F238E27FC236}">
                <a16:creationId xmlns:a16="http://schemas.microsoft.com/office/drawing/2014/main" id="{CBAF354B-696D-93F9-AC2A-D81D94F39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聖７１７　天の神さま</a:t>
            </a: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CA323A26-2414-BE95-513B-4DD3AB6F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27100"/>
            <a:ext cx="7167563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⑤人の過</a:t>
            </a:r>
            <a:r>
              <a:rPr lang="en-US" altLang="ja-JP" sz="3200">
                <a:latin typeface="ＭＳ Ｐゴシック" panose="020B0600070205080204" pitchFamily="50" charset="-128"/>
              </a:rPr>
              <a:t>(あやま)</a:t>
            </a:r>
            <a:r>
              <a:rPr lang="en-US" altLang="ja-JP" sz="4400">
                <a:latin typeface="ＭＳ Ｐゴシック" panose="020B0600070205080204" pitchFamily="50" charset="-128"/>
              </a:rPr>
              <a:t>ち　ゆるします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ゆるして下さい　私をも</a:t>
            </a:r>
          </a:p>
          <a:p>
            <a:pPr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97F2E09F-2432-298B-C4A4-086F36583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2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聖７０１　父の神の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BE68640D-4987-2259-199A-FBBAF2EDC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215900"/>
            <a:ext cx="8081962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庭の中を　荒らしまわる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悪魔もいつかは　滅ぼされる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み神の御子　主キリストが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世界を治める　時が来れば</a:t>
            </a:r>
          </a:p>
          <a:p>
            <a:pPr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B597E45B-24B1-3D13-4BF5-4AF406277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聖７１８　山や原や海は</a:t>
            </a: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F95F115B-FC6D-9C22-5C13-308ABDABC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911225"/>
            <a:ext cx="926941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①山や原や海は　神さまの愛を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わたしたちに語る　偉い先生だ</a:t>
            </a:r>
          </a:p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                                         　こ 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②谷間にせせらぎが　木の間に小鳥が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林にそよ風が　み業を歌っている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>
            <a:extLst>
              <a:ext uri="{FF2B5EF4-FFF2-40B4-BE49-F238E27FC236}">
                <a16:creationId xmlns:a16="http://schemas.microsoft.com/office/drawing/2014/main" id="{B3497B79-64D1-0BEF-7E07-7A0C8F3F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聖７１８　山や原や海は</a:t>
            </a:r>
          </a:p>
        </p:txBody>
      </p:sp>
      <p:sp>
        <p:nvSpPr>
          <p:cNvPr id="68610" name="Text Box 2">
            <a:extLst>
              <a:ext uri="{FF2B5EF4-FFF2-40B4-BE49-F238E27FC236}">
                <a16:creationId xmlns:a16="http://schemas.microsoft.com/office/drawing/2014/main" id="{D7095621-1F19-D424-228E-2B18F1BC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911225"/>
            <a:ext cx="8374062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③全てを造られて　全てを支える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造り主のみ手に　全てを任せよう</a:t>
            </a:r>
          </a:p>
          <a:p>
            <a:pPr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>
            <a:extLst>
              <a:ext uri="{FF2B5EF4-FFF2-40B4-BE49-F238E27FC236}">
                <a16:creationId xmlns:a16="http://schemas.microsoft.com/office/drawing/2014/main" id="{40F2E8C4-72D4-D27B-82EA-6A262C585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聖７１９　雪のふる冬も</a:t>
            </a: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0EBCA767-C207-608A-882E-850089EB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911225"/>
            <a:ext cx="8651875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①雪の降る冬も　嵐吹く晩も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食べ物や家を　神様は守られます</a:t>
            </a:r>
          </a:p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                                          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②私にいつでも　勇気と力を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与えて下さる　神様が共にいます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>
            <a:extLst>
              <a:ext uri="{FF2B5EF4-FFF2-40B4-BE49-F238E27FC236}">
                <a16:creationId xmlns:a16="http://schemas.microsoft.com/office/drawing/2014/main" id="{29E5E8C1-B2AC-9A16-AA70-CD557E334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聖７２０　けわしい山を越えて行く</a:t>
            </a:r>
          </a:p>
        </p:txBody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6DAC8239-E50E-7C81-8740-08402E696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911225"/>
            <a:ext cx="612775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①険しい山を　越えて行く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一人で旅を　するときも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イェス様は　私を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力付けます　守ります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>
            <a:extLst>
              <a:ext uri="{FF2B5EF4-FFF2-40B4-BE49-F238E27FC236}">
                <a16:creationId xmlns:a16="http://schemas.microsoft.com/office/drawing/2014/main" id="{E8D89C3D-6E3B-DDDA-9D41-F1B86EC25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聖７２０　けわしい山を越えて行く</a:t>
            </a:r>
          </a:p>
        </p:txBody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BD73AB82-7803-6164-195D-BD04C15D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911225"/>
            <a:ext cx="617220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②さびしい時は　励まして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苦しい時は　なぐさめて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イェス様は　私を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力付けます　守ります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>
            <a:extLst>
              <a:ext uri="{FF2B5EF4-FFF2-40B4-BE49-F238E27FC236}">
                <a16:creationId xmlns:a16="http://schemas.microsoft.com/office/drawing/2014/main" id="{8651775B-C4B0-525F-0AC2-C55670921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聖７２０　けわしい山を越えて行く</a:t>
            </a:r>
          </a:p>
        </p:txBody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8DAED257-8CAB-ABFC-D0A6-ED0580D21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11225"/>
            <a:ext cx="7546975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③悪魔が爪を　研</a:t>
            </a:r>
            <a:r>
              <a:rPr lang="en-US" altLang="ja-JP" sz="3200">
                <a:latin typeface="ＭＳ Ｐゴシック" panose="020B0600070205080204" pitchFamily="50" charset="-128"/>
              </a:rPr>
              <a:t>(と)</a:t>
            </a:r>
            <a:r>
              <a:rPr lang="en-US" altLang="ja-JP" sz="4400">
                <a:latin typeface="ＭＳ Ｐゴシック" panose="020B0600070205080204" pitchFamily="50" charset="-128"/>
              </a:rPr>
              <a:t>ぎたてて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攻めて来たとて　だいじょうぶ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イェス様は　私を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力付けます　守ります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>
            <a:extLst>
              <a:ext uri="{FF2B5EF4-FFF2-40B4-BE49-F238E27FC236}">
                <a16:creationId xmlns:a16="http://schemas.microsoft.com/office/drawing/2014/main" id="{9540BD2E-BA36-13A4-3B64-8689E3F8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聖７２１　イエスさまとともに</a:t>
            </a: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E40F4D0F-EA7E-1F76-DC0C-ACD92EDDD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911225"/>
            <a:ext cx="5532438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①イェス様と共に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歩きましょう光の子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いつも明るく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暗やみ恐れない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>
            <a:extLst>
              <a:ext uri="{FF2B5EF4-FFF2-40B4-BE49-F238E27FC236}">
                <a16:creationId xmlns:a16="http://schemas.microsoft.com/office/drawing/2014/main" id="{A70231D3-B929-79EC-7682-103870EAD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聖７２１　イエスさまとともに</a:t>
            </a: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1B038CB0-3866-67E0-747E-B1A1DB247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911225"/>
            <a:ext cx="6010275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②イェス様と共に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苦しみも乗り越えよう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いつも力が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体にみなぎるよ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>
            <a:extLst>
              <a:ext uri="{FF2B5EF4-FFF2-40B4-BE49-F238E27FC236}">
                <a16:creationId xmlns:a16="http://schemas.microsoft.com/office/drawing/2014/main" id="{3A75F737-D611-9F8E-F38E-4D0DD988B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聖７２１　イエスさまとともに</a:t>
            </a:r>
          </a:p>
        </p:txBody>
      </p:sp>
      <p:sp>
        <p:nvSpPr>
          <p:cNvPr id="75778" name="Text Box 2">
            <a:extLst>
              <a:ext uri="{FF2B5EF4-FFF2-40B4-BE49-F238E27FC236}">
                <a16:creationId xmlns:a16="http://schemas.microsoft.com/office/drawing/2014/main" id="{86D84EFA-1287-3A1B-9945-C00B795B9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11225"/>
            <a:ext cx="6386512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③イェス様と共に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楽しい日過ごしましょう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いつも心は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感謝で満たされる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>
            <a:extLst>
              <a:ext uri="{FF2B5EF4-FFF2-40B4-BE49-F238E27FC236}">
                <a16:creationId xmlns:a16="http://schemas.microsoft.com/office/drawing/2014/main" id="{3EE1C5BD-7B72-6164-413B-280034AA4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聖７２２　わたしは小さな光です</a:t>
            </a:r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2D9D991C-0654-A31F-4F86-4C44F12C5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911225"/>
            <a:ext cx="718820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①私は小さな光です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明るくいつでも光りましょう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光れ  光れ  光れ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1FB91D96-DCC7-07A6-D286-63AD17500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5" y="152400"/>
            <a:ext cx="547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聖７０２　神さまからのみ光を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0B699A5D-56D5-24F1-A4A3-A4B1B5C4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215900"/>
            <a:ext cx="8047038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latin typeface="ＭＳ Ｐゴシック" panose="020B0600070205080204" pitchFamily="50" charset="-128"/>
              </a:rPr>
              <a:t>神様からの　み光を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清</a:t>
            </a:r>
            <a:r>
              <a:rPr lang="ja-JP" altLang="ja-JP" sz="3200">
                <a:latin typeface="ＭＳ Ｐゴシック" panose="020B0600070205080204" pitchFamily="50" charset="-128"/>
              </a:rPr>
              <a:t>(さや)</a:t>
            </a:r>
            <a:r>
              <a:rPr lang="ja-JP" altLang="ja-JP" sz="4400">
                <a:latin typeface="ＭＳ Ｐゴシック" panose="020B0600070205080204" pitchFamily="50" charset="-128"/>
              </a:rPr>
              <a:t>かに受ける　この聖書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この聖書　この聖書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 　心の眼</a:t>
            </a:r>
            <a:r>
              <a:rPr lang="ja-JP" altLang="ja-JP" sz="3200">
                <a:latin typeface="ＭＳ Ｐゴシック" panose="020B0600070205080204" pitchFamily="50" charset="-128"/>
              </a:rPr>
              <a:t>(まなこ)</a:t>
            </a:r>
            <a:r>
              <a:rPr lang="ja-JP" altLang="ja-JP" sz="4400">
                <a:latin typeface="ＭＳ Ｐゴシック" panose="020B0600070205080204" pitchFamily="50" charset="-128"/>
              </a:rPr>
              <a:t>が　開けます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>
            <a:extLst>
              <a:ext uri="{FF2B5EF4-FFF2-40B4-BE49-F238E27FC236}">
                <a16:creationId xmlns:a16="http://schemas.microsoft.com/office/drawing/2014/main" id="{65B5794E-EFCD-2BD5-3319-408047BF3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聖７２２　わたしは小さな光です</a:t>
            </a:r>
          </a:p>
        </p:txBody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73FA5784-F449-EFDB-BD6B-FCD5C2F9A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911225"/>
            <a:ext cx="718820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②私は主イェスに頼りつつ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明るくいつでも光りましょう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光れ  光れ  光れ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>
            <a:extLst>
              <a:ext uri="{FF2B5EF4-FFF2-40B4-BE49-F238E27FC236}">
                <a16:creationId xmlns:a16="http://schemas.microsoft.com/office/drawing/2014/main" id="{AF1ECBBD-6CAB-9F65-6B0B-21CBF0EB9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聖７２２　わたしは小さな光です</a:t>
            </a: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A2B81BC9-C4E6-D994-5A1E-A28A49DC9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911225"/>
            <a:ext cx="718820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③悲しくなっても泣かないで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明るくいつでも光りましょう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光れ  光れ  光れ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>
            <a:extLst>
              <a:ext uri="{FF2B5EF4-FFF2-40B4-BE49-F238E27FC236}">
                <a16:creationId xmlns:a16="http://schemas.microsoft.com/office/drawing/2014/main" id="{A5ADF02D-2CC3-602A-5DAD-4E908C60D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聖７２２　わたしは小さな光です</a:t>
            </a: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F185DB35-01E9-896E-8814-605834960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911225"/>
            <a:ext cx="718820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④激しい嵐が来た時も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明るくいつでも光りましょう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光れ  光れ  光れ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>
            <a:extLst>
              <a:ext uri="{FF2B5EF4-FFF2-40B4-BE49-F238E27FC236}">
                <a16:creationId xmlns:a16="http://schemas.microsoft.com/office/drawing/2014/main" id="{D48BE851-C5C9-2F5F-1F9C-152B42DBF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聖７２２　わたしは小さな光です</a:t>
            </a:r>
          </a:p>
        </p:txBody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AB8875A7-783C-AB3F-4B93-3CB5254F5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911225"/>
            <a:ext cx="718820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⑤再びイェス様来ますまで　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明るくいつでも光りましょう　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光れ  光れ  光れ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>
            <a:extLst>
              <a:ext uri="{FF2B5EF4-FFF2-40B4-BE49-F238E27FC236}">
                <a16:creationId xmlns:a16="http://schemas.microsoft.com/office/drawing/2014/main" id="{38F466E0-B7DD-09FA-B8F5-CDB8CE1D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228600"/>
            <a:ext cx="617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聖７２３　きれいな花をつくられた</a:t>
            </a:r>
          </a:p>
        </p:txBody>
      </p:sp>
      <p:sp>
        <p:nvSpPr>
          <p:cNvPr id="81922" name="Text Box 2">
            <a:extLst>
              <a:ext uri="{FF2B5EF4-FFF2-40B4-BE49-F238E27FC236}">
                <a16:creationId xmlns:a16="http://schemas.microsoft.com/office/drawing/2014/main" id="{DCC9F940-27BF-5ED0-8994-A967E2138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911225"/>
            <a:ext cx="6943725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①きれいな花を　造られた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優しい神を　たたえましょう</a:t>
            </a:r>
          </a:p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                                          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野原や山を　造られた</a:t>
            </a:r>
          </a:p>
          <a:p>
            <a:pPr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知恵と力を　</a:t>
            </a:r>
            <a:r>
              <a:rPr lang="en-US" altLang="ja-JP" sz="4400">
                <a:latin typeface="ＭＳ Ｐゴシック" panose="020B0600070205080204" pitchFamily="50" charset="-128"/>
              </a:rPr>
              <a:t>たた</a:t>
            </a:r>
            <a:r>
              <a:rPr lang="ja-JP" altLang="ja-JP" sz="4400">
                <a:latin typeface="ＭＳ Ｐゴシック" panose="020B0600070205080204" pitchFamily="50" charset="-128"/>
              </a:rPr>
              <a:t>えましょう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>
            <a:extLst>
              <a:ext uri="{FF2B5EF4-FFF2-40B4-BE49-F238E27FC236}">
                <a16:creationId xmlns:a16="http://schemas.microsoft.com/office/drawing/2014/main" id="{1E2B386D-6E92-1CCD-69D8-C001D42E1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228600"/>
            <a:ext cx="617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聖７２３　きれいな花をつくられた</a:t>
            </a:r>
          </a:p>
        </p:txBody>
      </p:sp>
      <p:sp>
        <p:nvSpPr>
          <p:cNvPr id="82946" name="Text Box 2">
            <a:extLst>
              <a:ext uri="{FF2B5EF4-FFF2-40B4-BE49-F238E27FC236}">
                <a16:creationId xmlns:a16="http://schemas.microsoft.com/office/drawing/2014/main" id="{64F0BC35-2018-54D4-1EF2-84C3061ED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911225"/>
            <a:ext cx="7018338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③空には星を　造られた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偉大な神を　たたえましょう</a:t>
            </a:r>
          </a:p>
          <a:p>
            <a:pPr>
              <a:buClrTx/>
              <a:buFontTx/>
              <a:buNone/>
            </a:pPr>
            <a:r>
              <a:rPr lang="en-US" altLang="ja-JP" sz="3200">
                <a:latin typeface="ＭＳ Ｐゴシック" panose="020B0600070205080204" pitchFamily="50" charset="-128"/>
              </a:rPr>
              <a:t>                                          </a:t>
            </a:r>
          </a:p>
          <a:p>
            <a:pPr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latin typeface="ＭＳ Ｐゴシック" panose="020B0600070205080204" pitchFamily="50" charset="-128"/>
              </a:rPr>
              <a:t>全ての人を　造られた</a:t>
            </a:r>
          </a:p>
          <a:p>
            <a:pPr>
              <a:buClrTx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父なる神を　たたえましょう</a:t>
            </a:r>
          </a:p>
          <a:p>
            <a:pPr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>
            <a:extLst>
              <a:ext uri="{FF2B5EF4-FFF2-40B4-BE49-F238E27FC236}">
                <a16:creationId xmlns:a16="http://schemas.microsoft.com/office/drawing/2014/main" id="{4448C6BD-9410-865F-2778-3B1BDE46F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聖７２４　すみれの花は</a:t>
            </a:r>
          </a:p>
        </p:txBody>
      </p:sp>
      <p:sp>
        <p:nvSpPr>
          <p:cNvPr id="83970" name="Text Box 2">
            <a:extLst>
              <a:ext uri="{FF2B5EF4-FFF2-40B4-BE49-F238E27FC236}">
                <a16:creationId xmlns:a16="http://schemas.microsoft.com/office/drawing/2014/main" id="{78B82299-56FE-5E2F-F0D9-A3843E98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911225"/>
            <a:ext cx="8183563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①すみれの花は　野辺</a:t>
            </a:r>
            <a:r>
              <a:rPr lang="en-US" altLang="ja-JP" sz="3200">
                <a:latin typeface="ＭＳ Ｐゴシック" panose="020B0600070205080204" pitchFamily="50" charset="-128"/>
              </a:rPr>
              <a:t>(のべ)</a:t>
            </a:r>
            <a:r>
              <a:rPr lang="en-US" altLang="ja-JP" sz="4400">
                <a:latin typeface="ＭＳ Ｐゴシック" panose="020B0600070205080204" pitchFamily="50" charset="-128"/>
              </a:rPr>
              <a:t>に咲き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旅する人を　なぐさめて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におう紫　つつましい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>
            <a:extLst>
              <a:ext uri="{FF2B5EF4-FFF2-40B4-BE49-F238E27FC236}">
                <a16:creationId xmlns:a16="http://schemas.microsoft.com/office/drawing/2014/main" id="{CE27E81D-EBE5-5AF0-57DD-56A7D3C44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聖７２４　すみれの花は</a:t>
            </a:r>
          </a:p>
        </p:txBody>
      </p:sp>
      <p:sp>
        <p:nvSpPr>
          <p:cNvPr id="84994" name="Text Box 2">
            <a:extLst>
              <a:ext uri="{FF2B5EF4-FFF2-40B4-BE49-F238E27FC236}">
                <a16:creationId xmlns:a16="http://schemas.microsoft.com/office/drawing/2014/main" id="{42E97EE0-0821-F096-D31B-20D858AC9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911225"/>
            <a:ext cx="6005512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②ひばりの声は　空高く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働く者を　労</a:t>
            </a:r>
            <a:r>
              <a:rPr lang="en-US" altLang="ja-JP" sz="3200">
                <a:latin typeface="ＭＳ Ｐゴシック" panose="020B0600070205080204" pitchFamily="50" charset="-128"/>
              </a:rPr>
              <a:t>（ねぎろ）</a:t>
            </a:r>
            <a:r>
              <a:rPr lang="en-US" altLang="ja-JP" sz="4400">
                <a:latin typeface="ＭＳ Ｐゴシック" panose="020B0600070205080204" pitchFamily="50" charset="-128"/>
              </a:rPr>
              <a:t>うて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歌うしもべが　楽しそう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>
            <a:extLst>
              <a:ext uri="{FF2B5EF4-FFF2-40B4-BE49-F238E27FC236}">
                <a16:creationId xmlns:a16="http://schemas.microsoft.com/office/drawing/2014/main" id="{09E5D4AA-BFD6-96B8-3953-BE3577733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聖７２４　すみれの花は</a:t>
            </a:r>
          </a:p>
        </p:txBody>
      </p:sp>
      <p:sp>
        <p:nvSpPr>
          <p:cNvPr id="86018" name="Text Box 2">
            <a:extLst>
              <a:ext uri="{FF2B5EF4-FFF2-40B4-BE49-F238E27FC236}">
                <a16:creationId xmlns:a16="http://schemas.microsoft.com/office/drawing/2014/main" id="{EACCFDC4-9847-7C76-6114-0EAB67296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911225"/>
            <a:ext cx="7362825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③小さいながら　主の子らも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誰かのために　心から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できる良いこと　励みましょう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>
            <a:extLst>
              <a:ext uri="{FF2B5EF4-FFF2-40B4-BE49-F238E27FC236}">
                <a16:creationId xmlns:a16="http://schemas.microsoft.com/office/drawing/2014/main" id="{23F78FF8-BEEF-354A-BEDD-F9736012E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聖７２５　はなが咲いたり</a:t>
            </a:r>
          </a:p>
        </p:txBody>
      </p:sp>
      <p:sp>
        <p:nvSpPr>
          <p:cNvPr id="87042" name="Text Box 2">
            <a:extLst>
              <a:ext uri="{FF2B5EF4-FFF2-40B4-BE49-F238E27FC236}">
                <a16:creationId xmlns:a16="http://schemas.microsoft.com/office/drawing/2014/main" id="{54B07061-4865-9EFC-58DF-F9603BC9E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911225"/>
            <a:ext cx="7767637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①花が咲いたり　小鳥が鳴いて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春のお山は　楽しいな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葉っぱがしげり　そよ風吹いて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夏のお山は　うれしいな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71FE14F1-3E78-D344-69E6-6528CE92E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52400"/>
            <a:ext cx="565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聖７０２　神さまからのみ光を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F301922A-83CA-50BA-9BFB-A18C5CBAC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215900"/>
            <a:ext cx="8131175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latin typeface="ＭＳ Ｐゴシック" panose="020B0600070205080204" pitchFamily="50" charset="-128"/>
              </a:rPr>
              <a:t>神様からの　み救いを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確かに受ける　この聖書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この聖書　この聖書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罪の絆</a:t>
            </a:r>
            <a:r>
              <a:rPr lang="ja-JP" altLang="ja-JP" sz="3200">
                <a:latin typeface="ＭＳ Ｐゴシック" panose="020B0600070205080204" pitchFamily="50" charset="-128"/>
              </a:rPr>
              <a:t>（きずな）</a:t>
            </a:r>
            <a:r>
              <a:rPr lang="ja-JP" altLang="ja-JP" sz="4400">
                <a:latin typeface="ＭＳ Ｐゴシック" panose="020B0600070205080204" pitchFamily="50" charset="-128"/>
              </a:rPr>
              <a:t>を　解かれます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endParaRPr lang="ja-JP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>
            <a:extLst>
              <a:ext uri="{FF2B5EF4-FFF2-40B4-BE49-F238E27FC236}">
                <a16:creationId xmlns:a16="http://schemas.microsoft.com/office/drawing/2014/main" id="{7B763EB9-A231-C41D-A1C8-1FEE64642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聖７２５　はなが咲いたり</a:t>
            </a:r>
          </a:p>
        </p:txBody>
      </p:sp>
      <p:sp>
        <p:nvSpPr>
          <p:cNvPr id="88066" name="Text Box 2">
            <a:extLst>
              <a:ext uri="{FF2B5EF4-FFF2-40B4-BE49-F238E27FC236}">
                <a16:creationId xmlns:a16="http://schemas.microsoft.com/office/drawing/2014/main" id="{39B56FA4-F5AC-07CD-A465-0B9B52FF6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911225"/>
            <a:ext cx="866140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②栗が爆</a:t>
            </a:r>
            <a:r>
              <a:rPr lang="en-US" altLang="ja-JP" sz="3200">
                <a:latin typeface="ＭＳ Ｐゴシック" panose="020B0600070205080204" pitchFamily="50" charset="-128"/>
              </a:rPr>
              <a:t>（は）</a:t>
            </a:r>
            <a:r>
              <a:rPr lang="en-US" altLang="ja-JP" sz="4400">
                <a:latin typeface="ＭＳ Ｐゴシック" panose="020B0600070205080204" pitchFamily="50" charset="-128"/>
              </a:rPr>
              <a:t>ぜたり　もみじが燃えて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秋のお山は　不思議だな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白いケット　すっぽりかぶる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冬のお山は　きれいだな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>
            <a:extLst>
              <a:ext uri="{FF2B5EF4-FFF2-40B4-BE49-F238E27FC236}">
                <a16:creationId xmlns:a16="http://schemas.microsoft.com/office/drawing/2014/main" id="{D120B10B-6618-9FD0-0D08-3AA99646B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聖７２５　はなが咲いたり</a:t>
            </a: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7FADCD90-853F-162B-FA3A-9B6604D2C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911225"/>
            <a:ext cx="676275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③高いお山も　小さい丘も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神のおん手で　できました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その神様は　私を今日も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お守り下さる　お方です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>
            <a:extLst>
              <a:ext uri="{FF2B5EF4-FFF2-40B4-BE49-F238E27FC236}">
                <a16:creationId xmlns:a16="http://schemas.microsoft.com/office/drawing/2014/main" id="{8679FC15-F748-517C-1562-520BFAD0D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聖７２６　東のはかせは</a:t>
            </a:r>
          </a:p>
        </p:txBody>
      </p:sp>
      <p:sp>
        <p:nvSpPr>
          <p:cNvPr id="90114" name="Text Box 2">
            <a:extLst>
              <a:ext uri="{FF2B5EF4-FFF2-40B4-BE49-F238E27FC236}">
                <a16:creationId xmlns:a16="http://schemas.microsoft.com/office/drawing/2014/main" id="{8833D2BA-E1F5-819B-E9BC-941665533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911225"/>
            <a:ext cx="7818437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①東の博士は　宝物を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羊飼いたちは　良い羊を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救い主イェスに　あげたけれど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子供らに何が　あげられるか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>
            <a:extLst>
              <a:ext uri="{FF2B5EF4-FFF2-40B4-BE49-F238E27FC236}">
                <a16:creationId xmlns:a16="http://schemas.microsoft.com/office/drawing/2014/main" id="{12935ADA-06C0-1502-1484-346E1C8A7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聖７２６　東のはかせは</a:t>
            </a: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544F0B15-2D31-F2D4-9C86-4D8CF7E78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911225"/>
            <a:ext cx="7862887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②小さい子供に　ささげられる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ものは真心と　愛と感謝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救い主イェスを　たたえましょう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救いの恵みを　歌いましょう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>
            <a:extLst>
              <a:ext uri="{FF2B5EF4-FFF2-40B4-BE49-F238E27FC236}">
                <a16:creationId xmlns:a16="http://schemas.microsoft.com/office/drawing/2014/main" id="{5E36D45C-F9E7-0281-0C85-D67256329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聖７２６　東のはかせは</a:t>
            </a:r>
          </a:p>
        </p:txBody>
      </p:sp>
      <p:sp>
        <p:nvSpPr>
          <p:cNvPr id="92162" name="Text Box 2">
            <a:extLst>
              <a:ext uri="{FF2B5EF4-FFF2-40B4-BE49-F238E27FC236}">
                <a16:creationId xmlns:a16="http://schemas.microsoft.com/office/drawing/2014/main" id="{9927EA2C-80F2-AE0B-CEC6-07BF103A3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911225"/>
            <a:ext cx="7839075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③また私達が　力限り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ほかの人たちに　良いことする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それが何よりも　救い主の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お喜びになる　ことなのです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>
            <a:extLst>
              <a:ext uri="{FF2B5EF4-FFF2-40B4-BE49-F238E27FC236}">
                <a16:creationId xmlns:a16="http://schemas.microsoft.com/office/drawing/2014/main" id="{74711B5F-BC2D-C8CF-E5CF-114475126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聖７２７　ぱらぱらおちる</a:t>
            </a:r>
          </a:p>
        </p:txBody>
      </p:sp>
      <p:sp>
        <p:nvSpPr>
          <p:cNvPr id="93186" name="Text Box 2">
            <a:extLst>
              <a:ext uri="{FF2B5EF4-FFF2-40B4-BE49-F238E27FC236}">
                <a16:creationId xmlns:a16="http://schemas.microsoft.com/office/drawing/2014/main" id="{B9A0CFFF-DEAF-4553-F396-5BBA8FD92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911225"/>
            <a:ext cx="7199313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①ぱらぱら落ちる　雨よ雨よ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ぱらぱらぱらと　なぜ落ちる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「乾いた土を　柔らかにして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きれいな花を　咲かすため」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>
            <a:extLst>
              <a:ext uri="{FF2B5EF4-FFF2-40B4-BE49-F238E27FC236}">
                <a16:creationId xmlns:a16="http://schemas.microsoft.com/office/drawing/2014/main" id="{31B2042C-272C-F2B2-4EC3-CFD650E9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聖７２７　ぱらぱらおちる</a:t>
            </a:r>
          </a:p>
        </p:txBody>
      </p:sp>
      <p:sp>
        <p:nvSpPr>
          <p:cNvPr id="94210" name="Text Box 2">
            <a:extLst>
              <a:ext uri="{FF2B5EF4-FFF2-40B4-BE49-F238E27FC236}">
                <a16:creationId xmlns:a16="http://schemas.microsoft.com/office/drawing/2014/main" id="{E144C690-784A-B061-6778-43B292371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911225"/>
            <a:ext cx="822960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②ちらちら落ちる　雪よ雪よ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ちらちらちらと　なぜ落ちる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「葉のない枝に　温かそうな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真綿</a:t>
            </a:r>
            <a:r>
              <a:rPr lang="en-US" altLang="ja-JP" sz="3200">
                <a:latin typeface="ＭＳ Ｐゴシック" panose="020B0600070205080204" pitchFamily="50" charset="-128"/>
              </a:rPr>
              <a:t>(まわた）</a:t>
            </a:r>
            <a:r>
              <a:rPr lang="en-US" altLang="ja-JP" sz="4400">
                <a:latin typeface="ＭＳ Ｐゴシック" panose="020B0600070205080204" pitchFamily="50" charset="-128"/>
              </a:rPr>
              <a:t>の服を　着せるため」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>
            <a:extLst>
              <a:ext uri="{FF2B5EF4-FFF2-40B4-BE49-F238E27FC236}">
                <a16:creationId xmlns:a16="http://schemas.microsoft.com/office/drawing/2014/main" id="{E7EFABEE-28AF-A4B6-A7CB-CDE88368D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聖７２７　ぱらぱらおちる</a:t>
            </a:r>
          </a:p>
        </p:txBody>
      </p:sp>
      <p:sp>
        <p:nvSpPr>
          <p:cNvPr id="95234" name="Text Box 2">
            <a:extLst>
              <a:ext uri="{FF2B5EF4-FFF2-40B4-BE49-F238E27FC236}">
                <a16:creationId xmlns:a16="http://schemas.microsoft.com/office/drawing/2014/main" id="{AB5BC14D-820B-C6B5-F07D-A55406800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911225"/>
            <a:ext cx="6715125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③きらきら光る　星よ星よ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きらきらきらと　なぜ光る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「旅する人が　暗い夜にも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迷わず道を　行けるため」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>
            <a:extLst>
              <a:ext uri="{FF2B5EF4-FFF2-40B4-BE49-F238E27FC236}">
                <a16:creationId xmlns:a16="http://schemas.microsoft.com/office/drawing/2014/main" id="{99D24AA9-38AD-A958-AD39-B0A5C0EF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聖７２７　ぱらぱらおちる</a:t>
            </a:r>
          </a:p>
        </p:txBody>
      </p:sp>
      <p:sp>
        <p:nvSpPr>
          <p:cNvPr id="96258" name="Text Box 2">
            <a:extLst>
              <a:ext uri="{FF2B5EF4-FFF2-40B4-BE49-F238E27FC236}">
                <a16:creationId xmlns:a16="http://schemas.microsoft.com/office/drawing/2014/main" id="{821F66E0-6842-DE13-17AA-24276B284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911225"/>
            <a:ext cx="7591425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④ちゅうちゅう歌う　鳥よ鳥よ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ちゅうちゅうちゅうと　なぜ歌う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「さびしい人の　心の内に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 　み神の愛を　知らすため」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>
            <a:extLst>
              <a:ext uri="{FF2B5EF4-FFF2-40B4-BE49-F238E27FC236}">
                <a16:creationId xmlns:a16="http://schemas.microsoft.com/office/drawing/2014/main" id="{CD1F8B2E-E15B-4953-2C25-B501B7F2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聖７２８　むぎたねまきます</a:t>
            </a:r>
          </a:p>
        </p:txBody>
      </p:sp>
      <p:sp>
        <p:nvSpPr>
          <p:cNvPr id="97282" name="Text Box 2">
            <a:extLst>
              <a:ext uri="{FF2B5EF4-FFF2-40B4-BE49-F238E27FC236}">
                <a16:creationId xmlns:a16="http://schemas.microsoft.com/office/drawing/2014/main" id="{5DA91235-A8CE-A684-C1B8-D266743F2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911225"/>
            <a:ext cx="7273925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①麦種まきます　パラパラパラ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ひと粒はぐれて　道端に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大事な大事な　その種を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烏が舞い降り　ついばんだ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E7D448B2-403F-6422-ECDE-9C29BE37A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152400"/>
            <a:ext cx="536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聖７０２　神さまからのみ光を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9B19956A-490D-2917-D761-AC8586A87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" y="215900"/>
            <a:ext cx="83026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latin typeface="ＭＳ Ｐゴシック" panose="020B0600070205080204" pitchFamily="50" charset="-128"/>
              </a:rPr>
              <a:t>神様からの　み恵みを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豊かに受ける　この聖書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この聖書　この聖書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SzPct val="80000"/>
              <a:buFontTx/>
              <a:buNone/>
            </a:pPr>
            <a:r>
              <a:rPr lang="ja-JP" altLang="ja-JP" sz="4400">
                <a:latin typeface="ＭＳ Ｐゴシック" panose="020B0600070205080204" pitchFamily="50" charset="-128"/>
              </a:rPr>
              <a:t>　 くめばくむほど　溢</a:t>
            </a:r>
            <a:r>
              <a:rPr lang="ja-JP" altLang="ja-JP" sz="3200">
                <a:latin typeface="ＭＳ Ｐゴシック" panose="020B0600070205080204" pitchFamily="50" charset="-128"/>
              </a:rPr>
              <a:t>(あふ)</a:t>
            </a:r>
            <a:r>
              <a:rPr lang="ja-JP" altLang="ja-JP" sz="4400">
                <a:latin typeface="ＭＳ Ｐゴシック" panose="020B0600070205080204" pitchFamily="50" charset="-128"/>
              </a:rPr>
              <a:t>れます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>
            <a:extLst>
              <a:ext uri="{FF2B5EF4-FFF2-40B4-BE49-F238E27FC236}">
                <a16:creationId xmlns:a16="http://schemas.microsoft.com/office/drawing/2014/main" id="{AC5C4DE4-8825-59DE-9295-DF125C563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聖７２８　むぎたねまきます</a:t>
            </a:r>
          </a:p>
        </p:txBody>
      </p:sp>
      <p:sp>
        <p:nvSpPr>
          <p:cNvPr id="98306" name="Text Box 2">
            <a:extLst>
              <a:ext uri="{FF2B5EF4-FFF2-40B4-BE49-F238E27FC236}">
                <a16:creationId xmlns:a16="http://schemas.microsoft.com/office/drawing/2014/main" id="{100E001B-5832-5F6D-5F5E-52DE85E9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911225"/>
            <a:ext cx="8199437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②麦種まきます　パラパラパラ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三粒がこぼれて　石の地に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かわいいかわいい　芽が出たが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焼けつく日差しに　枯れました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>
            <a:extLst>
              <a:ext uri="{FF2B5EF4-FFF2-40B4-BE49-F238E27FC236}">
                <a16:creationId xmlns:a16="http://schemas.microsoft.com/office/drawing/2014/main" id="{17529F12-D65D-50E2-2AAA-FD65005D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聖７２８　むぎたねまきます</a:t>
            </a:r>
          </a:p>
        </p:txBody>
      </p:sp>
      <p:sp>
        <p:nvSpPr>
          <p:cNvPr id="99330" name="Text Box 2">
            <a:extLst>
              <a:ext uri="{FF2B5EF4-FFF2-40B4-BE49-F238E27FC236}">
                <a16:creationId xmlns:a16="http://schemas.microsoft.com/office/drawing/2014/main" id="{90CCCBE1-F451-DAC8-2726-5FDD82C13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911225"/>
            <a:ext cx="7273925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③麦種まきます　パラパラパラ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五つ粒ころがり　いばら地に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すくすくすくすく　伸びたけど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いばらにふさがれ　細々と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>
            <a:extLst>
              <a:ext uri="{FF2B5EF4-FFF2-40B4-BE49-F238E27FC236}">
                <a16:creationId xmlns:a16="http://schemas.microsoft.com/office/drawing/2014/main" id="{3A993AFD-D3B2-1C12-220C-0E5454416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聖７２８　むぎたねまきます</a:t>
            </a:r>
          </a:p>
        </p:txBody>
      </p:sp>
      <p:sp>
        <p:nvSpPr>
          <p:cNvPr id="100354" name="Text Box 2">
            <a:extLst>
              <a:ext uri="{FF2B5EF4-FFF2-40B4-BE49-F238E27FC236}">
                <a16:creationId xmlns:a16="http://schemas.microsoft.com/office/drawing/2014/main" id="{3A7B9250-0A0B-6461-F6FE-2C631A99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911225"/>
            <a:ext cx="7743825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④麦種まきます　パラパラパラ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たくさん並んで　良い土地に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みごとにみごとに　伸びてゆき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いく十倍もに　実ります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1">
            <a:extLst>
              <a:ext uri="{FF2B5EF4-FFF2-40B4-BE49-F238E27FC236}">
                <a16:creationId xmlns:a16="http://schemas.microsoft.com/office/drawing/2014/main" id="{A182FCC6-0077-69DE-CD89-30C846B5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聖７２９　はたけのなかの</a:t>
            </a:r>
          </a:p>
        </p:txBody>
      </p:sp>
      <p:sp>
        <p:nvSpPr>
          <p:cNvPr id="101378" name="Text Box 2">
            <a:extLst>
              <a:ext uri="{FF2B5EF4-FFF2-40B4-BE49-F238E27FC236}">
                <a16:creationId xmlns:a16="http://schemas.microsoft.com/office/drawing/2014/main" id="{D7B8FC1C-CAA4-B7B2-B255-275B4407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911225"/>
            <a:ext cx="7123113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①畑の中の　細い道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ポロリと落ちた　麦の種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いたずら烏が　飛んできて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パクリと食べて　逃げました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1">
            <a:extLst>
              <a:ext uri="{FF2B5EF4-FFF2-40B4-BE49-F238E27FC236}">
                <a16:creationId xmlns:a16="http://schemas.microsoft.com/office/drawing/2014/main" id="{D4E7AC84-48F2-1308-E0AF-B739CF312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聖７２９　はたけのなかの</a:t>
            </a:r>
          </a:p>
        </p:txBody>
      </p:sp>
      <p:sp>
        <p:nvSpPr>
          <p:cNvPr id="102402" name="Text Box 2">
            <a:extLst>
              <a:ext uri="{FF2B5EF4-FFF2-40B4-BE49-F238E27FC236}">
                <a16:creationId xmlns:a16="http://schemas.microsoft.com/office/drawing/2014/main" id="{0550138F-9653-E1FD-18D6-35D9F45C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911225"/>
            <a:ext cx="7304088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②石ころばかり　見える道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ポロリと落ちた　麦の種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いじわる嵐に　荒らされて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芽生えてすぐに　枯れました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1">
            <a:extLst>
              <a:ext uri="{FF2B5EF4-FFF2-40B4-BE49-F238E27FC236}">
                <a16:creationId xmlns:a16="http://schemas.microsoft.com/office/drawing/2014/main" id="{C93D127C-C5AF-A915-53B5-AFEBD5377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聖７２９　はたけのなかの</a:t>
            </a:r>
          </a:p>
        </p:txBody>
      </p:sp>
      <p:sp>
        <p:nvSpPr>
          <p:cNvPr id="103426" name="Text Box 2">
            <a:extLst>
              <a:ext uri="{FF2B5EF4-FFF2-40B4-BE49-F238E27FC236}">
                <a16:creationId xmlns:a16="http://schemas.microsoft.com/office/drawing/2014/main" id="{ACBEBF8D-A36F-735A-A7FF-DAE3493AC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911225"/>
            <a:ext cx="8523287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③畑のそばの　やぶのうち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ポロリと落ちた　麦の種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いばらのジャングル　じゃまをして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伸び切る前に　枯れました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>
            <a:extLst>
              <a:ext uri="{FF2B5EF4-FFF2-40B4-BE49-F238E27FC236}">
                <a16:creationId xmlns:a16="http://schemas.microsoft.com/office/drawing/2014/main" id="{4AEF1210-37B9-E6CE-C905-E79602DCA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聖７２９　はたけのなかの</a:t>
            </a:r>
          </a:p>
        </p:txBody>
      </p:sp>
      <p:sp>
        <p:nvSpPr>
          <p:cNvPr id="104450" name="Text Box 2">
            <a:extLst>
              <a:ext uri="{FF2B5EF4-FFF2-40B4-BE49-F238E27FC236}">
                <a16:creationId xmlns:a16="http://schemas.microsoft.com/office/drawing/2014/main" id="{ADDDFDF6-F3B5-C9D8-7D3D-717106DB8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911225"/>
            <a:ext cx="681990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④よく耕</a:t>
            </a:r>
            <a:r>
              <a:rPr lang="en-US" altLang="ja-JP" sz="3200">
                <a:latin typeface="ＭＳ Ｐゴシック" panose="020B0600070205080204" pitchFamily="50" charset="-128"/>
              </a:rPr>
              <a:t>(たがや)</a:t>
            </a:r>
            <a:r>
              <a:rPr lang="en-US" altLang="ja-JP" sz="4400">
                <a:latin typeface="ＭＳ Ｐゴシック" panose="020B0600070205080204" pitchFamily="50" charset="-128"/>
              </a:rPr>
              <a:t>した　黒い土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ポロリと落ちた　麦の種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恵みと愛との　日を受けて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百倍麦が　獲</a:t>
            </a:r>
            <a:r>
              <a:rPr lang="en-US" altLang="ja-JP" sz="3200">
                <a:latin typeface="ＭＳ Ｐゴシック" panose="020B0600070205080204" pitchFamily="50" charset="-128"/>
              </a:rPr>
              <a:t>(と)</a:t>
            </a:r>
            <a:r>
              <a:rPr lang="en-US" altLang="ja-JP" sz="4400">
                <a:latin typeface="ＭＳ Ｐゴシック" panose="020B0600070205080204" pitchFamily="50" charset="-128"/>
              </a:rPr>
              <a:t>れました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1">
            <a:extLst>
              <a:ext uri="{FF2B5EF4-FFF2-40B4-BE49-F238E27FC236}">
                <a16:creationId xmlns:a16="http://schemas.microsoft.com/office/drawing/2014/main" id="{1F131578-632B-6449-BA55-CCC3B2365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聖７３０　小さいひつじが</a:t>
            </a:r>
          </a:p>
        </p:txBody>
      </p:sp>
      <p:sp>
        <p:nvSpPr>
          <p:cNvPr id="105474" name="Text Box 2">
            <a:extLst>
              <a:ext uri="{FF2B5EF4-FFF2-40B4-BE49-F238E27FC236}">
                <a16:creationId xmlns:a16="http://schemas.microsoft.com/office/drawing/2014/main" id="{0DBB78D8-3C5E-90BB-B859-F4FE3FB7F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911225"/>
            <a:ext cx="8115300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①小さい羊が　家を離れ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ある日遠くへ　遊びに行き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花咲く野辺</a:t>
            </a:r>
            <a:r>
              <a:rPr lang="en-US" altLang="ja-JP" sz="3200">
                <a:latin typeface="ＭＳ Ｐゴシック" panose="020B0600070205080204" pitchFamily="50" charset="-128"/>
              </a:rPr>
              <a:t>(のべ)</a:t>
            </a:r>
            <a:r>
              <a:rPr lang="en-US" altLang="ja-JP" sz="4400">
                <a:latin typeface="ＭＳ Ｐゴシック" panose="020B0600070205080204" pitchFamily="50" charset="-128"/>
              </a:rPr>
              <a:t>の　おもしろさに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帰る道さえ　忘れました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>
            <a:extLst>
              <a:ext uri="{FF2B5EF4-FFF2-40B4-BE49-F238E27FC236}">
                <a16:creationId xmlns:a16="http://schemas.microsoft.com/office/drawing/2014/main" id="{EE580321-1308-90A1-F8CF-AB4E8E62A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聖７３０　小さいひつじが</a:t>
            </a:r>
          </a:p>
        </p:txBody>
      </p:sp>
      <p:sp>
        <p:nvSpPr>
          <p:cNvPr id="106498" name="Text Box 2">
            <a:extLst>
              <a:ext uri="{FF2B5EF4-FFF2-40B4-BE49-F238E27FC236}">
                <a16:creationId xmlns:a16="http://schemas.microsoft.com/office/drawing/2014/main" id="{2EB379C1-43D4-237A-7BAB-6CAD126A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11225"/>
            <a:ext cx="7267575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②けれどもやがて　夜になると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辺りは暗く　さびしくなり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家</a:t>
            </a:r>
            <a:r>
              <a:rPr lang="en-US" altLang="ja-JP" sz="3200">
                <a:latin typeface="ＭＳ Ｐゴシック" panose="020B0600070205080204" pitchFamily="50" charset="-128"/>
              </a:rPr>
              <a:t>（うち）</a:t>
            </a:r>
            <a:r>
              <a:rPr lang="en-US" altLang="ja-JP" sz="4400">
                <a:latin typeface="ＭＳ Ｐゴシック" panose="020B0600070205080204" pitchFamily="50" charset="-128"/>
              </a:rPr>
              <a:t>が恋しく　羊は今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声も悲しく　鳴いています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1">
            <a:extLst>
              <a:ext uri="{FF2B5EF4-FFF2-40B4-BE49-F238E27FC236}">
                <a16:creationId xmlns:a16="http://schemas.microsoft.com/office/drawing/2014/main" id="{18EBB5D6-56A6-5C96-56AC-00537F2BF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28600"/>
            <a:ext cx="60356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聖７３０　小さいひつじが</a:t>
            </a:r>
          </a:p>
        </p:txBody>
      </p:sp>
      <p:sp>
        <p:nvSpPr>
          <p:cNvPr id="107522" name="Text Box 2">
            <a:extLst>
              <a:ext uri="{FF2B5EF4-FFF2-40B4-BE49-F238E27FC236}">
                <a16:creationId xmlns:a16="http://schemas.microsoft.com/office/drawing/2014/main" id="{59452D95-F635-81CD-ADC7-1B873CB5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911225"/>
            <a:ext cx="6832600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③情けの深い　羊飼いは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この子羊の　あとをたずね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遠くのお山や　谷底まで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latin typeface="ＭＳ Ｐゴシック" panose="020B0600070205080204" pitchFamily="50" charset="-128"/>
              </a:rPr>
              <a:t>　 迷子の羊を　探しました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en-US" altLang="ja-JP" sz="44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10535</Words>
  <Application>Microsoft Office PowerPoint</Application>
  <PresentationFormat>画面に合わせる (4:3)</PresentationFormat>
  <Paragraphs>2833</Paragraphs>
  <Slides>420</Slides>
  <Notes>420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420</vt:i4>
      </vt:variant>
    </vt:vector>
  </HeadingPairs>
  <TitlesOfParts>
    <vt:vector size="433" baseType="lpstr">
      <vt:lpstr>Times New Roman</vt:lpstr>
      <vt:lpstr>Arial</vt:lpstr>
      <vt:lpstr>ＭＳ Ｐゴシック</vt:lpstr>
      <vt:lpstr>Calibri</vt:lpstr>
      <vt:lpstr>ＭＳ 明朝</vt:lpstr>
      <vt:lpstr>HG丸ｺﾞｼｯｸM-PRO</vt:lpstr>
      <vt:lpstr>Century</vt:lpstr>
      <vt:lpstr>ＤＦＧ中太丸ゴシック体</vt:lpstr>
      <vt:lpstr>Office テーマ</vt:lpstr>
      <vt:lpstr>Office テーマ</vt:lpstr>
      <vt:lpstr>Office テーマ</vt:lpstr>
      <vt:lpstr>Office テーマ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聖７１０　罪の世びとらに </dc:title>
  <dc:creator>杉田キリスト教会</dc:creator>
  <cp:lastModifiedBy>篤 福永</cp:lastModifiedBy>
  <cp:revision>56</cp:revision>
  <cp:lastPrinted>1601-01-01T00:00:00Z</cp:lastPrinted>
  <dcterms:created xsi:type="dcterms:W3CDTF">2004-10-14T02:01:51Z</dcterms:created>
  <dcterms:modified xsi:type="dcterms:W3CDTF">2026-05-02T11:37:00Z</dcterms:modified>
</cp:coreProperties>
</file>