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81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3" r:id="rId62"/>
    <p:sldId id="314" r:id="rId63"/>
    <p:sldId id="315" r:id="rId64"/>
    <p:sldId id="316" r:id="rId65"/>
    <p:sldId id="317" r:id="rId66"/>
    <p:sldId id="318" r:id="rId67"/>
    <p:sldId id="319" r:id="rId68"/>
    <p:sldId id="320" r:id="rId69"/>
    <p:sldId id="321" r:id="rId70"/>
    <p:sldId id="322" r:id="rId71"/>
    <p:sldId id="323" r:id="rId72"/>
    <p:sldId id="324" r:id="rId73"/>
    <p:sldId id="325" r:id="rId74"/>
    <p:sldId id="326" r:id="rId75"/>
    <p:sldId id="327" r:id="rId76"/>
    <p:sldId id="328" r:id="rId77"/>
    <p:sldId id="329" r:id="rId78"/>
    <p:sldId id="330" r:id="rId79"/>
    <p:sldId id="331" r:id="rId80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85" d="100"/>
          <a:sy n="85" d="100"/>
        </p:scale>
        <p:origin x="-780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theme" Target="theme/theme1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61" Type="http://schemas.openxmlformats.org/officeDocument/2006/relationships/slide" Target="slides/slide57.xml"/><Relationship Id="rId8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AutoShape 1">
            <a:extLst>
              <a:ext uri="{FF2B5EF4-FFF2-40B4-BE49-F238E27FC236}">
                <a16:creationId xmlns:a16="http://schemas.microsoft.com/office/drawing/2014/main" id="{04BE5BDC-3FC6-B98A-0C31-F722041FA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2" name="AutoShape 2">
            <a:extLst>
              <a:ext uri="{FF2B5EF4-FFF2-40B4-BE49-F238E27FC236}">
                <a16:creationId xmlns:a16="http://schemas.microsoft.com/office/drawing/2014/main" id="{C7D83330-91F7-14CC-7F51-2F92243D3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3" name="AutoShape 3">
            <a:extLst>
              <a:ext uri="{FF2B5EF4-FFF2-40B4-BE49-F238E27FC236}">
                <a16:creationId xmlns:a16="http://schemas.microsoft.com/office/drawing/2014/main" id="{7C22C83C-78A2-F2CE-6970-FFBB3CDE5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4" name="AutoShape 4">
            <a:extLst>
              <a:ext uri="{FF2B5EF4-FFF2-40B4-BE49-F238E27FC236}">
                <a16:creationId xmlns:a16="http://schemas.microsoft.com/office/drawing/2014/main" id="{8C758782-1A60-85A4-0716-D73AB07B2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5" name="AutoShape 5">
            <a:extLst>
              <a:ext uri="{FF2B5EF4-FFF2-40B4-BE49-F238E27FC236}">
                <a16:creationId xmlns:a16="http://schemas.microsoft.com/office/drawing/2014/main" id="{5F6BE46C-01DF-4579-A0D7-033DBF3A7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6" name="AutoShape 6">
            <a:extLst>
              <a:ext uri="{FF2B5EF4-FFF2-40B4-BE49-F238E27FC236}">
                <a16:creationId xmlns:a16="http://schemas.microsoft.com/office/drawing/2014/main" id="{C4A506FE-4ADC-5CF3-1422-69C7DD1C3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7" name="AutoShape 7">
            <a:extLst>
              <a:ext uri="{FF2B5EF4-FFF2-40B4-BE49-F238E27FC236}">
                <a16:creationId xmlns:a16="http://schemas.microsoft.com/office/drawing/2014/main" id="{C4AC57BA-9D5B-BC62-B509-BB9098EA75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8" name="AutoShape 8">
            <a:extLst>
              <a:ext uri="{FF2B5EF4-FFF2-40B4-BE49-F238E27FC236}">
                <a16:creationId xmlns:a16="http://schemas.microsoft.com/office/drawing/2014/main" id="{B1510F44-93C0-048F-75B6-8E80E1AACF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9" name="AutoShape 9">
            <a:extLst>
              <a:ext uri="{FF2B5EF4-FFF2-40B4-BE49-F238E27FC236}">
                <a16:creationId xmlns:a16="http://schemas.microsoft.com/office/drawing/2014/main" id="{D8C6A36C-0F0F-EC4D-2BD5-3972F12ED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0" name="AutoShape 10">
            <a:extLst>
              <a:ext uri="{FF2B5EF4-FFF2-40B4-BE49-F238E27FC236}">
                <a16:creationId xmlns:a16="http://schemas.microsoft.com/office/drawing/2014/main" id="{D28122FF-F503-29D9-E355-11A9EAC866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CCA449F0-4479-2116-0AF5-0E4C411CE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2" name="Text Box 12">
            <a:extLst>
              <a:ext uri="{FF2B5EF4-FFF2-40B4-BE49-F238E27FC236}">
                <a16:creationId xmlns:a16="http://schemas.microsoft.com/office/drawing/2014/main" id="{FF212DFA-A508-BC0A-62C3-72D83155F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3" name="Rectangle 13">
            <a:extLst>
              <a:ext uri="{FF2B5EF4-FFF2-40B4-BE49-F238E27FC236}">
                <a16:creationId xmlns:a16="http://schemas.microsoft.com/office/drawing/2014/main" id="{495CF59B-1D72-C2DA-5EA5-257383F17ED1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85800"/>
            <a:ext cx="4556125" cy="341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5134" name="Rectangle 14">
            <a:extLst>
              <a:ext uri="{FF2B5EF4-FFF2-40B4-BE49-F238E27FC236}">
                <a16:creationId xmlns:a16="http://schemas.microsoft.com/office/drawing/2014/main" id="{4562EE8B-B9D5-DBC6-9250-1BFDCD591841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13325" cy="409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ja-JP"/>
          </a:p>
        </p:txBody>
      </p:sp>
      <p:sp>
        <p:nvSpPr>
          <p:cNvPr id="5135" name="Text Box 15">
            <a:extLst>
              <a:ext uri="{FF2B5EF4-FFF2-40B4-BE49-F238E27FC236}">
                <a16:creationId xmlns:a16="http://schemas.microsoft.com/office/drawing/2014/main" id="{33C84A5D-124D-971B-F43E-2F1787E2F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6" name="Rectangle 16">
            <a:extLst>
              <a:ext uri="{FF2B5EF4-FFF2-40B4-BE49-F238E27FC236}">
                <a16:creationId xmlns:a16="http://schemas.microsoft.com/office/drawing/2014/main" id="{343BFE2F-778C-9DC0-6285-8191586D6AE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55925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ea typeface="ＭＳ 明朝" panose="02020609040205080304" pitchFamily="17" charset="-128"/>
              </a:defRPr>
            </a:lvl1pPr>
          </a:lstStyle>
          <a:p>
            <a:fld id="{D5474628-BB75-4D35-82D9-0E1D4E5BD2F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DC0D4379-3FE1-BEBC-5578-45F08946910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F79C7A4-249A-44E2-B88A-D4EE76602D1D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83969" name="Rectangle 1">
            <a:extLst>
              <a:ext uri="{FF2B5EF4-FFF2-40B4-BE49-F238E27FC236}">
                <a16:creationId xmlns:a16="http://schemas.microsoft.com/office/drawing/2014/main" id="{EC711A24-92A2-227F-AF29-05AF2508E494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id="{7D34A449-85AD-8C94-14F2-97A6B222DB17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4E0775EF-DEC0-D455-BDB8-6611F09DAA6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BAED1EA-5107-4A75-9AC4-ECB9CF40CFF8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93185" name="Rectangle 1">
            <a:extLst>
              <a:ext uri="{FF2B5EF4-FFF2-40B4-BE49-F238E27FC236}">
                <a16:creationId xmlns:a16="http://schemas.microsoft.com/office/drawing/2014/main" id="{412BE36F-786A-729F-DFA6-78C28EC0FD1C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7BAD145F-77BC-E490-BC2A-15F9EE9F7F64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E6D755F3-C915-660D-0079-7B2782025B1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B0662A5-3F89-4539-8C82-4DE324257507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94209" name="Rectangle 1">
            <a:extLst>
              <a:ext uri="{FF2B5EF4-FFF2-40B4-BE49-F238E27FC236}">
                <a16:creationId xmlns:a16="http://schemas.microsoft.com/office/drawing/2014/main" id="{704F3C8B-6568-7253-174C-53E74773708F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4210" name="Rectangle 2">
            <a:extLst>
              <a:ext uri="{FF2B5EF4-FFF2-40B4-BE49-F238E27FC236}">
                <a16:creationId xmlns:a16="http://schemas.microsoft.com/office/drawing/2014/main" id="{791F65B6-7941-A969-B956-2EF9F3863B41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E1B9854A-0FD4-8CA9-7A3F-805646FBA2F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85E54E1-930E-4D2D-A738-F7691407DD89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95233" name="Rectangle 1">
            <a:extLst>
              <a:ext uri="{FF2B5EF4-FFF2-40B4-BE49-F238E27FC236}">
                <a16:creationId xmlns:a16="http://schemas.microsoft.com/office/drawing/2014/main" id="{3865FD5C-4FAE-8B96-DB14-669DC5BC65D1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319BF9D8-65ED-38A5-084D-5CD5A04530D2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56819799-3BF0-546C-9BA0-D6D0759DCAD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E31A757-C638-4917-A8D2-05813EA47F1B}" type="slidenum">
              <a:rPr lang="en-US" altLang="ja-JP"/>
              <a:pPr/>
              <a:t>13</a:t>
            </a:fld>
            <a:endParaRPr lang="en-US" altLang="ja-JP"/>
          </a:p>
        </p:txBody>
      </p:sp>
      <p:sp>
        <p:nvSpPr>
          <p:cNvPr id="96257" name="Rectangle 1">
            <a:extLst>
              <a:ext uri="{FF2B5EF4-FFF2-40B4-BE49-F238E27FC236}">
                <a16:creationId xmlns:a16="http://schemas.microsoft.com/office/drawing/2014/main" id="{C26DFFFE-99C3-E016-6B7B-08D3FA148304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6258" name="Rectangle 2">
            <a:extLst>
              <a:ext uri="{FF2B5EF4-FFF2-40B4-BE49-F238E27FC236}">
                <a16:creationId xmlns:a16="http://schemas.microsoft.com/office/drawing/2014/main" id="{57B8771D-139A-3ED4-3BFA-6024F8BA46D8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EEC45B94-ABC8-3705-2496-5CA50DAE363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389AACE-45BC-48FD-9678-38AE571064AF}" type="slidenum">
              <a:rPr lang="en-US" altLang="ja-JP"/>
              <a:pPr/>
              <a:t>14</a:t>
            </a:fld>
            <a:endParaRPr lang="en-US" altLang="ja-JP"/>
          </a:p>
        </p:txBody>
      </p:sp>
      <p:sp>
        <p:nvSpPr>
          <p:cNvPr id="97281" name="Rectangle 1">
            <a:extLst>
              <a:ext uri="{FF2B5EF4-FFF2-40B4-BE49-F238E27FC236}">
                <a16:creationId xmlns:a16="http://schemas.microsoft.com/office/drawing/2014/main" id="{D693B4ED-008B-C807-8235-35DAFC9F335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EB959B37-7FF5-6405-E8E3-EEEC7DD11363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22BC7C4E-07B0-DDF1-FE5F-36DE9EF9339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D306526-EC12-43EC-A068-24FE36D58377}" type="slidenum">
              <a:rPr lang="en-US" altLang="ja-JP"/>
              <a:pPr/>
              <a:t>15</a:t>
            </a:fld>
            <a:endParaRPr lang="en-US" altLang="ja-JP"/>
          </a:p>
        </p:txBody>
      </p:sp>
      <p:sp>
        <p:nvSpPr>
          <p:cNvPr id="98305" name="Rectangle 1">
            <a:extLst>
              <a:ext uri="{FF2B5EF4-FFF2-40B4-BE49-F238E27FC236}">
                <a16:creationId xmlns:a16="http://schemas.microsoft.com/office/drawing/2014/main" id="{730218A9-09CC-8F00-C013-AA72B4A74DB7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249D94BF-E2E9-267E-3DA9-E439D49619AE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257A7973-D940-0142-EC1C-72C8EEAD5D5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9FDEBA1-38F6-43D6-B30F-2137B2394079}" type="slidenum">
              <a:rPr lang="en-US" altLang="ja-JP"/>
              <a:pPr/>
              <a:t>16</a:t>
            </a:fld>
            <a:endParaRPr lang="en-US" altLang="ja-JP"/>
          </a:p>
        </p:txBody>
      </p:sp>
      <p:sp>
        <p:nvSpPr>
          <p:cNvPr id="99329" name="Rectangle 1">
            <a:extLst>
              <a:ext uri="{FF2B5EF4-FFF2-40B4-BE49-F238E27FC236}">
                <a16:creationId xmlns:a16="http://schemas.microsoft.com/office/drawing/2014/main" id="{3805BA33-90A4-BC6A-F65F-4F4668B0EC91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9330" name="Rectangle 2">
            <a:extLst>
              <a:ext uri="{FF2B5EF4-FFF2-40B4-BE49-F238E27FC236}">
                <a16:creationId xmlns:a16="http://schemas.microsoft.com/office/drawing/2014/main" id="{497C4DD3-33FE-B1F6-2A07-3C784AE1F34C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76EA0934-F9E4-6C03-B196-4B6FCDB3F38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C8242FB-554D-44F0-95F0-54A4E44D9B07}" type="slidenum">
              <a:rPr lang="en-US" altLang="ja-JP"/>
              <a:pPr/>
              <a:t>17</a:t>
            </a:fld>
            <a:endParaRPr lang="en-US" altLang="ja-JP"/>
          </a:p>
        </p:txBody>
      </p:sp>
      <p:sp>
        <p:nvSpPr>
          <p:cNvPr id="100353" name="Rectangle 1">
            <a:extLst>
              <a:ext uri="{FF2B5EF4-FFF2-40B4-BE49-F238E27FC236}">
                <a16:creationId xmlns:a16="http://schemas.microsoft.com/office/drawing/2014/main" id="{382C4F0E-958E-01C0-6F55-28DA19C48FC4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0354" name="Rectangle 2">
            <a:extLst>
              <a:ext uri="{FF2B5EF4-FFF2-40B4-BE49-F238E27FC236}">
                <a16:creationId xmlns:a16="http://schemas.microsoft.com/office/drawing/2014/main" id="{2E2CC48C-4FFF-1BD8-B614-E3D6A1ED1095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FA6A35B1-810B-2290-F61B-29ADF954012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891340D-9D69-4F04-9C04-31C978487304}" type="slidenum">
              <a:rPr lang="en-US" altLang="ja-JP"/>
              <a:pPr/>
              <a:t>18</a:t>
            </a:fld>
            <a:endParaRPr lang="en-US" altLang="ja-JP"/>
          </a:p>
        </p:txBody>
      </p:sp>
      <p:sp>
        <p:nvSpPr>
          <p:cNvPr id="101377" name="Rectangle 1">
            <a:extLst>
              <a:ext uri="{FF2B5EF4-FFF2-40B4-BE49-F238E27FC236}">
                <a16:creationId xmlns:a16="http://schemas.microsoft.com/office/drawing/2014/main" id="{6B5C2FFF-7F98-E987-2711-4E9777AD8FB2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1378" name="Rectangle 2">
            <a:extLst>
              <a:ext uri="{FF2B5EF4-FFF2-40B4-BE49-F238E27FC236}">
                <a16:creationId xmlns:a16="http://schemas.microsoft.com/office/drawing/2014/main" id="{D1490A4C-5E24-F8C5-5A79-628CD2D599ED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22196BF2-4FC3-FA20-0C87-BD42F6564ED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537D74D-6A85-4478-9CBB-E8BDD0BAA140}" type="slidenum">
              <a:rPr lang="en-US" altLang="ja-JP"/>
              <a:pPr/>
              <a:t>19</a:t>
            </a:fld>
            <a:endParaRPr lang="en-US" altLang="ja-JP"/>
          </a:p>
        </p:txBody>
      </p:sp>
      <p:sp>
        <p:nvSpPr>
          <p:cNvPr id="102401" name="Rectangle 1">
            <a:extLst>
              <a:ext uri="{FF2B5EF4-FFF2-40B4-BE49-F238E27FC236}">
                <a16:creationId xmlns:a16="http://schemas.microsoft.com/office/drawing/2014/main" id="{D30C7D68-F704-8ABB-4D8F-02CACBF7009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02" name="Rectangle 2">
            <a:extLst>
              <a:ext uri="{FF2B5EF4-FFF2-40B4-BE49-F238E27FC236}">
                <a16:creationId xmlns:a16="http://schemas.microsoft.com/office/drawing/2014/main" id="{5934AF23-B35C-C51D-6F04-C95DC2CB2BCE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8B269066-FC05-C3FA-3355-363BE7CD8EB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EF481E5-6987-44C3-8029-DE9EB3E73443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84993" name="Rectangle 1">
            <a:extLst>
              <a:ext uri="{FF2B5EF4-FFF2-40B4-BE49-F238E27FC236}">
                <a16:creationId xmlns:a16="http://schemas.microsoft.com/office/drawing/2014/main" id="{7195CA6D-587F-8597-AD7C-72F756679ED8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4994" name="Rectangle 2">
            <a:extLst>
              <a:ext uri="{FF2B5EF4-FFF2-40B4-BE49-F238E27FC236}">
                <a16:creationId xmlns:a16="http://schemas.microsoft.com/office/drawing/2014/main" id="{B5E89776-B4EC-9D59-B573-6AE9D079C109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E05B38CE-7E39-DA4C-D760-4A8EA9370EE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388907A-97DF-47E9-A474-8A93D061F7F9}" type="slidenum">
              <a:rPr lang="en-US" altLang="ja-JP"/>
              <a:pPr/>
              <a:t>20</a:t>
            </a:fld>
            <a:endParaRPr lang="en-US" altLang="ja-JP"/>
          </a:p>
        </p:txBody>
      </p:sp>
      <p:sp>
        <p:nvSpPr>
          <p:cNvPr id="103425" name="Rectangle 1">
            <a:extLst>
              <a:ext uri="{FF2B5EF4-FFF2-40B4-BE49-F238E27FC236}">
                <a16:creationId xmlns:a16="http://schemas.microsoft.com/office/drawing/2014/main" id="{6C2EF78E-CD1F-87AA-A758-B5E0AAF0214A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48158899-1C16-8318-73CD-DF8DAD3136CA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F92A7A1E-5900-92F1-57B6-27E80E28C57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C4E321C-57C7-4AD9-B88C-082E14DCE24C}" type="slidenum">
              <a:rPr lang="en-US" altLang="ja-JP"/>
              <a:pPr/>
              <a:t>21</a:t>
            </a:fld>
            <a:endParaRPr lang="en-US" altLang="ja-JP"/>
          </a:p>
        </p:txBody>
      </p:sp>
      <p:sp>
        <p:nvSpPr>
          <p:cNvPr id="104449" name="Rectangle 1">
            <a:extLst>
              <a:ext uri="{FF2B5EF4-FFF2-40B4-BE49-F238E27FC236}">
                <a16:creationId xmlns:a16="http://schemas.microsoft.com/office/drawing/2014/main" id="{69AB8DEC-FB82-775D-B94E-351918443801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4450" name="Rectangle 2">
            <a:extLst>
              <a:ext uri="{FF2B5EF4-FFF2-40B4-BE49-F238E27FC236}">
                <a16:creationId xmlns:a16="http://schemas.microsoft.com/office/drawing/2014/main" id="{2DFBCD16-AAED-D5D9-8BF3-EA5FB7EFFF63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036EB828-E7CF-F78D-C045-11B6F958CEE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779E2C0-29CF-42D5-8969-21193B328AFE}" type="slidenum">
              <a:rPr lang="en-US" altLang="ja-JP"/>
              <a:pPr/>
              <a:t>22</a:t>
            </a:fld>
            <a:endParaRPr lang="en-US" altLang="ja-JP"/>
          </a:p>
        </p:txBody>
      </p:sp>
      <p:sp>
        <p:nvSpPr>
          <p:cNvPr id="105473" name="Rectangle 1">
            <a:extLst>
              <a:ext uri="{FF2B5EF4-FFF2-40B4-BE49-F238E27FC236}">
                <a16:creationId xmlns:a16="http://schemas.microsoft.com/office/drawing/2014/main" id="{561B1182-8E61-9FD4-50DC-A26F22451E37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5474" name="Rectangle 2">
            <a:extLst>
              <a:ext uri="{FF2B5EF4-FFF2-40B4-BE49-F238E27FC236}">
                <a16:creationId xmlns:a16="http://schemas.microsoft.com/office/drawing/2014/main" id="{02792471-3584-5BD9-C791-9AE8AD986527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64E223E8-7B15-A9CB-086B-C0D72070ED4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985F313-E9C2-4784-9098-E13C44F8A8DD}" type="slidenum">
              <a:rPr lang="en-US" altLang="ja-JP"/>
              <a:pPr/>
              <a:t>23</a:t>
            </a:fld>
            <a:endParaRPr lang="en-US" altLang="ja-JP"/>
          </a:p>
        </p:txBody>
      </p:sp>
      <p:sp>
        <p:nvSpPr>
          <p:cNvPr id="106497" name="Rectangle 1">
            <a:extLst>
              <a:ext uri="{FF2B5EF4-FFF2-40B4-BE49-F238E27FC236}">
                <a16:creationId xmlns:a16="http://schemas.microsoft.com/office/drawing/2014/main" id="{783F9615-3BAE-E40D-89AA-B1E33BD4E91B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6498" name="Rectangle 2">
            <a:extLst>
              <a:ext uri="{FF2B5EF4-FFF2-40B4-BE49-F238E27FC236}">
                <a16:creationId xmlns:a16="http://schemas.microsoft.com/office/drawing/2014/main" id="{8B691E0D-02A8-C8D5-0CAD-0A16B7FE1AB7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471EC4ED-0434-AE88-0E33-076FDFC2909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E63940F-866D-4F89-81B5-23112595EA58}" type="slidenum">
              <a:rPr lang="en-US" altLang="ja-JP"/>
              <a:pPr/>
              <a:t>24</a:t>
            </a:fld>
            <a:endParaRPr lang="en-US" altLang="ja-JP"/>
          </a:p>
        </p:txBody>
      </p:sp>
      <p:sp>
        <p:nvSpPr>
          <p:cNvPr id="107521" name="Rectangle 1">
            <a:extLst>
              <a:ext uri="{FF2B5EF4-FFF2-40B4-BE49-F238E27FC236}">
                <a16:creationId xmlns:a16="http://schemas.microsoft.com/office/drawing/2014/main" id="{1EF27003-5EB9-4D18-9BED-F3A907738278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184F8BF-81F9-EA1B-B014-DDA560673A6D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EB1210CE-9FAA-94FD-6D24-92C7C4135BF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67E6CA6-2D7E-44D5-BD27-83C986A2EBC4}" type="slidenum">
              <a:rPr lang="en-US" altLang="ja-JP"/>
              <a:pPr/>
              <a:t>25</a:t>
            </a:fld>
            <a:endParaRPr lang="en-US" altLang="ja-JP"/>
          </a:p>
        </p:txBody>
      </p:sp>
      <p:sp>
        <p:nvSpPr>
          <p:cNvPr id="108545" name="Rectangle 1">
            <a:extLst>
              <a:ext uri="{FF2B5EF4-FFF2-40B4-BE49-F238E27FC236}">
                <a16:creationId xmlns:a16="http://schemas.microsoft.com/office/drawing/2014/main" id="{7EB19961-5E95-5D2E-8879-82E875C8EE48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8546" name="Rectangle 2">
            <a:extLst>
              <a:ext uri="{FF2B5EF4-FFF2-40B4-BE49-F238E27FC236}">
                <a16:creationId xmlns:a16="http://schemas.microsoft.com/office/drawing/2014/main" id="{5A09CB6D-00D4-D54F-81AB-BBD32F29C4AA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78F7C848-D06A-49D3-7848-7AB7D289F8F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76CF556-73C3-4BFD-B845-97DA24E34B7C}" type="slidenum">
              <a:rPr lang="en-US" altLang="ja-JP"/>
              <a:pPr/>
              <a:t>26</a:t>
            </a:fld>
            <a:endParaRPr lang="en-US" altLang="ja-JP"/>
          </a:p>
        </p:txBody>
      </p:sp>
      <p:sp>
        <p:nvSpPr>
          <p:cNvPr id="109569" name="Rectangle 1">
            <a:extLst>
              <a:ext uri="{FF2B5EF4-FFF2-40B4-BE49-F238E27FC236}">
                <a16:creationId xmlns:a16="http://schemas.microsoft.com/office/drawing/2014/main" id="{E847477D-304B-FA15-B78B-EC0B516F02CD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9570" name="Rectangle 2">
            <a:extLst>
              <a:ext uri="{FF2B5EF4-FFF2-40B4-BE49-F238E27FC236}">
                <a16:creationId xmlns:a16="http://schemas.microsoft.com/office/drawing/2014/main" id="{C6B02190-FEE9-6256-0106-83A2A1A05D53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FF638EB0-5DD7-FCD6-B797-F4193F6DF8E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0DB6F6B-AADA-46A6-AF3E-E65C1F8D8DF7}" type="slidenum">
              <a:rPr lang="en-US" altLang="ja-JP"/>
              <a:pPr/>
              <a:t>27</a:t>
            </a:fld>
            <a:endParaRPr lang="en-US" altLang="ja-JP"/>
          </a:p>
        </p:txBody>
      </p:sp>
      <p:sp>
        <p:nvSpPr>
          <p:cNvPr id="110593" name="Rectangle 1">
            <a:extLst>
              <a:ext uri="{FF2B5EF4-FFF2-40B4-BE49-F238E27FC236}">
                <a16:creationId xmlns:a16="http://schemas.microsoft.com/office/drawing/2014/main" id="{9EDDCA7B-DC2E-2034-1460-44AF3309793A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01307C76-293D-3155-420A-BD2D7D46CE1A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418E4A92-A459-D001-B8B3-2C8FFD21EC7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F2F27AD-8DDA-4A65-A2EC-1C24CC858D7D}" type="slidenum">
              <a:rPr lang="en-US" altLang="ja-JP"/>
              <a:pPr/>
              <a:t>28</a:t>
            </a:fld>
            <a:endParaRPr lang="en-US" altLang="ja-JP"/>
          </a:p>
        </p:txBody>
      </p:sp>
      <p:sp>
        <p:nvSpPr>
          <p:cNvPr id="111617" name="Rectangle 1">
            <a:extLst>
              <a:ext uri="{FF2B5EF4-FFF2-40B4-BE49-F238E27FC236}">
                <a16:creationId xmlns:a16="http://schemas.microsoft.com/office/drawing/2014/main" id="{80905FB6-4A73-DCF8-5D50-93C416A137FC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E35E6ADB-9008-8B69-BC0A-02591D500792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C6FA7DC1-9757-6071-F807-18A9455B51B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2ACA5F2-B2F7-4612-80ED-6E230C85F327}" type="slidenum">
              <a:rPr lang="en-US" altLang="ja-JP"/>
              <a:pPr/>
              <a:t>29</a:t>
            </a:fld>
            <a:endParaRPr lang="en-US" altLang="ja-JP"/>
          </a:p>
        </p:txBody>
      </p:sp>
      <p:sp>
        <p:nvSpPr>
          <p:cNvPr id="112641" name="Rectangle 1">
            <a:extLst>
              <a:ext uri="{FF2B5EF4-FFF2-40B4-BE49-F238E27FC236}">
                <a16:creationId xmlns:a16="http://schemas.microsoft.com/office/drawing/2014/main" id="{339F5879-ED79-F789-4866-DAE9A10BF72F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2A76205C-53D3-4C8E-F26B-AD316A399C44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0F018224-5DDE-31E7-354E-6CC84B9A187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4E5B763-0CD1-4CF4-9080-CC5B49A9A853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86017" name="Rectangle 1">
            <a:extLst>
              <a:ext uri="{FF2B5EF4-FFF2-40B4-BE49-F238E27FC236}">
                <a16:creationId xmlns:a16="http://schemas.microsoft.com/office/drawing/2014/main" id="{1D5DCE12-8222-5141-4FDD-1E0ADD594069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80889641-43D2-BDD0-2A6D-28DE1BF97FB1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718A3FE0-094B-B347-0988-FEA925F1068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C3F713E-0519-4CE3-84F8-EFB8038BFF19}" type="slidenum">
              <a:rPr lang="en-US" altLang="ja-JP"/>
              <a:pPr/>
              <a:t>30</a:t>
            </a:fld>
            <a:endParaRPr lang="en-US" altLang="ja-JP"/>
          </a:p>
        </p:txBody>
      </p:sp>
      <p:sp>
        <p:nvSpPr>
          <p:cNvPr id="113665" name="Rectangle 1">
            <a:extLst>
              <a:ext uri="{FF2B5EF4-FFF2-40B4-BE49-F238E27FC236}">
                <a16:creationId xmlns:a16="http://schemas.microsoft.com/office/drawing/2014/main" id="{252AA047-4BC8-6BF6-D767-591F2CF25703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3666" name="Rectangle 2">
            <a:extLst>
              <a:ext uri="{FF2B5EF4-FFF2-40B4-BE49-F238E27FC236}">
                <a16:creationId xmlns:a16="http://schemas.microsoft.com/office/drawing/2014/main" id="{FA5BA656-7B02-7B00-2E18-5C2980C4A1CA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71F11C42-4A11-E2FD-AB11-B47945709ED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0CCB29-5C95-4653-B645-7E9DDB4FBBFE}" type="slidenum">
              <a:rPr lang="en-US" altLang="ja-JP"/>
              <a:pPr/>
              <a:t>31</a:t>
            </a:fld>
            <a:endParaRPr lang="en-US" altLang="ja-JP"/>
          </a:p>
        </p:txBody>
      </p:sp>
      <p:sp>
        <p:nvSpPr>
          <p:cNvPr id="114689" name="Rectangle 1">
            <a:extLst>
              <a:ext uri="{FF2B5EF4-FFF2-40B4-BE49-F238E27FC236}">
                <a16:creationId xmlns:a16="http://schemas.microsoft.com/office/drawing/2014/main" id="{73DDF1D7-C72E-55D6-805F-EF1703A878FA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4690" name="Rectangle 2">
            <a:extLst>
              <a:ext uri="{FF2B5EF4-FFF2-40B4-BE49-F238E27FC236}">
                <a16:creationId xmlns:a16="http://schemas.microsoft.com/office/drawing/2014/main" id="{AC8B3C57-5FCE-A86E-8DD6-88AC67ABF986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2DB5ECEF-A66E-AE72-53C8-D07D6623461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114DCFB-6010-4C7A-B0DD-503D4BD422E9}" type="slidenum">
              <a:rPr lang="en-US" altLang="ja-JP"/>
              <a:pPr/>
              <a:t>32</a:t>
            </a:fld>
            <a:endParaRPr lang="en-US" altLang="ja-JP"/>
          </a:p>
        </p:txBody>
      </p:sp>
      <p:sp>
        <p:nvSpPr>
          <p:cNvPr id="115713" name="Rectangle 1">
            <a:extLst>
              <a:ext uri="{FF2B5EF4-FFF2-40B4-BE49-F238E27FC236}">
                <a16:creationId xmlns:a16="http://schemas.microsoft.com/office/drawing/2014/main" id="{535367F1-B2C0-BC64-34EE-E99B0B4DC49F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5714" name="Rectangle 2">
            <a:extLst>
              <a:ext uri="{FF2B5EF4-FFF2-40B4-BE49-F238E27FC236}">
                <a16:creationId xmlns:a16="http://schemas.microsoft.com/office/drawing/2014/main" id="{71465202-B264-0A5A-2DBA-E83E4CF2911A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B75ACB42-B068-1D60-CBC7-DF5A2DF497F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072735C-9F2D-489C-92BE-34E8A28628F3}" type="slidenum">
              <a:rPr lang="en-US" altLang="ja-JP"/>
              <a:pPr/>
              <a:t>33</a:t>
            </a:fld>
            <a:endParaRPr lang="en-US" altLang="ja-JP"/>
          </a:p>
        </p:txBody>
      </p:sp>
      <p:sp>
        <p:nvSpPr>
          <p:cNvPr id="116737" name="Rectangle 1">
            <a:extLst>
              <a:ext uri="{FF2B5EF4-FFF2-40B4-BE49-F238E27FC236}">
                <a16:creationId xmlns:a16="http://schemas.microsoft.com/office/drawing/2014/main" id="{4C04128F-87A9-DF3E-7B68-BA2EE918AD2C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6738" name="Rectangle 2">
            <a:extLst>
              <a:ext uri="{FF2B5EF4-FFF2-40B4-BE49-F238E27FC236}">
                <a16:creationId xmlns:a16="http://schemas.microsoft.com/office/drawing/2014/main" id="{DD7BD53D-C156-E545-2B56-55B77D40C116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75CF6735-8E01-E7B9-EFA7-68D1E1EC3A7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2F7F374-B2A0-491B-93B1-D0617BF15AE5}" type="slidenum">
              <a:rPr lang="en-US" altLang="ja-JP"/>
              <a:pPr/>
              <a:t>34</a:t>
            </a:fld>
            <a:endParaRPr lang="en-US" altLang="ja-JP"/>
          </a:p>
        </p:txBody>
      </p:sp>
      <p:sp>
        <p:nvSpPr>
          <p:cNvPr id="117761" name="Rectangle 1">
            <a:extLst>
              <a:ext uri="{FF2B5EF4-FFF2-40B4-BE49-F238E27FC236}">
                <a16:creationId xmlns:a16="http://schemas.microsoft.com/office/drawing/2014/main" id="{7B72DB10-0D6F-C989-3D85-04C1862FF812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7762" name="Rectangle 2">
            <a:extLst>
              <a:ext uri="{FF2B5EF4-FFF2-40B4-BE49-F238E27FC236}">
                <a16:creationId xmlns:a16="http://schemas.microsoft.com/office/drawing/2014/main" id="{868B8D9D-6EB0-C997-2C9C-9BBC7B3306D4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3D9655FE-F8AB-442A-7DD3-E4B34430651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3D29C96-CF3C-4C30-92A8-8A70822F2DD7}" type="slidenum">
              <a:rPr lang="en-US" altLang="ja-JP"/>
              <a:pPr/>
              <a:t>35</a:t>
            </a:fld>
            <a:endParaRPr lang="en-US" altLang="ja-JP"/>
          </a:p>
        </p:txBody>
      </p:sp>
      <p:sp>
        <p:nvSpPr>
          <p:cNvPr id="118785" name="Rectangle 1">
            <a:extLst>
              <a:ext uri="{FF2B5EF4-FFF2-40B4-BE49-F238E27FC236}">
                <a16:creationId xmlns:a16="http://schemas.microsoft.com/office/drawing/2014/main" id="{46375617-4012-4F68-8B26-EC8F76F83E58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8786" name="Rectangle 2">
            <a:extLst>
              <a:ext uri="{FF2B5EF4-FFF2-40B4-BE49-F238E27FC236}">
                <a16:creationId xmlns:a16="http://schemas.microsoft.com/office/drawing/2014/main" id="{F6DE532D-42AC-19E2-95AA-8FB202EF8E33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E327727A-8D11-8599-7D5C-107E312C9DC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FE3A67C-AA27-4536-9505-07C3C5EB4A41}" type="slidenum">
              <a:rPr lang="en-US" altLang="ja-JP"/>
              <a:pPr/>
              <a:t>36</a:t>
            </a:fld>
            <a:endParaRPr lang="en-US" altLang="ja-JP"/>
          </a:p>
        </p:txBody>
      </p:sp>
      <p:sp>
        <p:nvSpPr>
          <p:cNvPr id="119809" name="Rectangle 1">
            <a:extLst>
              <a:ext uri="{FF2B5EF4-FFF2-40B4-BE49-F238E27FC236}">
                <a16:creationId xmlns:a16="http://schemas.microsoft.com/office/drawing/2014/main" id="{844DB08D-2A0D-AEBE-A5BC-97B0929C31F6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9810" name="Rectangle 2">
            <a:extLst>
              <a:ext uri="{FF2B5EF4-FFF2-40B4-BE49-F238E27FC236}">
                <a16:creationId xmlns:a16="http://schemas.microsoft.com/office/drawing/2014/main" id="{BACEF040-F139-C136-BC40-365352F49D18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4FBF82A9-311E-F66D-5618-5FB1C4D4E2C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65A208D-F96E-4380-B493-82EADAA34FA1}" type="slidenum">
              <a:rPr lang="en-US" altLang="ja-JP"/>
              <a:pPr/>
              <a:t>37</a:t>
            </a:fld>
            <a:endParaRPr lang="en-US" altLang="ja-JP"/>
          </a:p>
        </p:txBody>
      </p:sp>
      <p:sp>
        <p:nvSpPr>
          <p:cNvPr id="120833" name="Rectangle 1">
            <a:extLst>
              <a:ext uri="{FF2B5EF4-FFF2-40B4-BE49-F238E27FC236}">
                <a16:creationId xmlns:a16="http://schemas.microsoft.com/office/drawing/2014/main" id="{F9D51DE2-8DEC-1EA2-287D-AFCA2142B073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0834" name="Rectangle 2">
            <a:extLst>
              <a:ext uri="{FF2B5EF4-FFF2-40B4-BE49-F238E27FC236}">
                <a16:creationId xmlns:a16="http://schemas.microsoft.com/office/drawing/2014/main" id="{71CDEACE-7D12-9163-B504-E835AC9B1CB2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8B464CEE-2210-3382-E75E-7D0FDBBA6B6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2C3604F-46EA-49B2-9242-6345CD124D95}" type="slidenum">
              <a:rPr lang="en-US" altLang="ja-JP"/>
              <a:pPr/>
              <a:t>38</a:t>
            </a:fld>
            <a:endParaRPr lang="en-US" altLang="ja-JP"/>
          </a:p>
        </p:txBody>
      </p:sp>
      <p:sp>
        <p:nvSpPr>
          <p:cNvPr id="121857" name="Rectangle 1">
            <a:extLst>
              <a:ext uri="{FF2B5EF4-FFF2-40B4-BE49-F238E27FC236}">
                <a16:creationId xmlns:a16="http://schemas.microsoft.com/office/drawing/2014/main" id="{F5D5A1CD-C8E3-FB6C-D678-EB573199E0CF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1858" name="Rectangle 2">
            <a:extLst>
              <a:ext uri="{FF2B5EF4-FFF2-40B4-BE49-F238E27FC236}">
                <a16:creationId xmlns:a16="http://schemas.microsoft.com/office/drawing/2014/main" id="{326153B8-BCB1-0F9B-F3CE-EA83B17CB979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8EB0A3EB-8BFE-06EA-4174-2EB6C51858C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F7097E1-21F2-45F9-ACC2-E8F24CA33E76}" type="slidenum">
              <a:rPr lang="en-US" altLang="ja-JP"/>
              <a:pPr/>
              <a:t>39</a:t>
            </a:fld>
            <a:endParaRPr lang="en-US" altLang="ja-JP"/>
          </a:p>
        </p:txBody>
      </p:sp>
      <p:sp>
        <p:nvSpPr>
          <p:cNvPr id="122881" name="Rectangle 1">
            <a:extLst>
              <a:ext uri="{FF2B5EF4-FFF2-40B4-BE49-F238E27FC236}">
                <a16:creationId xmlns:a16="http://schemas.microsoft.com/office/drawing/2014/main" id="{1BAD6126-BF53-3303-B0FE-AA88E65FE793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882" name="Rectangle 2">
            <a:extLst>
              <a:ext uri="{FF2B5EF4-FFF2-40B4-BE49-F238E27FC236}">
                <a16:creationId xmlns:a16="http://schemas.microsoft.com/office/drawing/2014/main" id="{2DE07898-BA7C-FFDC-7B23-D5B1F27FA062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56E2C81E-242F-5A60-BF7B-D4FF183F552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B0C23AE-D4E5-4402-AB45-DEA0423C6321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87041" name="Rectangle 1">
            <a:extLst>
              <a:ext uri="{FF2B5EF4-FFF2-40B4-BE49-F238E27FC236}">
                <a16:creationId xmlns:a16="http://schemas.microsoft.com/office/drawing/2014/main" id="{98C3B839-47BD-AE35-9BAD-6B78A7AEF16A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8C9B30A4-DE32-BB84-CE59-31ADC3A1CCBB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6DBBB459-241C-D336-4554-119D18A8428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363A345-CCD7-4E3E-B686-55650DF8E47B}" type="slidenum">
              <a:rPr lang="en-US" altLang="ja-JP"/>
              <a:pPr/>
              <a:t>40</a:t>
            </a:fld>
            <a:endParaRPr lang="en-US" altLang="ja-JP"/>
          </a:p>
        </p:txBody>
      </p:sp>
      <p:sp>
        <p:nvSpPr>
          <p:cNvPr id="123905" name="Rectangle 1">
            <a:extLst>
              <a:ext uri="{FF2B5EF4-FFF2-40B4-BE49-F238E27FC236}">
                <a16:creationId xmlns:a16="http://schemas.microsoft.com/office/drawing/2014/main" id="{FE2F0620-1E45-D7C8-B619-9A91AD752DA7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FA7F3108-88D7-C7BB-634E-151842608B6D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9D2A414D-DC36-C5CF-32DB-FBA64282B14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DDB0817-9517-4218-9A35-39E6C4ABD88A}" type="slidenum">
              <a:rPr lang="en-US" altLang="ja-JP"/>
              <a:pPr/>
              <a:t>41</a:t>
            </a:fld>
            <a:endParaRPr lang="en-US" altLang="ja-JP"/>
          </a:p>
        </p:txBody>
      </p:sp>
      <p:sp>
        <p:nvSpPr>
          <p:cNvPr id="124929" name="Rectangle 1">
            <a:extLst>
              <a:ext uri="{FF2B5EF4-FFF2-40B4-BE49-F238E27FC236}">
                <a16:creationId xmlns:a16="http://schemas.microsoft.com/office/drawing/2014/main" id="{EDF3E2FA-965D-260D-4A59-4311364D3CD8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4930" name="Rectangle 2">
            <a:extLst>
              <a:ext uri="{FF2B5EF4-FFF2-40B4-BE49-F238E27FC236}">
                <a16:creationId xmlns:a16="http://schemas.microsoft.com/office/drawing/2014/main" id="{D3993060-AA01-4489-ABB3-868A6E998867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C7F9F420-8C16-7CFF-7395-DEF7048BBA1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2D10C24-83BD-407C-AEDB-088C0EDB980B}" type="slidenum">
              <a:rPr lang="en-US" altLang="ja-JP"/>
              <a:pPr/>
              <a:t>42</a:t>
            </a:fld>
            <a:endParaRPr lang="en-US" altLang="ja-JP"/>
          </a:p>
        </p:txBody>
      </p:sp>
      <p:sp>
        <p:nvSpPr>
          <p:cNvPr id="125953" name="Rectangle 1">
            <a:extLst>
              <a:ext uri="{FF2B5EF4-FFF2-40B4-BE49-F238E27FC236}">
                <a16:creationId xmlns:a16="http://schemas.microsoft.com/office/drawing/2014/main" id="{A9D86C25-F22C-9062-F744-3C1B785DBC10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5954" name="Rectangle 2">
            <a:extLst>
              <a:ext uri="{FF2B5EF4-FFF2-40B4-BE49-F238E27FC236}">
                <a16:creationId xmlns:a16="http://schemas.microsoft.com/office/drawing/2014/main" id="{875A5F23-89B6-3F9D-1A48-8244C3AC5BAA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BD19008D-8B4A-2A7D-5105-8780B6D2A5E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0C58898-C75C-4AF5-B4FA-C07A23568858}" type="slidenum">
              <a:rPr lang="en-US" altLang="ja-JP"/>
              <a:pPr/>
              <a:t>43</a:t>
            </a:fld>
            <a:endParaRPr lang="en-US" altLang="ja-JP"/>
          </a:p>
        </p:txBody>
      </p:sp>
      <p:sp>
        <p:nvSpPr>
          <p:cNvPr id="126977" name="Rectangle 1">
            <a:extLst>
              <a:ext uri="{FF2B5EF4-FFF2-40B4-BE49-F238E27FC236}">
                <a16:creationId xmlns:a16="http://schemas.microsoft.com/office/drawing/2014/main" id="{4DCD9B6B-DAD8-B1F6-370E-54FDCD841750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6978" name="Rectangle 2">
            <a:extLst>
              <a:ext uri="{FF2B5EF4-FFF2-40B4-BE49-F238E27FC236}">
                <a16:creationId xmlns:a16="http://schemas.microsoft.com/office/drawing/2014/main" id="{30BF5D5A-F21B-C81F-C395-C35ED30182ED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AC908614-7744-BB04-EA8F-10CE4DB8EDC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2944123-7DB8-4523-8ACA-534D4DC549FD}" type="slidenum">
              <a:rPr lang="en-US" altLang="ja-JP"/>
              <a:pPr/>
              <a:t>44</a:t>
            </a:fld>
            <a:endParaRPr lang="en-US" altLang="ja-JP"/>
          </a:p>
        </p:txBody>
      </p:sp>
      <p:sp>
        <p:nvSpPr>
          <p:cNvPr id="128001" name="Rectangle 1">
            <a:extLst>
              <a:ext uri="{FF2B5EF4-FFF2-40B4-BE49-F238E27FC236}">
                <a16:creationId xmlns:a16="http://schemas.microsoft.com/office/drawing/2014/main" id="{171581C1-D788-2D96-6919-61E5635E1A34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8002" name="Rectangle 2">
            <a:extLst>
              <a:ext uri="{FF2B5EF4-FFF2-40B4-BE49-F238E27FC236}">
                <a16:creationId xmlns:a16="http://schemas.microsoft.com/office/drawing/2014/main" id="{9BAD64DB-040D-6F06-E377-A7F159E04507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37E68091-7A86-CC17-B6DC-77FD321BCDB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1EEDC41-3CA2-4A36-85F9-D5F173C158E4}" type="slidenum">
              <a:rPr lang="en-US" altLang="ja-JP"/>
              <a:pPr/>
              <a:t>45</a:t>
            </a:fld>
            <a:endParaRPr lang="en-US" altLang="ja-JP"/>
          </a:p>
        </p:txBody>
      </p:sp>
      <p:sp>
        <p:nvSpPr>
          <p:cNvPr id="129025" name="Rectangle 1">
            <a:extLst>
              <a:ext uri="{FF2B5EF4-FFF2-40B4-BE49-F238E27FC236}">
                <a16:creationId xmlns:a16="http://schemas.microsoft.com/office/drawing/2014/main" id="{0486F940-5229-02E2-AC9F-98BA476B479A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9026" name="Rectangle 2">
            <a:extLst>
              <a:ext uri="{FF2B5EF4-FFF2-40B4-BE49-F238E27FC236}">
                <a16:creationId xmlns:a16="http://schemas.microsoft.com/office/drawing/2014/main" id="{4A1B8951-4466-9AD2-3D36-CD0CD4F60935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7357A0A4-CE99-1408-AFDF-7F33D88CD70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BF0054E-EDAF-4A2F-8499-1356C50D1E7D}" type="slidenum">
              <a:rPr lang="en-US" altLang="ja-JP"/>
              <a:pPr/>
              <a:t>46</a:t>
            </a:fld>
            <a:endParaRPr lang="en-US" altLang="ja-JP"/>
          </a:p>
        </p:txBody>
      </p:sp>
      <p:sp>
        <p:nvSpPr>
          <p:cNvPr id="130049" name="Rectangle 1">
            <a:extLst>
              <a:ext uri="{FF2B5EF4-FFF2-40B4-BE49-F238E27FC236}">
                <a16:creationId xmlns:a16="http://schemas.microsoft.com/office/drawing/2014/main" id="{C7E01881-4EA5-7B21-8244-5D0BA5D5DD85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0050" name="Rectangle 2">
            <a:extLst>
              <a:ext uri="{FF2B5EF4-FFF2-40B4-BE49-F238E27FC236}">
                <a16:creationId xmlns:a16="http://schemas.microsoft.com/office/drawing/2014/main" id="{32C9D4C8-1F5F-5FCD-0804-4C65296130B6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7AB4E2D2-E5EC-29F7-A3B1-D271C13078F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240224C-9AED-40B4-8E2D-EAF4644C89DE}" type="slidenum">
              <a:rPr lang="en-US" altLang="ja-JP"/>
              <a:pPr/>
              <a:t>47</a:t>
            </a:fld>
            <a:endParaRPr lang="en-US" altLang="ja-JP"/>
          </a:p>
        </p:txBody>
      </p:sp>
      <p:sp>
        <p:nvSpPr>
          <p:cNvPr id="131073" name="Rectangle 1">
            <a:extLst>
              <a:ext uri="{FF2B5EF4-FFF2-40B4-BE49-F238E27FC236}">
                <a16:creationId xmlns:a16="http://schemas.microsoft.com/office/drawing/2014/main" id="{C7954E0E-1976-80D0-EF17-68CD07A3510A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1074" name="Rectangle 2">
            <a:extLst>
              <a:ext uri="{FF2B5EF4-FFF2-40B4-BE49-F238E27FC236}">
                <a16:creationId xmlns:a16="http://schemas.microsoft.com/office/drawing/2014/main" id="{AD0077F0-867C-8D14-356E-CD04029DA847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CC96AF26-DB7C-6510-D304-BCC78A6725A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4F2F898-B03C-4E83-8649-19FD3CADD46D}" type="slidenum">
              <a:rPr lang="en-US" altLang="ja-JP"/>
              <a:pPr/>
              <a:t>48</a:t>
            </a:fld>
            <a:endParaRPr lang="en-US" altLang="ja-JP"/>
          </a:p>
        </p:txBody>
      </p:sp>
      <p:sp>
        <p:nvSpPr>
          <p:cNvPr id="132097" name="Rectangle 1">
            <a:extLst>
              <a:ext uri="{FF2B5EF4-FFF2-40B4-BE49-F238E27FC236}">
                <a16:creationId xmlns:a16="http://schemas.microsoft.com/office/drawing/2014/main" id="{CD1CE89D-39B8-E7D7-0DA2-EB43260B057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2098" name="Rectangle 2">
            <a:extLst>
              <a:ext uri="{FF2B5EF4-FFF2-40B4-BE49-F238E27FC236}">
                <a16:creationId xmlns:a16="http://schemas.microsoft.com/office/drawing/2014/main" id="{BB50174E-57C3-0CD4-3887-7759F039EF9F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F56776F2-743E-287B-2FA9-39DD7CBD3BC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52A5EBF-A6F9-4130-9644-6F0B90E84543}" type="slidenum">
              <a:rPr lang="en-US" altLang="ja-JP"/>
              <a:pPr/>
              <a:t>49</a:t>
            </a:fld>
            <a:endParaRPr lang="en-US" altLang="ja-JP"/>
          </a:p>
        </p:txBody>
      </p:sp>
      <p:sp>
        <p:nvSpPr>
          <p:cNvPr id="133121" name="Rectangle 1">
            <a:extLst>
              <a:ext uri="{FF2B5EF4-FFF2-40B4-BE49-F238E27FC236}">
                <a16:creationId xmlns:a16="http://schemas.microsoft.com/office/drawing/2014/main" id="{9180530A-AC77-1382-3ADD-25A3E5A5BC08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22" name="Rectangle 2">
            <a:extLst>
              <a:ext uri="{FF2B5EF4-FFF2-40B4-BE49-F238E27FC236}">
                <a16:creationId xmlns:a16="http://schemas.microsoft.com/office/drawing/2014/main" id="{3229CEC4-41A9-8B5D-6CE1-AE68DAE1FE1A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A4EB4053-4B55-986B-3862-C9C12F2212C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13BA14F-B2B9-4A5F-AE40-8053DDE14782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88065" name="Rectangle 1">
            <a:extLst>
              <a:ext uri="{FF2B5EF4-FFF2-40B4-BE49-F238E27FC236}">
                <a16:creationId xmlns:a16="http://schemas.microsoft.com/office/drawing/2014/main" id="{FF0FDB6F-F3C4-E4ED-3E78-439EB52F8D5B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9C1F1CCE-39EA-B6BC-A7F2-1DF36DC9E772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7F2F9151-EEE7-EEA1-E25E-78855EDC841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460E9D4-4B79-4634-A03C-3673E3C8E8B4}" type="slidenum">
              <a:rPr lang="en-US" altLang="ja-JP"/>
              <a:pPr/>
              <a:t>50</a:t>
            </a:fld>
            <a:endParaRPr lang="en-US" altLang="ja-JP"/>
          </a:p>
        </p:txBody>
      </p:sp>
      <p:sp>
        <p:nvSpPr>
          <p:cNvPr id="134145" name="Rectangle 1">
            <a:extLst>
              <a:ext uri="{FF2B5EF4-FFF2-40B4-BE49-F238E27FC236}">
                <a16:creationId xmlns:a16="http://schemas.microsoft.com/office/drawing/2014/main" id="{75E2CB3C-B079-F200-1059-E477D53950C3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4146" name="Rectangle 2">
            <a:extLst>
              <a:ext uri="{FF2B5EF4-FFF2-40B4-BE49-F238E27FC236}">
                <a16:creationId xmlns:a16="http://schemas.microsoft.com/office/drawing/2014/main" id="{B0C9C769-C728-3182-F4C1-4E053E06264D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0421614D-8C88-8650-69FA-90896100723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76D6EE3-288F-4918-84A7-51BA38EF0272}" type="slidenum">
              <a:rPr lang="en-US" altLang="ja-JP"/>
              <a:pPr/>
              <a:t>51</a:t>
            </a:fld>
            <a:endParaRPr lang="en-US" altLang="ja-JP"/>
          </a:p>
        </p:txBody>
      </p:sp>
      <p:sp>
        <p:nvSpPr>
          <p:cNvPr id="135169" name="Rectangle 1">
            <a:extLst>
              <a:ext uri="{FF2B5EF4-FFF2-40B4-BE49-F238E27FC236}">
                <a16:creationId xmlns:a16="http://schemas.microsoft.com/office/drawing/2014/main" id="{2A4C3705-900A-8181-0D44-BA96DD86365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5170" name="Rectangle 2">
            <a:extLst>
              <a:ext uri="{FF2B5EF4-FFF2-40B4-BE49-F238E27FC236}">
                <a16:creationId xmlns:a16="http://schemas.microsoft.com/office/drawing/2014/main" id="{626761F0-8B3B-0A79-B63D-D103CC481EC4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E9712C73-F742-77B4-EAF0-804BE360C6F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FA20DFE-6D0B-4052-9F91-578D337708A1}" type="slidenum">
              <a:rPr lang="en-US" altLang="ja-JP"/>
              <a:pPr/>
              <a:t>52</a:t>
            </a:fld>
            <a:endParaRPr lang="en-US" altLang="ja-JP"/>
          </a:p>
        </p:txBody>
      </p:sp>
      <p:sp>
        <p:nvSpPr>
          <p:cNvPr id="136193" name="Rectangle 1">
            <a:extLst>
              <a:ext uri="{FF2B5EF4-FFF2-40B4-BE49-F238E27FC236}">
                <a16:creationId xmlns:a16="http://schemas.microsoft.com/office/drawing/2014/main" id="{3F4DE95D-2EF5-8FAD-852B-7BDF254D4B6C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6194" name="Rectangle 2">
            <a:extLst>
              <a:ext uri="{FF2B5EF4-FFF2-40B4-BE49-F238E27FC236}">
                <a16:creationId xmlns:a16="http://schemas.microsoft.com/office/drawing/2014/main" id="{1494135B-AF32-56E8-F5E1-42CA1D483EF0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126394C5-2773-2752-F6ED-3AB6488FB70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7030106-65E6-4143-8007-B001AC0B8E07}" type="slidenum">
              <a:rPr lang="en-US" altLang="ja-JP"/>
              <a:pPr/>
              <a:t>53</a:t>
            </a:fld>
            <a:endParaRPr lang="en-US" altLang="ja-JP"/>
          </a:p>
        </p:txBody>
      </p:sp>
      <p:sp>
        <p:nvSpPr>
          <p:cNvPr id="137217" name="Rectangle 1">
            <a:extLst>
              <a:ext uri="{FF2B5EF4-FFF2-40B4-BE49-F238E27FC236}">
                <a16:creationId xmlns:a16="http://schemas.microsoft.com/office/drawing/2014/main" id="{7F04683E-1736-36DE-CE78-CE07A1036EB1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7218" name="Rectangle 2">
            <a:extLst>
              <a:ext uri="{FF2B5EF4-FFF2-40B4-BE49-F238E27FC236}">
                <a16:creationId xmlns:a16="http://schemas.microsoft.com/office/drawing/2014/main" id="{37D4FBD0-C158-6FB3-6417-1AECEF1D8C26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622B6947-41EC-1AAB-754C-7CF8BFD984B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FE24845-8380-4315-BAA7-D8751E18E0E8}" type="slidenum">
              <a:rPr lang="en-US" altLang="ja-JP"/>
              <a:pPr/>
              <a:t>54</a:t>
            </a:fld>
            <a:endParaRPr lang="en-US" altLang="ja-JP"/>
          </a:p>
        </p:txBody>
      </p:sp>
      <p:sp>
        <p:nvSpPr>
          <p:cNvPr id="138241" name="Rectangle 1">
            <a:extLst>
              <a:ext uri="{FF2B5EF4-FFF2-40B4-BE49-F238E27FC236}">
                <a16:creationId xmlns:a16="http://schemas.microsoft.com/office/drawing/2014/main" id="{529191DD-6943-072F-54C2-C0B0BA8FBFB1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8242" name="Rectangle 2">
            <a:extLst>
              <a:ext uri="{FF2B5EF4-FFF2-40B4-BE49-F238E27FC236}">
                <a16:creationId xmlns:a16="http://schemas.microsoft.com/office/drawing/2014/main" id="{66B99824-F668-96DA-8205-B59C0D0F1A0C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CBCCB9DC-B6B4-3C65-984C-BC20BE50995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A190E9D-CD6D-4693-82BE-3C92B32BC340}" type="slidenum">
              <a:rPr lang="en-US" altLang="ja-JP"/>
              <a:pPr/>
              <a:t>55</a:t>
            </a:fld>
            <a:endParaRPr lang="en-US" altLang="ja-JP"/>
          </a:p>
        </p:txBody>
      </p:sp>
      <p:sp>
        <p:nvSpPr>
          <p:cNvPr id="139265" name="Rectangle 1">
            <a:extLst>
              <a:ext uri="{FF2B5EF4-FFF2-40B4-BE49-F238E27FC236}">
                <a16:creationId xmlns:a16="http://schemas.microsoft.com/office/drawing/2014/main" id="{6AB39503-5E90-D2A6-FE8C-9299B3840862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9266" name="Rectangle 2">
            <a:extLst>
              <a:ext uri="{FF2B5EF4-FFF2-40B4-BE49-F238E27FC236}">
                <a16:creationId xmlns:a16="http://schemas.microsoft.com/office/drawing/2014/main" id="{72E5F41A-AA57-2F0E-41EE-3A9073E6190F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4CF51CBA-AE56-D273-2E7C-9078775E957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5DEEC82-C970-435A-A1B7-C8A2B764B319}" type="slidenum">
              <a:rPr lang="en-US" altLang="ja-JP"/>
              <a:pPr/>
              <a:t>56</a:t>
            </a:fld>
            <a:endParaRPr lang="en-US" altLang="ja-JP"/>
          </a:p>
        </p:txBody>
      </p:sp>
      <p:sp>
        <p:nvSpPr>
          <p:cNvPr id="140289" name="Rectangle 1">
            <a:extLst>
              <a:ext uri="{FF2B5EF4-FFF2-40B4-BE49-F238E27FC236}">
                <a16:creationId xmlns:a16="http://schemas.microsoft.com/office/drawing/2014/main" id="{5AF1FA9A-98C5-3736-18CF-FDBEB8BF94B1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0290" name="Rectangle 2">
            <a:extLst>
              <a:ext uri="{FF2B5EF4-FFF2-40B4-BE49-F238E27FC236}">
                <a16:creationId xmlns:a16="http://schemas.microsoft.com/office/drawing/2014/main" id="{E7ECBD31-19C1-A37B-60FF-80C6C5CC0565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FBBBFB8E-A08A-69B8-EC35-1E499A2E822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50AB5F8-0888-4449-9D48-7CF51A0B7440}" type="slidenum">
              <a:rPr lang="en-US" altLang="ja-JP"/>
              <a:pPr/>
              <a:t>57</a:t>
            </a:fld>
            <a:endParaRPr lang="en-US" altLang="ja-JP"/>
          </a:p>
        </p:txBody>
      </p:sp>
      <p:sp>
        <p:nvSpPr>
          <p:cNvPr id="141313" name="Rectangle 1">
            <a:extLst>
              <a:ext uri="{FF2B5EF4-FFF2-40B4-BE49-F238E27FC236}">
                <a16:creationId xmlns:a16="http://schemas.microsoft.com/office/drawing/2014/main" id="{7A5D18ED-45DE-A8E2-109B-2AFA15C506C4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1314" name="Rectangle 2">
            <a:extLst>
              <a:ext uri="{FF2B5EF4-FFF2-40B4-BE49-F238E27FC236}">
                <a16:creationId xmlns:a16="http://schemas.microsoft.com/office/drawing/2014/main" id="{C5E1ABEA-38EF-08A0-49A4-B3BEDA2708B2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75A8B8CC-4430-62C0-69D5-586BC295B56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B0975CF-7A0C-47C7-B688-39BC46450F28}" type="slidenum">
              <a:rPr lang="en-US" altLang="ja-JP"/>
              <a:pPr/>
              <a:t>58</a:t>
            </a:fld>
            <a:endParaRPr lang="en-US" altLang="ja-JP"/>
          </a:p>
        </p:txBody>
      </p:sp>
      <p:sp>
        <p:nvSpPr>
          <p:cNvPr id="142337" name="Rectangle 1">
            <a:extLst>
              <a:ext uri="{FF2B5EF4-FFF2-40B4-BE49-F238E27FC236}">
                <a16:creationId xmlns:a16="http://schemas.microsoft.com/office/drawing/2014/main" id="{473E6D15-7DFA-73A0-90F2-3CF0C6F0775C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2338" name="Rectangle 2">
            <a:extLst>
              <a:ext uri="{FF2B5EF4-FFF2-40B4-BE49-F238E27FC236}">
                <a16:creationId xmlns:a16="http://schemas.microsoft.com/office/drawing/2014/main" id="{4FBD7A32-0823-0911-24F3-F3C338FCE297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134CDF96-A2C9-1167-78CB-B503E5684F5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E1F94AC-6949-409A-AD9B-2FA5001B9CB2}" type="slidenum">
              <a:rPr lang="en-US" altLang="ja-JP"/>
              <a:pPr/>
              <a:t>59</a:t>
            </a:fld>
            <a:endParaRPr lang="en-US" altLang="ja-JP"/>
          </a:p>
        </p:txBody>
      </p:sp>
      <p:sp>
        <p:nvSpPr>
          <p:cNvPr id="143361" name="Rectangle 1">
            <a:extLst>
              <a:ext uri="{FF2B5EF4-FFF2-40B4-BE49-F238E27FC236}">
                <a16:creationId xmlns:a16="http://schemas.microsoft.com/office/drawing/2014/main" id="{779BF75A-7BDB-7FC0-821F-840D337E490B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3C7FD35D-4ED4-0ACD-5178-ABF62962E358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C3F65FFC-A242-E580-6E5C-3BF0125ADEC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6BDB849-BBE8-4A02-9A2C-C1CB3F974EFB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89089" name="Rectangle 1">
            <a:extLst>
              <a:ext uri="{FF2B5EF4-FFF2-40B4-BE49-F238E27FC236}">
                <a16:creationId xmlns:a16="http://schemas.microsoft.com/office/drawing/2014/main" id="{513A05FE-9ABE-4A2E-82EE-F8FB500A1CB2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B3C631A7-B141-E02A-DE0B-80E9E98F6883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E3C4E370-AC89-E767-554B-2F1B77FDD8C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1504E5D-4243-4306-ACD7-E09AC7F63B63}" type="slidenum">
              <a:rPr lang="en-US" altLang="ja-JP"/>
              <a:pPr/>
              <a:t>60</a:t>
            </a:fld>
            <a:endParaRPr lang="en-US" altLang="ja-JP"/>
          </a:p>
        </p:txBody>
      </p:sp>
      <p:sp>
        <p:nvSpPr>
          <p:cNvPr id="144385" name="Rectangle 1">
            <a:extLst>
              <a:ext uri="{FF2B5EF4-FFF2-40B4-BE49-F238E27FC236}">
                <a16:creationId xmlns:a16="http://schemas.microsoft.com/office/drawing/2014/main" id="{BEA0ED92-11B6-E881-1016-7A0387825A9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4386" name="Rectangle 2">
            <a:extLst>
              <a:ext uri="{FF2B5EF4-FFF2-40B4-BE49-F238E27FC236}">
                <a16:creationId xmlns:a16="http://schemas.microsoft.com/office/drawing/2014/main" id="{722CC633-08B4-F849-271D-6FB0622DB8CA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CFE8C96D-1ADA-F082-E6EC-7D86A894198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74C79B8-E3D8-4A38-ACF9-621459F833ED}" type="slidenum">
              <a:rPr lang="en-US" altLang="ja-JP"/>
              <a:pPr/>
              <a:t>61</a:t>
            </a:fld>
            <a:endParaRPr lang="en-US" altLang="ja-JP"/>
          </a:p>
        </p:txBody>
      </p:sp>
      <p:sp>
        <p:nvSpPr>
          <p:cNvPr id="145409" name="Rectangle 1">
            <a:extLst>
              <a:ext uri="{FF2B5EF4-FFF2-40B4-BE49-F238E27FC236}">
                <a16:creationId xmlns:a16="http://schemas.microsoft.com/office/drawing/2014/main" id="{432093A5-8BD7-8BBC-F8CF-9D83D267CDAB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5410" name="Rectangle 2">
            <a:extLst>
              <a:ext uri="{FF2B5EF4-FFF2-40B4-BE49-F238E27FC236}">
                <a16:creationId xmlns:a16="http://schemas.microsoft.com/office/drawing/2014/main" id="{5AA41D52-066A-1257-72F7-EFA89A9D3FD5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EEA4F01C-8A57-CAF3-32DD-5ECBC5E92FB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FC7F34A-BE6D-4197-91CB-DB74349778A8}" type="slidenum">
              <a:rPr lang="en-US" altLang="ja-JP"/>
              <a:pPr/>
              <a:t>62</a:t>
            </a:fld>
            <a:endParaRPr lang="en-US" altLang="ja-JP"/>
          </a:p>
        </p:txBody>
      </p:sp>
      <p:sp>
        <p:nvSpPr>
          <p:cNvPr id="146433" name="Rectangle 1">
            <a:extLst>
              <a:ext uri="{FF2B5EF4-FFF2-40B4-BE49-F238E27FC236}">
                <a16:creationId xmlns:a16="http://schemas.microsoft.com/office/drawing/2014/main" id="{4B67F0BC-33DA-2641-9913-4077EDF6E3AB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6434" name="Rectangle 2">
            <a:extLst>
              <a:ext uri="{FF2B5EF4-FFF2-40B4-BE49-F238E27FC236}">
                <a16:creationId xmlns:a16="http://schemas.microsoft.com/office/drawing/2014/main" id="{14B880ED-91CD-CE78-B517-3E4155183A6D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D8ABA684-F889-517A-A889-67E83BAEADC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084AADB-6CE7-4B9B-B90D-B72164CE1162}" type="slidenum">
              <a:rPr lang="en-US" altLang="ja-JP"/>
              <a:pPr/>
              <a:t>63</a:t>
            </a:fld>
            <a:endParaRPr lang="en-US" altLang="ja-JP"/>
          </a:p>
        </p:txBody>
      </p:sp>
      <p:sp>
        <p:nvSpPr>
          <p:cNvPr id="147457" name="Rectangle 1">
            <a:extLst>
              <a:ext uri="{FF2B5EF4-FFF2-40B4-BE49-F238E27FC236}">
                <a16:creationId xmlns:a16="http://schemas.microsoft.com/office/drawing/2014/main" id="{98CE17AC-66BB-58A3-02D3-C90B26D6E17F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7458" name="Rectangle 2">
            <a:extLst>
              <a:ext uri="{FF2B5EF4-FFF2-40B4-BE49-F238E27FC236}">
                <a16:creationId xmlns:a16="http://schemas.microsoft.com/office/drawing/2014/main" id="{937FF2FE-644E-0A2B-A06C-CE2EE7C38F2B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74B0CCED-FAD3-C102-7962-B09FA87C23F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B91310E-DD9D-46CF-808D-F778A489DADF}" type="slidenum">
              <a:rPr lang="en-US" altLang="ja-JP"/>
              <a:pPr/>
              <a:t>64</a:t>
            </a:fld>
            <a:endParaRPr lang="en-US" altLang="ja-JP"/>
          </a:p>
        </p:txBody>
      </p:sp>
      <p:sp>
        <p:nvSpPr>
          <p:cNvPr id="148481" name="Rectangle 1">
            <a:extLst>
              <a:ext uri="{FF2B5EF4-FFF2-40B4-BE49-F238E27FC236}">
                <a16:creationId xmlns:a16="http://schemas.microsoft.com/office/drawing/2014/main" id="{C4CA1E71-11CF-A858-E68A-DF9D77E18EA0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8482" name="Rectangle 2">
            <a:extLst>
              <a:ext uri="{FF2B5EF4-FFF2-40B4-BE49-F238E27FC236}">
                <a16:creationId xmlns:a16="http://schemas.microsoft.com/office/drawing/2014/main" id="{172A3583-13B3-1F4E-59BA-3E751D22C456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E9CF0982-ACD6-CB43-D496-BC7524AC342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B565D8E-54B1-4CCF-B83C-058604F1F7FF}" type="slidenum">
              <a:rPr lang="en-US" altLang="ja-JP"/>
              <a:pPr/>
              <a:t>65</a:t>
            </a:fld>
            <a:endParaRPr lang="en-US" altLang="ja-JP"/>
          </a:p>
        </p:txBody>
      </p:sp>
      <p:sp>
        <p:nvSpPr>
          <p:cNvPr id="149505" name="Rectangle 1">
            <a:extLst>
              <a:ext uri="{FF2B5EF4-FFF2-40B4-BE49-F238E27FC236}">
                <a16:creationId xmlns:a16="http://schemas.microsoft.com/office/drawing/2014/main" id="{67CC8A27-2F99-E823-F289-140DC4B1980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9506" name="Rectangle 2">
            <a:extLst>
              <a:ext uri="{FF2B5EF4-FFF2-40B4-BE49-F238E27FC236}">
                <a16:creationId xmlns:a16="http://schemas.microsoft.com/office/drawing/2014/main" id="{C53FEA4D-CF1A-C247-2AA7-E1E7A1922788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9CDAB342-32C6-D2D2-F6C6-73B23BE5CA1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7BE3505-8511-44FC-A52A-BE898CC5F70B}" type="slidenum">
              <a:rPr lang="en-US" altLang="ja-JP"/>
              <a:pPr/>
              <a:t>66</a:t>
            </a:fld>
            <a:endParaRPr lang="en-US" altLang="ja-JP"/>
          </a:p>
        </p:txBody>
      </p:sp>
      <p:sp>
        <p:nvSpPr>
          <p:cNvPr id="150529" name="Rectangle 1">
            <a:extLst>
              <a:ext uri="{FF2B5EF4-FFF2-40B4-BE49-F238E27FC236}">
                <a16:creationId xmlns:a16="http://schemas.microsoft.com/office/drawing/2014/main" id="{23FBDD2A-110D-EBAC-1803-2D9F17A6097F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0530" name="Rectangle 2">
            <a:extLst>
              <a:ext uri="{FF2B5EF4-FFF2-40B4-BE49-F238E27FC236}">
                <a16:creationId xmlns:a16="http://schemas.microsoft.com/office/drawing/2014/main" id="{0C6298D1-916C-3186-E07B-14E3A54A9FB0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CC3C1C87-5C7F-3336-9ED1-8EDA52B0985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4EE20CE-C746-45AF-B684-EC9EC2796FA2}" type="slidenum">
              <a:rPr lang="en-US" altLang="ja-JP"/>
              <a:pPr/>
              <a:t>67</a:t>
            </a:fld>
            <a:endParaRPr lang="en-US" altLang="ja-JP"/>
          </a:p>
        </p:txBody>
      </p:sp>
      <p:sp>
        <p:nvSpPr>
          <p:cNvPr id="151553" name="Rectangle 1">
            <a:extLst>
              <a:ext uri="{FF2B5EF4-FFF2-40B4-BE49-F238E27FC236}">
                <a16:creationId xmlns:a16="http://schemas.microsoft.com/office/drawing/2014/main" id="{0BCD76CC-2DBB-31A4-8FF4-86226CD45528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1554" name="Rectangle 2">
            <a:extLst>
              <a:ext uri="{FF2B5EF4-FFF2-40B4-BE49-F238E27FC236}">
                <a16:creationId xmlns:a16="http://schemas.microsoft.com/office/drawing/2014/main" id="{0DFC8AE6-CFB6-4279-B33A-B68CDD16FC09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9CC01559-CBE1-C89C-14DB-F705A6F4A7E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B90A1B9-808B-4A10-9E0D-342595E44C3B}" type="slidenum">
              <a:rPr lang="en-US" altLang="ja-JP"/>
              <a:pPr/>
              <a:t>68</a:t>
            </a:fld>
            <a:endParaRPr lang="en-US" altLang="ja-JP"/>
          </a:p>
        </p:txBody>
      </p:sp>
      <p:sp>
        <p:nvSpPr>
          <p:cNvPr id="152577" name="Rectangle 1">
            <a:extLst>
              <a:ext uri="{FF2B5EF4-FFF2-40B4-BE49-F238E27FC236}">
                <a16:creationId xmlns:a16="http://schemas.microsoft.com/office/drawing/2014/main" id="{C674A824-2E43-D2D7-2074-58CF78650A71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2578" name="Rectangle 2">
            <a:extLst>
              <a:ext uri="{FF2B5EF4-FFF2-40B4-BE49-F238E27FC236}">
                <a16:creationId xmlns:a16="http://schemas.microsoft.com/office/drawing/2014/main" id="{7082F429-B2B4-B3BB-FF57-08DD39A1E8D5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19BC627E-E08F-34A9-24E5-7CE0DCD1EEA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7A1A6C4-0C0D-489B-8B72-A233AAC34C36}" type="slidenum">
              <a:rPr lang="en-US" altLang="ja-JP"/>
              <a:pPr/>
              <a:t>69</a:t>
            </a:fld>
            <a:endParaRPr lang="en-US" altLang="ja-JP"/>
          </a:p>
        </p:txBody>
      </p:sp>
      <p:sp>
        <p:nvSpPr>
          <p:cNvPr id="153601" name="Rectangle 1">
            <a:extLst>
              <a:ext uri="{FF2B5EF4-FFF2-40B4-BE49-F238E27FC236}">
                <a16:creationId xmlns:a16="http://schemas.microsoft.com/office/drawing/2014/main" id="{0BA75DCC-3829-1DA6-DA55-34CD3C72C4B1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02" name="Rectangle 2">
            <a:extLst>
              <a:ext uri="{FF2B5EF4-FFF2-40B4-BE49-F238E27FC236}">
                <a16:creationId xmlns:a16="http://schemas.microsoft.com/office/drawing/2014/main" id="{791CEBCE-AD85-639D-4733-AD6D3500F2BC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09EDFE2B-ADE2-0A8D-8562-D24E17A37B2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F81E747-A1E6-47D6-BB9E-F2E92E72E334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90113" name="Rectangle 1">
            <a:extLst>
              <a:ext uri="{FF2B5EF4-FFF2-40B4-BE49-F238E27FC236}">
                <a16:creationId xmlns:a16="http://schemas.microsoft.com/office/drawing/2014/main" id="{996B14A5-066F-A1EA-9E93-ED5F39F3913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0114" name="Rectangle 2">
            <a:extLst>
              <a:ext uri="{FF2B5EF4-FFF2-40B4-BE49-F238E27FC236}">
                <a16:creationId xmlns:a16="http://schemas.microsoft.com/office/drawing/2014/main" id="{AB8BA6DA-FA31-166C-076A-7B6AD76269BC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C8FEE5A3-46C5-00D7-D784-C97FCFF1EC8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8CE04D2-1DB6-40AB-949D-B339AABE7580}" type="slidenum">
              <a:rPr lang="en-US" altLang="ja-JP"/>
              <a:pPr/>
              <a:t>70</a:t>
            </a:fld>
            <a:endParaRPr lang="en-US" altLang="ja-JP"/>
          </a:p>
        </p:txBody>
      </p:sp>
      <p:sp>
        <p:nvSpPr>
          <p:cNvPr id="154625" name="Rectangle 1">
            <a:extLst>
              <a:ext uri="{FF2B5EF4-FFF2-40B4-BE49-F238E27FC236}">
                <a16:creationId xmlns:a16="http://schemas.microsoft.com/office/drawing/2014/main" id="{47BD205C-3DAD-EDB3-1ED9-B13320514F5C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4626" name="Rectangle 2">
            <a:extLst>
              <a:ext uri="{FF2B5EF4-FFF2-40B4-BE49-F238E27FC236}">
                <a16:creationId xmlns:a16="http://schemas.microsoft.com/office/drawing/2014/main" id="{93C3D14D-9FA6-91F9-8189-2E96850752BB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C8291289-4B9F-6B52-BC27-A694C29B3D5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D004B06-DF2A-4D9C-8DAB-26CD6891500A}" type="slidenum">
              <a:rPr lang="en-US" altLang="ja-JP"/>
              <a:pPr/>
              <a:t>71</a:t>
            </a:fld>
            <a:endParaRPr lang="en-US" altLang="ja-JP"/>
          </a:p>
        </p:txBody>
      </p:sp>
      <p:sp>
        <p:nvSpPr>
          <p:cNvPr id="155649" name="Rectangle 1">
            <a:extLst>
              <a:ext uri="{FF2B5EF4-FFF2-40B4-BE49-F238E27FC236}">
                <a16:creationId xmlns:a16="http://schemas.microsoft.com/office/drawing/2014/main" id="{61421440-6563-873D-42F2-3A87E62BAFC9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5650" name="Rectangle 2">
            <a:extLst>
              <a:ext uri="{FF2B5EF4-FFF2-40B4-BE49-F238E27FC236}">
                <a16:creationId xmlns:a16="http://schemas.microsoft.com/office/drawing/2014/main" id="{85D2AF70-5CDB-BBF0-124B-0BC3ABE6F1BC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79A98D27-2AC5-3BA2-D352-25CC8D2442D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DBD0C0B-1EE1-440A-A601-94FA2296AC8E}" type="slidenum">
              <a:rPr lang="en-US" altLang="ja-JP"/>
              <a:pPr/>
              <a:t>72</a:t>
            </a:fld>
            <a:endParaRPr lang="en-US" altLang="ja-JP"/>
          </a:p>
        </p:txBody>
      </p:sp>
      <p:sp>
        <p:nvSpPr>
          <p:cNvPr id="156673" name="Rectangle 1">
            <a:extLst>
              <a:ext uri="{FF2B5EF4-FFF2-40B4-BE49-F238E27FC236}">
                <a16:creationId xmlns:a16="http://schemas.microsoft.com/office/drawing/2014/main" id="{F5008AD6-1BAE-708A-EDAF-0DD11DE9C44F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6674" name="Rectangle 2">
            <a:extLst>
              <a:ext uri="{FF2B5EF4-FFF2-40B4-BE49-F238E27FC236}">
                <a16:creationId xmlns:a16="http://schemas.microsoft.com/office/drawing/2014/main" id="{6BCDE9EF-BD40-F8EE-3FB0-A1CD2C2572A9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4E886962-B6B8-56A8-2485-C2BD24E042B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3F688D0-4555-4786-A069-8BFAC9D3F3ED}" type="slidenum">
              <a:rPr lang="en-US" altLang="ja-JP"/>
              <a:pPr/>
              <a:t>73</a:t>
            </a:fld>
            <a:endParaRPr lang="en-US" altLang="ja-JP"/>
          </a:p>
        </p:txBody>
      </p:sp>
      <p:sp>
        <p:nvSpPr>
          <p:cNvPr id="157697" name="Rectangle 1">
            <a:extLst>
              <a:ext uri="{FF2B5EF4-FFF2-40B4-BE49-F238E27FC236}">
                <a16:creationId xmlns:a16="http://schemas.microsoft.com/office/drawing/2014/main" id="{B070EE85-04F2-7A8C-89FE-43761757E5D0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7698" name="Rectangle 2">
            <a:extLst>
              <a:ext uri="{FF2B5EF4-FFF2-40B4-BE49-F238E27FC236}">
                <a16:creationId xmlns:a16="http://schemas.microsoft.com/office/drawing/2014/main" id="{20320AC2-45C2-D9FB-5DC4-6621A5B3FAC6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45FFF596-2501-3432-5566-53D6AF9314B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1CA8C4F-E04F-4C3F-AFA1-57E9F4D01FDC}" type="slidenum">
              <a:rPr lang="en-US" altLang="ja-JP"/>
              <a:pPr/>
              <a:t>74</a:t>
            </a:fld>
            <a:endParaRPr lang="en-US" altLang="ja-JP"/>
          </a:p>
        </p:txBody>
      </p:sp>
      <p:sp>
        <p:nvSpPr>
          <p:cNvPr id="158721" name="Rectangle 1">
            <a:extLst>
              <a:ext uri="{FF2B5EF4-FFF2-40B4-BE49-F238E27FC236}">
                <a16:creationId xmlns:a16="http://schemas.microsoft.com/office/drawing/2014/main" id="{84896459-DBF1-A2BA-A837-61DF3402A8ED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8722" name="Rectangle 2">
            <a:extLst>
              <a:ext uri="{FF2B5EF4-FFF2-40B4-BE49-F238E27FC236}">
                <a16:creationId xmlns:a16="http://schemas.microsoft.com/office/drawing/2014/main" id="{694FF0F1-D3E4-3E47-0385-3DCBCA3D93F2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CD8D647C-EC15-720F-1500-98A18DD5AE4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6FE9F55-4988-41A7-87D7-CFD58988E5E7}" type="slidenum">
              <a:rPr lang="en-US" altLang="ja-JP"/>
              <a:pPr/>
              <a:t>75</a:t>
            </a:fld>
            <a:endParaRPr lang="en-US" altLang="ja-JP"/>
          </a:p>
        </p:txBody>
      </p:sp>
      <p:sp>
        <p:nvSpPr>
          <p:cNvPr id="159745" name="Rectangle 1">
            <a:extLst>
              <a:ext uri="{FF2B5EF4-FFF2-40B4-BE49-F238E27FC236}">
                <a16:creationId xmlns:a16="http://schemas.microsoft.com/office/drawing/2014/main" id="{B12EF401-0C62-E608-7134-2D1F93F2E4FC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9746" name="Rectangle 2">
            <a:extLst>
              <a:ext uri="{FF2B5EF4-FFF2-40B4-BE49-F238E27FC236}">
                <a16:creationId xmlns:a16="http://schemas.microsoft.com/office/drawing/2014/main" id="{1C8F873C-65C9-835B-37FE-DF29E95A80E2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2F92E84D-6FC4-72A7-B880-745490ACE33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2C4DD96-27F0-4737-9797-B4AD712F38BA}" type="slidenum">
              <a:rPr lang="en-US" altLang="ja-JP"/>
              <a:pPr/>
              <a:t>76</a:t>
            </a:fld>
            <a:endParaRPr lang="en-US" altLang="ja-JP"/>
          </a:p>
        </p:txBody>
      </p:sp>
      <p:sp>
        <p:nvSpPr>
          <p:cNvPr id="160769" name="Rectangle 1">
            <a:extLst>
              <a:ext uri="{FF2B5EF4-FFF2-40B4-BE49-F238E27FC236}">
                <a16:creationId xmlns:a16="http://schemas.microsoft.com/office/drawing/2014/main" id="{C3E09FB6-746F-3407-EB8A-218EFB14871C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0770" name="Rectangle 2">
            <a:extLst>
              <a:ext uri="{FF2B5EF4-FFF2-40B4-BE49-F238E27FC236}">
                <a16:creationId xmlns:a16="http://schemas.microsoft.com/office/drawing/2014/main" id="{5CC72EF6-3A0C-5D99-4FB5-69809A73ABC2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C84408FD-D7B8-8337-4946-BC9DBA21E9B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5BFA0A-07CD-473D-8837-BE90C274DEB1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91137" name="Rectangle 1">
            <a:extLst>
              <a:ext uri="{FF2B5EF4-FFF2-40B4-BE49-F238E27FC236}">
                <a16:creationId xmlns:a16="http://schemas.microsoft.com/office/drawing/2014/main" id="{775EFD06-E46B-A7B0-7C9F-109FFD24C595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A7E446A0-F328-9ED3-543C-BC48B024CAFD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9CDD253F-C5CE-E372-5DFE-9EA882DD938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BF44026-D1D5-42E8-8C72-9899748D4581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92161" name="Rectangle 1">
            <a:extLst>
              <a:ext uri="{FF2B5EF4-FFF2-40B4-BE49-F238E27FC236}">
                <a16:creationId xmlns:a16="http://schemas.microsoft.com/office/drawing/2014/main" id="{F50EA397-87EC-8DF6-BD0F-CC9DDF1BBD8A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62475" cy="3419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62" name="Rectangle 2">
            <a:extLst>
              <a:ext uri="{FF2B5EF4-FFF2-40B4-BE49-F238E27FC236}">
                <a16:creationId xmlns:a16="http://schemas.microsoft.com/office/drawing/2014/main" id="{F8301C65-60F7-AA80-71A4-CE618D244CA6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19675" cy="4105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C64686-22EF-64DF-1371-808E2E32ED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CE05F86-4845-514D-2EA4-F0B27E66C6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F8301C9-EA53-E89C-7CD7-0A6311CE285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936BB01-C736-435B-AA6C-7B2E646D910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02214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7F2B0C-806A-B42F-3227-2BD51C7BF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C9F7E20-FEF9-488D-6146-EC42515C3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40B2068-566A-B5A9-4ECB-16D36E95711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9B166F2-0A87-4A7A-BDC4-33423E9C316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88748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0F77A27-1520-790C-90CD-9DA64FE2DC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07163" y="609600"/>
            <a:ext cx="1939925" cy="547528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ABC2667-ADBC-0F5F-44E9-E5D175CDD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68963" cy="547528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67A1CC-8749-0508-26EE-2A2D45A2749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A358556-81EA-4555-894E-81478D96CF0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6712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513933-17DC-F64A-F444-310C7F944F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0ED1883-038B-DDDD-49EC-8384E0800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BA113D9-8EA5-5CBF-507B-7C0739406DA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C97E90C-A4CF-4C78-B315-56E423276BD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4692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A26FA4-41A0-86B9-700F-3643F6913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FED54F-3108-E034-9747-C017D1084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BDDD6A4-6B6C-409A-7247-EA97BE7208E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7D3CC71-CAEF-4493-AC40-61722E6A207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1644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65B2DE-8420-DA2B-1D24-EF7830C54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2F4F67-16BC-4245-2A92-846424E24F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873D8C-48B9-51F9-1423-DC4D4E7BFA0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3FA111B-E2D8-4AC8-98D2-D236798BEE8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3746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792461-678F-208E-666D-BF231EC33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6440BA-F39C-4C84-5999-1CB9458D61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3650" cy="41036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35F1C7C-BD4D-C169-2273-237DFEAA8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1850" y="1981200"/>
            <a:ext cx="3805238" cy="41036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8F9534B-3E7F-9192-F7BC-C0CFCB52F52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D963B34-AEA0-494D-8ECD-620221C43FD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9902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D799F1-3E15-8958-8A33-88D1E8D7C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8110A7-EAFA-43E9-4706-A9C4D3099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F2CC688-0F17-45E0-F397-33A9D93567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8376BB9-0977-BF7C-1EA0-6868D3B700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22C1F8C-5639-BF70-45F3-0BE9E4623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57DE5F-B6F0-76A8-3277-11DE27CFBA4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BCCED90-9F55-4898-B4EF-584A6E08546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2467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3A3291-5248-6BF0-C6C5-2F1EEEBF5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444B7630-F6A3-4A3E-E8F8-88E8DADD766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1B8B1A2-27CC-41F1-A42A-ADA0309EFC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13212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580F15DE-F4E6-250A-74BC-2783BC3C748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3FD2E20-A952-4D64-BF95-A8EBC5F934B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31292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34A2B5-6001-1746-0099-C7C95889F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ACA9E9-E2DD-5BD2-DC42-A05A833C0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C1A2750-8579-75E4-6752-ACDE4B667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8FCE65A-F396-48A9-52A0-21301CC21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A82759B-6C25-464C-B990-D89A6470AC5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44226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0361D3-C8F8-857A-E06C-60056D14D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0A4759-A2E2-552F-8C19-D761C4A4A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47F176-D5F9-1D96-26C3-7BB9A52CD64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6FDAFA4-052B-4E6C-9D89-53BE5AC6CEC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80774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6A43DA-7118-057F-A86F-933A0D564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8B85D71-5D46-197C-B949-4818DDF6A5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7F0BD57-DC13-258D-C368-B781431A3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96DD4E3-FAC6-CF7E-B41B-6C6B24BA05C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DC9F3D3-847C-4DA1-9069-5C9EA171313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707654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8AD2EE-2B99-1733-DECA-A5EBB4469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3F46DE4-EB3F-AD8A-D086-CCBC7F58F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F7934FE-2364-3712-60F9-2CFC743616D4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569D8F7-ECB5-4C83-ABE0-ED9B59B7277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08436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4C2261B-05FA-FF8E-D20C-74C84E73E6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07163" y="609600"/>
            <a:ext cx="1939925" cy="547528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116F841-53AA-B1EF-45C4-84489F28F2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68963" cy="547528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9EE826-C03F-6BCB-4452-45EE36A981C4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8D22E9E-FB44-4155-B601-EC11D4B843C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18785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1F020A-8C4C-95BB-A61B-D75ACF6F5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CA4029C-B9A7-FEAA-279F-8CD2A72A78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32F699-E4F1-8C6B-F3FD-048D45F95B11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2286C9C-2BA3-0D71-8F1B-1C11479CFD0A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EBF594A-BE1C-4DC3-A76A-BFC507134F09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6108161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612F1-D4A3-5B8F-D933-2078EDFB4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D041DA-E71F-3EA7-81B9-D31F01ACE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B9982C-F494-8DA0-5E27-07605AC1BEDF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18ED43E-C9D0-92D3-1E11-9A61C8826538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D34DC0C-7B69-436A-B984-19991F4FDB14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110701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636718-DCC3-8DBB-6281-D40D8D1C4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CC40E90-1B3B-1738-ED65-9D171F7BA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283528-EB97-925E-B527-42998342563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FF8A4A2-A47C-DE4D-1FC2-83BC921F9178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055CD38-61E9-4125-B0E6-80742F723265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987078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EE5692-378E-B395-C5CE-8C0AED199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944D44-7D11-7E0B-32D8-6F813680B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8313" y="1052513"/>
            <a:ext cx="4029075" cy="45085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3ABCE51-7713-824E-689D-D6D26314A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9788" y="1052513"/>
            <a:ext cx="4030662" cy="45085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2B4C54C-2CEC-7B77-2378-38BBC5532D7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BA2626-3E10-3234-DC91-C1E3490B61E5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DF893F4-0D32-4A1B-90D9-59953F0E4AD4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2789171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2C365D-00FB-6223-0EAF-079443DEA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DD58640-F413-6CA7-CBE1-1D2DE4480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ADE11AE-A129-121A-0064-60B2CD9057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8C16BD3-C316-F634-6002-B0AA7CB554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BFFD928-BDFA-5FD1-41D2-839B0B0C22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D00C563-0DEB-0D96-7055-2401E62AD28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A753B8F1-DC31-B6FD-4DAF-6E6A08613F4D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05C0554-8A64-4181-9000-0E8C487FCD10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6019617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93E622-6B81-1A62-A394-CF94FA3FC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569AE5D-A11B-DE77-6F4E-A10E2D66131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681915-B399-4AF6-4C73-7750B973D215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B8F0596-D7AB-4EE3-A1FA-170CBF1F66B1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1363364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771CA47-120E-4C35-E2DE-03B346462A08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A68CD6E-A589-B600-0908-E16AF00884E6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B4E886F-C139-4CFD-8C69-0233383F4D2E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261327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8C820B-AC24-8242-30A2-E516770B8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976D2E-2B7E-AB75-99B6-75DAB422D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3E63E5-D62B-6D98-ECF5-333F172667B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5D1C61D-D2CB-464D-BDA2-47998CCE34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06191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E6160C-F7EE-8FE5-9DA5-E6AB37B37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8611DC-93ED-0D81-32E3-067B5F763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E107A4C-500E-3603-741A-3DCECB30C6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F4E4B9-C7BF-DCE3-E8BA-FA534CC926F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ED42F0-15FF-2399-5037-69E04A630CA1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942B473-8A66-40C4-8CD2-63C6765B2DAB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9584209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CC02D7-9B8D-79C0-61F5-8DE1A78B6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B04BEB8-41F7-6497-8ED9-10813E7F7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56DBA4B-0A04-6742-3E66-031A92F4B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2F32AC9-D04E-ED52-177D-BFED66CF912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A3E01B-0DDF-573D-B813-97AD86D64C2C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3338A74-E725-4BBA-80ED-FC2B6F8AA23A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5575350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611EED-9CB9-4D81-7738-5BDDBE17E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62C141D-FE31-6D58-B841-04251C3358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B67677-C837-813B-6CE8-AB59B4291EF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B9C9AC0-5949-C381-3164-87CF25257DA0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704332D-6CED-42F1-9267-471A155E33BE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5910607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FBB8841-11C2-BD0C-1A2A-CE86FEA36D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89750" y="115888"/>
            <a:ext cx="2139950" cy="54451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F36ED33-ACAA-C299-7F7E-EFBF69DA8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68313" y="115888"/>
            <a:ext cx="6269037" cy="54451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2057AF-D4EE-D870-7A7C-13EFBCC25CF7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7EE3C1E-CD12-DA79-EAB2-957399958F9D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85C27AB-4AD5-40D5-A5C1-B05514DF0954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5506075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0595E5-C8B2-0CA2-8AC5-FBAC6C7E33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C863D04-C9AB-CF40-9B9C-4D784F076B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B2C4DC-2A8F-EA23-E768-EFA371980C43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308D87A-3F39-98AC-A3DA-275A722720A1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22FF77E-1B15-42B7-A3F6-F16ACF66B923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90690379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8007F2-4062-B2C5-029F-F7C91E99B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2B214E-BAE9-0467-6923-842CF5262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7AA6A2-F0DE-BC50-2F6F-E7741B0CBA73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8F1506B-52F9-084E-D897-373D5EB3CC2F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CE90513-CF5A-40EC-A845-0BC438101959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9600824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D4B739-D428-E9C5-29BD-44CE60EB7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80D083-0A88-519B-814C-11FB95AEA2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3508C1-A93F-BF38-ED9B-7ABEBAD1D1D6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767C054-A910-CA4F-448E-6AF41D7986EC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1F09527-F152-4F5B-A10B-C86A11DF536D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37506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23D733-B0E6-64B3-011C-5527D58FB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A49857-A33F-FCE1-3548-22DB0A2383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8313" y="1052513"/>
            <a:ext cx="4030662" cy="45100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E3A38E-76A8-710F-55E3-33A1D71FC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1375" y="1052513"/>
            <a:ext cx="4030663" cy="45100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195EE78-95DE-E4E7-E918-32187C54E3B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E485A2-DB8A-2111-24D4-C21082B38AFC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907F4ED-1AB4-4134-880C-6391A352667E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15920400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72468E-EC02-50FF-2B07-6599E4269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599887B-F4EF-C734-40C1-464B780FE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74768DF-6F6E-A560-BD32-56A8E8E657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232F9E-399C-C125-7C04-67BDAEBDEB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F1D81E1-038C-B668-6F96-AD35B5D7DC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B76FF12-15D7-D42C-ECCB-99344987865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B1246F0B-452D-451E-AC13-8F09D5ABEE22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8B81555-B1B2-48A8-87FA-54B3F6238AEA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2056653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97800A-025B-3E63-0566-214BBCAFE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A5D243C-F887-09A1-1EBC-101C250FA331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85BCCCA-6734-C527-6D79-58C0620921EF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948E8D8-5988-4317-BD1E-30F9ED2F121A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377462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C819BA-3C27-BE88-B885-379EE8635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D09D3E-C074-A250-488C-70FE7FA0A8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3650" cy="41036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63B490B-F73E-B013-2B35-A3C8D40A7E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1850" y="1981200"/>
            <a:ext cx="3805238" cy="41036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CEC6347-BA89-28C2-F266-07BE804F23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46E6629-574D-4EB8-A6C7-43A80061E64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491505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7F6C1AD-5909-8B38-DF69-78BCD21F871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046018EC-530D-33C1-3A67-A827A8D838F2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48D468C-3604-4AED-A65E-D00411B18D72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4386205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4B86EE-D356-6AF3-A235-FBAA5D2A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D33936-3C9F-B086-1966-000F86DFC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EDD0195-ACE3-FCC9-77FF-914B53AE7F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7DF01FD-7B4E-DC72-62FB-D4351C50AA6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94F485-E702-502B-0820-099283E0AA87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F1D0E10-828B-4BA7-B826-143B172E17B9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616841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28AE13-A824-1485-3C20-7EE0DDE23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7CC02FB-6234-3FA1-E59E-C823E39805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487C923-0806-6AA3-69F2-E1FBF1F369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C946718-29C7-9625-86F8-A251C4A2A71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36E89C-3472-17DE-7E32-B8840D439DEC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3E4ADA8-B311-47EA-8F85-9F86CB5439C1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39913696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937B3D-8DA2-80EB-270D-D15B7838B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8F8EF42-F370-27B7-4371-47EF0007A5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617E24-CA44-E1E4-1161-3C5A61271338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BB43012-49DD-8BAD-5C17-366ACE658F06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605371C-52EA-4379-BE07-AB70B2225BEE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6296395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84D83E5-87EA-BE28-912D-B8F16CCD6D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91338" y="115888"/>
            <a:ext cx="2139950" cy="544671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F48C253-6DD9-9163-C566-FFD592A006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68313" y="115888"/>
            <a:ext cx="6270625" cy="544671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3110B-B977-F6F3-AA8B-C031DD5CB45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CFC5112-67EA-C13C-A8BE-0B4A7439F763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841C78B-DA0F-45E8-96A6-E5C495CD73C4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0899395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5521D8-1A92-C496-5651-9B3064D64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6100" y="115888"/>
            <a:ext cx="4675188" cy="54768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1132314-07F1-4EAF-F762-36AD740BC9E0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17725" cy="349250"/>
          </a:xfrm>
        </p:spPr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C24ED4-C661-8C0F-EC1C-058CE5FD3B4F}"/>
              </a:ext>
            </a:extLst>
          </p:cNvPr>
          <p:cNvSpPr>
            <a:spLocks noGrp="1"/>
          </p:cNvSpPr>
          <p:nvPr>
            <p:ph type="sldNum" idx="11"/>
          </p:nvPr>
        </p:nvSpPr>
        <p:spPr>
          <a:xfrm>
            <a:off x="6553200" y="6356350"/>
            <a:ext cx="2117725" cy="349250"/>
          </a:xfrm>
        </p:spPr>
        <p:txBody>
          <a:bodyPr/>
          <a:lstStyle>
            <a:lvl1pPr>
              <a:defRPr/>
            </a:lvl1pPr>
          </a:lstStyle>
          <a:p>
            <a:fld id="{B057A60B-770E-4798-8BC0-06C3530C4926}" type="slidenum">
              <a:rPr lang="ja-JP" altLang="ja-JP"/>
              <a:pPr/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29488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F114DD-BB39-1542-0BF1-881B23210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9CD16C6-38F3-7E9C-D684-948512613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E97FE2-AB9E-BF76-1A99-1A3FB6E36B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D99C541-9C39-5427-B89E-32CA22F9BC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1AF1DCD-6741-660B-74A2-1A55A14E9E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7670642-5D84-4942-F47A-91876F1863E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9DBBB20-E26E-446D-8136-3F8413A120B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682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EF31B4-1ECD-DAC9-BEDE-C068DD5E0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F255334-FDBE-6C7A-EFCF-CAE3F36F2EA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F267D72-B34B-4784-A55B-7745E229FFD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404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28BC67C-D0FD-AB25-88A7-A1158ABAD664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6C8BB34-9F83-4A79-9B53-E3FBEE720DC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0854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FA48BC-5EB4-6E25-4916-9B791D47F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4E429D-EC8D-0013-F082-7CAE43E66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B9BA37C-69DD-B89E-A81A-3140DA270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4855F78-8D62-A9DF-1227-28240A2BC4C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4785C3E-7557-459D-95A7-6848E3184E1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3698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E8FBDD-AB48-9F92-66B3-606D83044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D836F7E-2622-536A-940C-2FA250BAC4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F4963B6-F287-545A-2EF2-0F7FE6FF2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8BC72D0-48BA-CE24-C1D2-564ECC5A519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E6637AB-3A44-4598-90E9-D4D0662ECB3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82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" name="Group 1">
            <a:extLst>
              <a:ext uri="{FF2B5EF4-FFF2-40B4-BE49-F238E27FC236}">
                <a16:creationId xmlns:a16="http://schemas.microsoft.com/office/drawing/2014/main" id="{B8ECCA7F-0463-5195-8DF7-DAED0494D756}"/>
              </a:ext>
            </a:extLst>
          </p:cNvPr>
          <p:cNvGrpSpPr>
            <a:grpSpLocks/>
          </p:cNvGrpSpPr>
          <p:nvPr/>
        </p:nvGrpSpPr>
        <p:grpSpPr bwMode="auto">
          <a:xfrm>
            <a:off x="0" y="1588"/>
            <a:ext cx="9121775" cy="6834187"/>
            <a:chOff x="0" y="1"/>
            <a:chExt cx="5746" cy="4305"/>
          </a:xfrm>
        </p:grpSpPr>
        <p:sp>
          <p:nvSpPr>
            <p:cNvPr id="1026" name="Freeform 2">
              <a:extLst>
                <a:ext uri="{FF2B5EF4-FFF2-40B4-BE49-F238E27FC236}">
                  <a16:creationId xmlns:a16="http://schemas.microsoft.com/office/drawing/2014/main" id="{ECEEE401-B440-34C7-C5B4-F739CDB82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4" y="999"/>
              <a:ext cx="2352" cy="3307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1 0 0"/>
                <a:gd name="G6" fmla="+- 2295 0 0"/>
                <a:gd name="G7" fmla="cos 56776 G6"/>
                <a:gd name="G8" fmla="+- 2295 0 0"/>
                <a:gd name="G9" fmla="sin 56487 G8"/>
                <a:gd name="G10" fmla="+- G7 G9 0"/>
                <a:gd name="G11" fmla="+- G10 10800 0"/>
                <a:gd name="G12" fmla="+- 1 0 0"/>
                <a:gd name="G13" fmla="+- 1 0 0"/>
                <a:gd name="G14" fmla="+- 1 0 0"/>
                <a:gd name="G15" fmla="+- 1 0 0"/>
                <a:gd name="G16" fmla="+- 1 0 0"/>
                <a:gd name="G17" fmla="+- 1 0 0"/>
                <a:gd name="G18" fmla="+- 1 0 0"/>
                <a:gd name="G19" fmla="+- 47104 0 0"/>
                <a:gd name="G20" fmla="*/ 1 4243 51712"/>
                <a:gd name="G21" fmla="*/ G20 1 180"/>
                <a:gd name="G22" fmla="*/ 0 1 G21"/>
                <a:gd name="G23" fmla="+- 64581 0 0"/>
                <a:gd name="G24" fmla="+- 921 0 0"/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82F76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27" name="Freeform 3">
              <a:extLst>
                <a:ext uri="{FF2B5EF4-FFF2-40B4-BE49-F238E27FC236}">
                  <a16:creationId xmlns:a16="http://schemas.microsoft.com/office/drawing/2014/main" id="{775AF994-DCA7-9195-4C0F-0BB1A11370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"/>
              <a:ext cx="5291" cy="4305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21600 0 0"/>
                <a:gd name="G9" fmla="+- 1 0 0"/>
                <a:gd name="T0" fmla="*/ -1 w 21600"/>
                <a:gd name="T1" fmla="*/ 0 h 21600"/>
                <a:gd name="T2" fmla="*/ 21600 w 21600"/>
                <a:gd name="T3" fmla="*/ 21600 h 21600"/>
                <a:gd name="T4" fmla="*/ -1 w 21600"/>
                <a:gd name="T5" fmla="*/ 0 h 21600"/>
                <a:gd name="T6" fmla="*/ 21600 w 21600"/>
                <a:gd name="T7" fmla="*/ 21600 h 21600"/>
                <a:gd name="T8" fmla="*/ 0 w 21600"/>
                <a:gd name="T9" fmla="*/ 21600 h 21600"/>
                <a:gd name="T10" fmla="*/ -1 w 21600"/>
                <a:gd name="T11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600" cap="rnd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028" name="Rectangle 4">
            <a:extLst>
              <a:ext uri="{FF2B5EF4-FFF2-40B4-BE49-F238E27FC236}">
                <a16:creationId xmlns:a16="http://schemas.microsoft.com/office/drawing/2014/main" id="{D368FEBF-B477-8CBA-70AB-B08B944EA1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61288" cy="113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タイトルテキストの書式を編集するにはクリックします。</a:t>
            </a:r>
          </a:p>
        </p:txBody>
      </p:sp>
      <p:sp>
        <p:nvSpPr>
          <p:cNvPr id="1029" name="Text Box 5">
            <a:extLst>
              <a:ext uri="{FF2B5EF4-FFF2-40B4-BE49-F238E27FC236}">
                <a16:creationId xmlns:a16="http://schemas.microsoft.com/office/drawing/2014/main" id="{F6016214-6433-674C-F97D-AF274FF14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0D52E3D1-9F3E-3836-B182-71EE03FD3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F9923A13-4F3F-39DE-2392-50E8B34B0BC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93888" cy="44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400">
                <a:solidFill>
                  <a:srgbClr val="000000"/>
                </a:solidFill>
                <a:ea typeface="ＭＳ 明朝" panose="02020609040205080304" pitchFamily="17" charset="-128"/>
              </a:defRPr>
            </a:lvl1pPr>
          </a:lstStyle>
          <a:p>
            <a:fld id="{64AD67EC-3144-40D2-BCC4-2806C0DF4436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3FEB34F2-F4D1-6BFA-1C46-62CCE4056A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1288" cy="410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アウトラインテキストの書式を編集するにはクリックします。</a:t>
            </a:r>
          </a:p>
          <a:p>
            <a:pPr lvl="1"/>
            <a:r>
              <a:rPr lang="en-GB" altLang="ja-JP"/>
              <a:t>2</a:t>
            </a:r>
            <a:r>
              <a:rPr lang="ja-JP" altLang="en-GB"/>
              <a:t>レベル目のアウトライン</a:t>
            </a:r>
          </a:p>
          <a:p>
            <a:pPr lvl="2"/>
            <a:r>
              <a:rPr lang="en-GB" altLang="ja-JP"/>
              <a:t>3</a:t>
            </a:r>
            <a:r>
              <a:rPr lang="ja-JP" altLang="en-GB"/>
              <a:t>レベル目のアウトライン</a:t>
            </a:r>
          </a:p>
          <a:p>
            <a:pPr lvl="3"/>
            <a:r>
              <a:rPr lang="en-GB" altLang="ja-JP"/>
              <a:t>4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5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6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7</a:t>
            </a:r>
            <a:r>
              <a:rPr lang="ja-JP" altLang="en-GB"/>
              <a:t>レベル目のアウトライン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FFCC66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CC66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CC66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CC66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CC66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CC66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CC66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CC66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CC66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1">
            <a:extLst>
              <a:ext uri="{FF2B5EF4-FFF2-40B4-BE49-F238E27FC236}">
                <a16:creationId xmlns:a16="http://schemas.microsoft.com/office/drawing/2014/main" id="{48EEE3C6-20C1-0D87-DEE5-FE21841E5DDE}"/>
              </a:ext>
            </a:extLst>
          </p:cNvPr>
          <p:cNvGrpSpPr>
            <a:grpSpLocks/>
          </p:cNvGrpSpPr>
          <p:nvPr/>
        </p:nvGrpSpPr>
        <p:grpSpPr bwMode="auto">
          <a:xfrm>
            <a:off x="-1035050" y="1552575"/>
            <a:ext cx="10167938" cy="5294313"/>
            <a:chOff x="-652" y="978"/>
            <a:chExt cx="6405" cy="3335"/>
          </a:xfrm>
        </p:grpSpPr>
        <p:sp>
          <p:nvSpPr>
            <p:cNvPr id="2050" name="Freeform 2">
              <a:extLst>
                <a:ext uri="{FF2B5EF4-FFF2-40B4-BE49-F238E27FC236}">
                  <a16:creationId xmlns:a16="http://schemas.microsoft.com/office/drawing/2014/main" id="{869E615C-E05B-5D1A-CF63-24175C37AF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1" y="1707"/>
              <a:ext cx="3692" cy="2606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1 0 0"/>
                <a:gd name="G11" fmla="+- 1 0 0"/>
                <a:gd name="G12" fmla="+- 1 0 0"/>
                <a:gd name="G13" fmla="+- 1 0 0"/>
                <a:gd name="G14" fmla="+- 47104 0 0"/>
                <a:gd name="G15" fmla="*/ 1 4243 51712"/>
                <a:gd name="G16" fmla="*/ G15 1 180"/>
                <a:gd name="G17" fmla="*/ 0 1 G16"/>
                <a:gd name="G18" fmla="+- 1086 0 0"/>
                <a:gd name="G19" fmla="+- 1470 0 0"/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82F76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1" name="Freeform 3">
              <a:extLst>
                <a:ext uri="{FF2B5EF4-FFF2-40B4-BE49-F238E27FC236}">
                  <a16:creationId xmlns:a16="http://schemas.microsoft.com/office/drawing/2014/main" id="{67370D31-1A08-7429-DAA0-B31C4DB28B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52" y="978"/>
              <a:ext cx="4230" cy="3335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25207 0 0"/>
                <a:gd name="G5" fmla="*/ 1 36669 57600"/>
                <a:gd name="G6" fmla="+- 1 0 0"/>
                <a:gd name="G7" fmla="+- 1 0 0"/>
                <a:gd name="G8" fmla="+- 1 0 0"/>
                <a:gd name="G9" fmla="*/ 1 4243 51712"/>
                <a:gd name="G10" fmla="*/ G9 1 180"/>
                <a:gd name="G11" fmla="*/ 0 1 G10"/>
                <a:gd name="T0" fmla="*/ 3976 w 21600"/>
                <a:gd name="T1" fmla="*/ 0 h 21231"/>
                <a:gd name="T2" fmla="*/ 21600 w 21600"/>
                <a:gd name="T3" fmla="*/ 21231 h 21231"/>
                <a:gd name="T4" fmla="*/ 3976 w 21600"/>
                <a:gd name="T5" fmla="*/ 0 h 21231"/>
                <a:gd name="T6" fmla="*/ 21600 w 21600"/>
                <a:gd name="T7" fmla="*/ 21231 h 21231"/>
                <a:gd name="T8" fmla="*/ 0 w 21600"/>
                <a:gd name="T9" fmla="*/ 21231 h 21231"/>
                <a:gd name="T10" fmla="*/ 3976 w 21600"/>
                <a:gd name="T11" fmla="*/ 0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600" cap="rnd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2052" name="Rectangle 4">
            <a:extLst>
              <a:ext uri="{FF2B5EF4-FFF2-40B4-BE49-F238E27FC236}">
                <a16:creationId xmlns:a16="http://schemas.microsoft.com/office/drawing/2014/main" id="{FC2A72F8-80ED-878F-A073-BD3CAEE180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61288" cy="113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タイトルテキストの書式を編集するにはクリックします。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0F349E68-F727-D677-C265-AB2965D384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1288" cy="410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アウトラインテキストの書式を編集するにはクリックします。</a:t>
            </a:r>
          </a:p>
          <a:p>
            <a:pPr lvl="1"/>
            <a:r>
              <a:rPr lang="en-GB" altLang="ja-JP"/>
              <a:t>2</a:t>
            </a:r>
            <a:r>
              <a:rPr lang="ja-JP" altLang="en-GB"/>
              <a:t>レベル目のアウトライン</a:t>
            </a:r>
          </a:p>
          <a:p>
            <a:pPr lvl="2"/>
            <a:r>
              <a:rPr lang="en-GB" altLang="ja-JP"/>
              <a:t>3</a:t>
            </a:r>
            <a:r>
              <a:rPr lang="ja-JP" altLang="en-GB"/>
              <a:t>レベル目のアウトライン</a:t>
            </a:r>
          </a:p>
          <a:p>
            <a:pPr lvl="3"/>
            <a:r>
              <a:rPr lang="en-GB" altLang="ja-JP"/>
              <a:t>4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5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6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7</a:t>
            </a:r>
            <a:r>
              <a:rPr lang="ja-JP" altLang="en-GB"/>
              <a:t>レベル目のアウトライン</a:t>
            </a:r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03855B6A-A84D-399E-82C3-7EF0B036F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5" name="Text Box 7">
            <a:extLst>
              <a:ext uri="{FF2B5EF4-FFF2-40B4-BE49-F238E27FC236}">
                <a16:creationId xmlns:a16="http://schemas.microsoft.com/office/drawing/2014/main" id="{40CFF5C5-7E7E-D204-05DA-0B97A4AEC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01E43B77-40B0-FAB8-6B35-C2DAF3110A2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93888" cy="44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400">
                <a:solidFill>
                  <a:srgbClr val="FFFFFF"/>
                </a:solidFill>
                <a:ea typeface="ＭＳ 明朝" panose="02020609040205080304" pitchFamily="17" charset="-128"/>
              </a:defRPr>
            </a:lvl1pPr>
          </a:lstStyle>
          <a:p>
            <a:fld id="{E6D5438E-8B13-4737-8691-C90471EFF40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FFCC66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CC66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CC66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CC66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CC66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CC66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CC66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CC66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FFCC66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101229A7-B25E-A4DE-6C2B-4DC060F675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356100" y="115888"/>
            <a:ext cx="4673600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タイトルテキストの書式を編集するにはクリックします。</a:t>
            </a: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CF5039DC-2494-D6E4-DD99-0228B29FDD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052513"/>
            <a:ext cx="8212137" cy="450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アウトラインテキストの書式を編集するにはクリックします。</a:t>
            </a:r>
          </a:p>
          <a:p>
            <a:pPr lvl="1"/>
            <a:r>
              <a:rPr lang="en-GB" altLang="ja-JP"/>
              <a:t>2</a:t>
            </a:r>
            <a:r>
              <a:rPr lang="ja-JP" altLang="en-GB"/>
              <a:t>レベル目のアウトライン</a:t>
            </a:r>
          </a:p>
          <a:p>
            <a:pPr lvl="2"/>
            <a:r>
              <a:rPr lang="en-GB" altLang="ja-JP"/>
              <a:t>3</a:t>
            </a:r>
            <a:r>
              <a:rPr lang="ja-JP" altLang="en-GB"/>
              <a:t>レベル目のアウトライン</a:t>
            </a:r>
          </a:p>
          <a:p>
            <a:pPr lvl="3"/>
            <a:r>
              <a:rPr lang="en-GB" altLang="ja-JP"/>
              <a:t>4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5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6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7</a:t>
            </a:r>
            <a:r>
              <a:rPr lang="ja-JP" altLang="en-GB"/>
              <a:t>レベル目のアウトライン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079A198-F219-3568-8A42-54B5A5B64008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16138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800">
                <a:solidFill>
                  <a:srgbClr val="000000"/>
                </a:solidFill>
                <a:latin typeface="+mn-lt"/>
                <a:ea typeface="ＭＳ 明朝" panose="02020609040205080304" pitchFamily="17" charset="-128"/>
              </a:defRPr>
            </a:lvl1pPr>
          </a:lstStyle>
          <a:p>
            <a:endParaRPr lang="ja-JP" altLang="ja-JP"/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C568BB1A-5F95-4511-A2B1-BD083CD98E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B679F7F-43D7-65F3-ECC3-CC9D4972BA4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16138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800">
                <a:solidFill>
                  <a:srgbClr val="000000"/>
                </a:solidFill>
                <a:latin typeface="+mn-lt"/>
                <a:ea typeface="ＭＳ 明朝" panose="02020609040205080304" pitchFamily="17" charset="-128"/>
              </a:defRPr>
            </a:lvl1pPr>
          </a:lstStyle>
          <a:p>
            <a:fld id="{48D8562C-1D9F-45A7-BD46-E5F274EB688C}" type="slidenum">
              <a:rPr lang="ja-JP" altLang="ja-JP"/>
              <a:pPr/>
              <a:t>‹#›</a:t>
            </a:fld>
            <a:endParaRPr lang="ja-JP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FFFF00"/>
          </a:solidFill>
          <a:latin typeface="+mj-lt"/>
          <a:ea typeface="+mj-ea"/>
          <a:cs typeface="+mj-cs"/>
        </a:defRPr>
      </a:lvl1pPr>
      <a:lvl2pPr marL="742950" indent="-285750"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00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marL="1143000" indent="-228600"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00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marL="1600200" indent="-228600"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00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marL="2057400" indent="-228600"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00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2514600" indent="-228600"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00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2971800" indent="-228600"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00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3429000" indent="-228600"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00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3886200" indent="-228600"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00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114EB3C0-5888-672C-8DBE-F0F680E292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356100" y="115888"/>
            <a:ext cx="4675188" cy="547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タイトルテキストの書式を編集するにはクリックします。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C832F0ED-E5D0-D08A-43AC-3003E23650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052513"/>
            <a:ext cx="8213725" cy="451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アウトラインテキストの書式を編集するにはクリックします。</a:t>
            </a:r>
          </a:p>
          <a:p>
            <a:pPr lvl="1"/>
            <a:r>
              <a:rPr lang="en-GB" altLang="ja-JP"/>
              <a:t>2</a:t>
            </a:r>
            <a:r>
              <a:rPr lang="ja-JP" altLang="en-GB"/>
              <a:t>レベル目のアウトライン</a:t>
            </a:r>
          </a:p>
          <a:p>
            <a:pPr lvl="2"/>
            <a:r>
              <a:rPr lang="en-GB" altLang="ja-JP"/>
              <a:t>3</a:t>
            </a:r>
            <a:r>
              <a:rPr lang="ja-JP" altLang="en-GB"/>
              <a:t>レベル目のアウトライン</a:t>
            </a:r>
          </a:p>
          <a:p>
            <a:pPr lvl="3"/>
            <a:r>
              <a:rPr lang="en-GB" altLang="ja-JP"/>
              <a:t>4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5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6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7</a:t>
            </a:r>
            <a:r>
              <a:rPr lang="ja-JP" altLang="en-GB"/>
              <a:t>レベル目のアウトライン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38DC2CA-E132-5557-E75F-AB6271517740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17725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800">
                <a:solidFill>
                  <a:srgbClr val="000000"/>
                </a:solidFill>
                <a:latin typeface="+mn-lt"/>
                <a:ea typeface="ＭＳ 明朝" panose="02020609040205080304" pitchFamily="17" charset="-128"/>
              </a:defRPr>
            </a:lvl1pPr>
          </a:lstStyle>
          <a:p>
            <a:endParaRPr lang="ja-JP" altLang="ja-JP"/>
          </a:p>
        </p:txBody>
      </p:sp>
      <p:sp>
        <p:nvSpPr>
          <p:cNvPr id="4100" name="Text Box 4">
            <a:extLst>
              <a:ext uri="{FF2B5EF4-FFF2-40B4-BE49-F238E27FC236}">
                <a16:creationId xmlns:a16="http://schemas.microsoft.com/office/drawing/2014/main" id="{378D609E-0647-B90E-93E5-BFCA414DF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5EF88AAC-E083-7C8D-F14D-C666CD1B2FF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17725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800">
                <a:solidFill>
                  <a:srgbClr val="000000"/>
                </a:solidFill>
                <a:latin typeface="+mn-lt"/>
                <a:ea typeface="ＭＳ 明朝" panose="02020609040205080304" pitchFamily="17" charset="-128"/>
              </a:defRPr>
            </a:lvl1pPr>
          </a:lstStyle>
          <a:p>
            <a:fld id="{50EAEC17-CE62-4458-A0ED-1B69CAA7187F}" type="slidenum">
              <a:rPr lang="ja-JP" altLang="ja-JP"/>
              <a:pPr/>
              <a:t>‹#›</a:t>
            </a:fld>
            <a:endParaRPr lang="ja-JP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FFFF00"/>
          </a:solidFill>
          <a:latin typeface="+mj-lt"/>
          <a:ea typeface="+mj-ea"/>
          <a:cs typeface="+mj-cs"/>
        </a:defRPr>
      </a:lvl1pPr>
      <a:lvl2pPr marL="742950" indent="-285750"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00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marL="1143000" indent="-228600"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00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marL="1600200" indent="-228600"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00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marL="2057400" indent="-228600"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00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2514600" indent="-228600"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00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2971800" indent="-228600"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00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3429000" indent="-228600"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00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3886200" indent="-228600" algn="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00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0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9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0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0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0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0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0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0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0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0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0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0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0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0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40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9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0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9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9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9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9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9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9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9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9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9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0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9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9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9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9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9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9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>
            <a:extLst>
              <a:ext uri="{FF2B5EF4-FFF2-40B4-BE49-F238E27FC236}">
                <a16:creationId xmlns:a16="http://schemas.microsoft.com/office/drawing/2014/main" id="{F0309734-1C6B-92C0-5558-D25465676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524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聖８００　キリストよ</a:t>
            </a:r>
          </a:p>
        </p:txBody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55BEC427-6D5C-5BFB-B584-F4074D1E00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7625" y="215900"/>
            <a:ext cx="8301038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キリストよ　汝</a:t>
            </a:r>
            <a:r>
              <a:rPr lang="ja-JP" altLang="ja-JP" sz="3200">
                <a:latin typeface="ＭＳ Ｐゴシック" panose="020B0600070205080204" pitchFamily="50" charset="-128"/>
              </a:rPr>
              <a:t>(な)</a:t>
            </a:r>
            <a:r>
              <a:rPr lang="ja-JP" altLang="ja-JP" sz="4400">
                <a:latin typeface="ＭＳ Ｐゴシック" panose="020B0600070205080204" pitchFamily="50" charset="-128"/>
              </a:rPr>
              <a:t>が伸ぶる翼は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遍</a:t>
            </a:r>
            <a:r>
              <a:rPr lang="ja-JP" altLang="ja-JP" sz="3200">
                <a:latin typeface="ＭＳ Ｐゴシック" panose="020B0600070205080204" pitchFamily="50" charset="-128"/>
              </a:rPr>
              <a:t>(あまね)</a:t>
            </a:r>
            <a:r>
              <a:rPr lang="ja-JP" altLang="ja-JP" sz="4400">
                <a:latin typeface="ＭＳ Ｐゴシック" panose="020B0600070205080204" pitchFamily="50" charset="-128"/>
              </a:rPr>
              <a:t>く地の上</a:t>
            </a:r>
            <a:r>
              <a:rPr lang="ja-JP" altLang="ja-JP" sz="3200">
                <a:latin typeface="ＭＳ Ｐゴシック" panose="020B0600070205080204" pitchFamily="50" charset="-128"/>
              </a:rPr>
              <a:t>(え)</a:t>
            </a:r>
            <a:r>
              <a:rPr lang="ja-JP" altLang="ja-JP" sz="4400">
                <a:latin typeface="ＭＳ Ｐゴシック" panose="020B0600070205080204" pitchFamily="50" charset="-128"/>
              </a:rPr>
              <a:t>に　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満ち渡らん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アーメン　アーメン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>
            <a:extLst>
              <a:ext uri="{FF2B5EF4-FFF2-40B4-BE49-F238E27FC236}">
                <a16:creationId xmlns:a16="http://schemas.microsoft.com/office/drawing/2014/main" id="{A7604D98-9F96-D2AC-95AB-DA8FA6B62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524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聖８０２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ああもみの木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5362" name="Text Box 2">
            <a:extLst>
              <a:ext uri="{FF2B5EF4-FFF2-40B4-BE49-F238E27FC236}">
                <a16:creationId xmlns:a16="http://schemas.microsoft.com/office/drawing/2014/main" id="{97C26CDE-AA7C-90BB-B222-75A3884D5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825" y="215900"/>
            <a:ext cx="8328025" cy="389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/>
              <a:t>② ああ樅の木　ああ樅の木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/>
              <a:t>　  告げよわれらに　ああ樅の木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/>
              <a:t>　  ああ樅の木　告げよわれらに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endParaRPr lang="en-US" altLang="ja-JP" sz="4400"/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>
            <a:extLst>
              <a:ext uri="{FF2B5EF4-FFF2-40B4-BE49-F238E27FC236}">
                <a16:creationId xmlns:a16="http://schemas.microsoft.com/office/drawing/2014/main" id="{30C8A945-8E11-C407-0986-74373C1989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524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聖８０２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ああもみの木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6386" name="Text Box 2">
            <a:extLst>
              <a:ext uri="{FF2B5EF4-FFF2-40B4-BE49-F238E27FC236}">
                <a16:creationId xmlns:a16="http://schemas.microsoft.com/office/drawing/2014/main" id="{903E4850-C425-A8D1-924B-5763EF15E6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19125" y="215900"/>
            <a:ext cx="9812338" cy="382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/>
              <a:t>　</a:t>
            </a:r>
            <a:r>
              <a:rPr lang="en-US" altLang="ja-JP" sz="4400"/>
              <a:t>　御神の独り子　天降</a:t>
            </a:r>
            <a:r>
              <a:rPr lang="en-US" altLang="ja-JP" sz="3200"/>
              <a:t>(あもり)</a:t>
            </a:r>
            <a:r>
              <a:rPr lang="en-US" altLang="ja-JP" sz="4400"/>
              <a:t>し世のこと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/>
              <a:t>　 ああ樅の木　ああ樅の木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/>
              <a:t>　 告げよわれらに　</a:t>
            </a:r>
          </a:p>
          <a:p>
            <a:pPr>
              <a:buClrTx/>
              <a:buSzPct val="80000"/>
              <a:buFontTx/>
              <a:buNone/>
            </a:pPr>
            <a:endParaRPr lang="en-US" altLang="ja-JP" sz="4400"/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>
            <a:extLst>
              <a:ext uri="{FF2B5EF4-FFF2-40B4-BE49-F238E27FC236}">
                <a16:creationId xmlns:a16="http://schemas.microsoft.com/office/drawing/2014/main" id="{1E7E1967-2E4A-D18B-C0E8-41A82CEA4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524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聖８０２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ああもみの木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7410" name="Text Box 2">
            <a:extLst>
              <a:ext uri="{FF2B5EF4-FFF2-40B4-BE49-F238E27FC236}">
                <a16:creationId xmlns:a16="http://schemas.microsoft.com/office/drawing/2014/main" id="{EDC2AA25-228D-9A68-ECE1-32E1DD387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15900"/>
            <a:ext cx="7389813" cy="389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/>
              <a:t>③ ああ樅の木　ああ樅の木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/>
              <a:t>　  輝けいよよ　ああ樅の木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/>
              <a:t>　  ああ樅の木　輝けいよよ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endParaRPr lang="en-US" altLang="ja-JP" sz="4400"/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>
            <a:extLst>
              <a:ext uri="{FF2B5EF4-FFF2-40B4-BE49-F238E27FC236}">
                <a16:creationId xmlns:a16="http://schemas.microsoft.com/office/drawing/2014/main" id="{02C68288-F3E1-370C-22E4-B2248DE61B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524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聖８０２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ああもみの木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8434" name="Text Box 2">
            <a:extLst>
              <a:ext uri="{FF2B5EF4-FFF2-40B4-BE49-F238E27FC236}">
                <a16:creationId xmlns:a16="http://schemas.microsoft.com/office/drawing/2014/main" id="{E635BACE-396F-3139-91DB-326FA2982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87363" y="215900"/>
            <a:ext cx="9548813" cy="382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/>
              <a:t>　　</a:t>
            </a:r>
            <a:r>
              <a:rPr lang="en-US" altLang="ja-JP" sz="4400"/>
              <a:t>博士の認めし　星影</a:t>
            </a:r>
            <a:r>
              <a:rPr lang="en-US" altLang="ja-JP" sz="3200"/>
              <a:t>（ほしかげ）</a:t>
            </a:r>
            <a:r>
              <a:rPr lang="en-US" altLang="ja-JP" sz="4400"/>
              <a:t>思わせ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/>
              <a:t>　ああ樅の木　ああ樅の木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/>
              <a:t>　輝けいよよ　</a:t>
            </a:r>
          </a:p>
          <a:p>
            <a:pPr>
              <a:buClrTx/>
              <a:buSzPct val="80000"/>
              <a:buFontTx/>
              <a:buNone/>
            </a:pPr>
            <a:endParaRPr lang="en-US" altLang="ja-JP" sz="4400"/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>
            <a:extLst>
              <a:ext uri="{FF2B5EF4-FFF2-40B4-BE49-F238E27FC236}">
                <a16:creationId xmlns:a16="http://schemas.microsoft.com/office/drawing/2014/main" id="{6C47DE2F-0CE8-0A66-EB70-076B13953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52400"/>
            <a:ext cx="4879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聖８０３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もみの木まなかに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9458" name="Text Box 2">
            <a:extLst>
              <a:ext uri="{FF2B5EF4-FFF2-40B4-BE49-F238E27FC236}">
                <a16:creationId xmlns:a16="http://schemas.microsoft.com/office/drawing/2014/main" id="{FA94DA04-9E82-DFEF-F9D9-516CA752A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215900"/>
            <a:ext cx="5975350" cy="442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①</a:t>
            </a:r>
            <a:r>
              <a:rPr lang="ja-JP" altLang="ja-JP" sz="4400">
                <a:latin typeface="ＭＳ Ｐゴシック" panose="020B0600070205080204" pitchFamily="50" charset="-128"/>
              </a:rPr>
              <a:t>もみの木まなかに　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ファララララララララ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ひいらぎ飾りて　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ファララララララララ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>
            <a:extLst>
              <a:ext uri="{FF2B5EF4-FFF2-40B4-BE49-F238E27FC236}">
                <a16:creationId xmlns:a16="http://schemas.microsoft.com/office/drawing/2014/main" id="{156A944D-632C-1483-9F5B-79398A35E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52400"/>
            <a:ext cx="4879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聖８０３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もみの木まなかに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0482" name="Text Box 2">
            <a:extLst>
              <a:ext uri="{FF2B5EF4-FFF2-40B4-BE49-F238E27FC236}">
                <a16:creationId xmlns:a16="http://schemas.microsoft.com/office/drawing/2014/main" id="{3EF3EB30-661D-EAEC-91F9-12F442AAC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3" y="215900"/>
            <a:ext cx="5865812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今年もこの日を　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ファララララララララ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　楽しく迎えよ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　ファララララララララ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>
            <a:extLst>
              <a:ext uri="{FF2B5EF4-FFF2-40B4-BE49-F238E27FC236}">
                <a16:creationId xmlns:a16="http://schemas.microsoft.com/office/drawing/2014/main" id="{DC6C9F4E-0048-3AC4-FC0F-A847C151A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52400"/>
            <a:ext cx="4879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聖８０３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もみの木まなかに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1506" name="Text Box 2">
            <a:extLst>
              <a:ext uri="{FF2B5EF4-FFF2-40B4-BE49-F238E27FC236}">
                <a16:creationId xmlns:a16="http://schemas.microsoft.com/office/drawing/2014/main" id="{4D703C64-1323-CFAA-3E16-F273418C3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" y="215900"/>
            <a:ext cx="5865813" cy="442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/>
              <a:t>②</a:t>
            </a:r>
            <a:r>
              <a:rPr lang="ja-JP" altLang="ja-JP" sz="4400"/>
              <a:t>琴かき鳴らして　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ファララララララララ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声をば合わせて　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 ファララララララララ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>
            <a:extLst>
              <a:ext uri="{FF2B5EF4-FFF2-40B4-BE49-F238E27FC236}">
                <a16:creationId xmlns:a16="http://schemas.microsoft.com/office/drawing/2014/main" id="{AE3BEC2F-3ED0-59FE-2DCB-3E179C13B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52400"/>
            <a:ext cx="4879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聖８０３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もみの木まなかに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2530" name="Text Box 2">
            <a:extLst>
              <a:ext uri="{FF2B5EF4-FFF2-40B4-BE49-F238E27FC236}">
                <a16:creationId xmlns:a16="http://schemas.microsoft.com/office/drawing/2014/main" id="{6940C20B-5DA0-9AF6-F352-40020E594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215900"/>
            <a:ext cx="5664200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/>
              <a:t>　 </a:t>
            </a:r>
            <a:r>
              <a:rPr lang="ja-JP" altLang="ja-JP" sz="4400"/>
              <a:t>めでたきこの日を　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ファララララララララ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朗らに迎えよ　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ファララララララララ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">
            <a:extLst>
              <a:ext uri="{FF2B5EF4-FFF2-40B4-BE49-F238E27FC236}">
                <a16:creationId xmlns:a16="http://schemas.microsoft.com/office/drawing/2014/main" id="{F8B92E9A-396D-429B-3B73-1DD5F8A98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52400"/>
            <a:ext cx="4879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聖８０３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もみの木まなかに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3554" name="Text Box 2">
            <a:extLst>
              <a:ext uri="{FF2B5EF4-FFF2-40B4-BE49-F238E27FC236}">
                <a16:creationId xmlns:a16="http://schemas.microsoft.com/office/drawing/2014/main" id="{B8B72C40-4387-33BA-7B65-3CB51A411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88" y="215900"/>
            <a:ext cx="6410325" cy="442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/>
              <a:t>③</a:t>
            </a:r>
            <a:r>
              <a:rPr lang="ja-JP" altLang="ja-JP" sz="4400"/>
              <a:t>きょうしも御子イェス　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ファララララララララ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天よりくだりぬ　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ファララララララララ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>
            <a:extLst>
              <a:ext uri="{FF2B5EF4-FFF2-40B4-BE49-F238E27FC236}">
                <a16:creationId xmlns:a16="http://schemas.microsoft.com/office/drawing/2014/main" id="{5CBD0DEB-05AF-1887-EFF6-515D20FADF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52400"/>
            <a:ext cx="4879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聖８０３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もみの木まなかに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4578" name="Text Box 2">
            <a:extLst>
              <a:ext uri="{FF2B5EF4-FFF2-40B4-BE49-F238E27FC236}">
                <a16:creationId xmlns:a16="http://schemas.microsoft.com/office/drawing/2014/main" id="{AF104707-663D-57E2-753D-7F39979FA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8" y="215900"/>
            <a:ext cx="5694362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/>
              <a:t>　 </a:t>
            </a:r>
            <a:r>
              <a:rPr lang="ja-JP" altLang="ja-JP" sz="4400"/>
              <a:t>憂いを忘れて　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ファララララララララ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いざみな迎えよ　</a:t>
            </a:r>
          </a:p>
          <a:p>
            <a:pPr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ファララララララララ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>
            <a:extLst>
              <a:ext uri="{FF2B5EF4-FFF2-40B4-BE49-F238E27FC236}">
                <a16:creationId xmlns:a16="http://schemas.microsoft.com/office/drawing/2014/main" id="{F10CA7DA-B834-4B43-95F7-4FF22CF08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2238" y="152400"/>
            <a:ext cx="6481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聖８０１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世をおさめたもうイエスは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7170" name="Text Box 2">
            <a:extLst>
              <a:ext uri="{FF2B5EF4-FFF2-40B4-BE49-F238E27FC236}">
                <a16:creationId xmlns:a16="http://schemas.microsoft.com/office/drawing/2014/main" id="{0EDE4B07-44EA-A7A5-541D-F9CD4DED9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3813" y="215900"/>
            <a:ext cx="8248651" cy="389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①</a:t>
            </a:r>
            <a:r>
              <a:rPr lang="ja-JP" altLang="ja-JP" sz="4400">
                <a:latin typeface="ＭＳ Ｐゴシック" panose="020B0600070205080204" pitchFamily="50" charset="-128"/>
              </a:rPr>
              <a:t>世を治めたもうイェスは　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実</a:t>
            </a:r>
            <a:r>
              <a:rPr lang="ja-JP" altLang="ja-JP" sz="3200">
                <a:latin typeface="ＭＳ Ｐゴシック" panose="020B0600070205080204" pitchFamily="50" charset="-128"/>
              </a:rPr>
              <a:t>(げ)</a:t>
            </a:r>
            <a:r>
              <a:rPr lang="ja-JP" altLang="ja-JP" sz="4400">
                <a:latin typeface="ＭＳ Ｐゴシック" panose="020B0600070205080204" pitchFamily="50" charset="-128"/>
              </a:rPr>
              <a:t>に君の君になせば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奉</a:t>
            </a:r>
            <a:r>
              <a:rPr lang="ja-JP" altLang="ja-JP" sz="3200">
                <a:latin typeface="ＭＳ Ｐゴシック" panose="020B0600070205080204" pitchFamily="50" charset="-128"/>
              </a:rPr>
              <a:t>（たてま）</a:t>
            </a:r>
            <a:r>
              <a:rPr lang="ja-JP" altLang="ja-JP" sz="4400">
                <a:latin typeface="ＭＳ Ｐゴシック" panose="020B0600070205080204" pitchFamily="50" charset="-128"/>
              </a:rPr>
              <a:t>つれ王の冠</a:t>
            </a:r>
            <a:r>
              <a:rPr lang="ja-JP" altLang="ja-JP" sz="2800">
                <a:latin typeface="ＭＳ Ｐゴシック" panose="020B0600070205080204" pitchFamily="50" charset="-128"/>
              </a:rPr>
              <a:t>(かむり)</a:t>
            </a:r>
            <a:r>
              <a:rPr lang="ja-JP" altLang="ja-JP" sz="4400">
                <a:latin typeface="ＭＳ Ｐゴシック" panose="020B0600070205080204" pitchFamily="50" charset="-128"/>
              </a:rPr>
              <a:t>を　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拝し崇めまつれ御名を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>
            <a:extLst>
              <a:ext uri="{FF2B5EF4-FFF2-40B4-BE49-F238E27FC236}">
                <a16:creationId xmlns:a16="http://schemas.microsoft.com/office/drawing/2014/main" id="{A87B07CE-E84F-08D6-27D2-0F662BC3A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聖８０４　たいこをたたき</a:t>
            </a:r>
          </a:p>
        </p:txBody>
      </p:sp>
      <p:sp>
        <p:nvSpPr>
          <p:cNvPr id="25602" name="Text Box 2">
            <a:extLst>
              <a:ext uri="{FF2B5EF4-FFF2-40B4-BE49-F238E27FC236}">
                <a16:creationId xmlns:a16="http://schemas.microsoft.com/office/drawing/2014/main" id="{1239B50E-8D01-F503-0EE3-93C8A90E6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47700"/>
            <a:ext cx="8839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254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①</a:t>
            </a:r>
            <a:r>
              <a:rPr lang="ja-JP" altLang="ja-JP" sz="4400">
                <a:latin typeface="ＭＳ Ｐゴシック" panose="020B0600070205080204" pitchFamily="50" charset="-128"/>
              </a:rPr>
              <a:t>太鼓をたたき　笛をば吹いて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めでたいこの日　トゥレルレル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パタパタパン　お祝いしましょう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トゥレルトゥレル　トゥレルルル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>
            <a:extLst>
              <a:ext uri="{FF2B5EF4-FFF2-40B4-BE49-F238E27FC236}">
                <a16:creationId xmlns:a16="http://schemas.microsoft.com/office/drawing/2014/main" id="{B984CCF8-82BA-57BA-975F-BB52DDBD8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聖８０４　たいこをたたき</a:t>
            </a:r>
          </a:p>
        </p:txBody>
      </p:sp>
      <p:sp>
        <p:nvSpPr>
          <p:cNvPr id="26626" name="Text Box 2">
            <a:extLst>
              <a:ext uri="{FF2B5EF4-FFF2-40B4-BE49-F238E27FC236}">
                <a16:creationId xmlns:a16="http://schemas.microsoft.com/office/drawing/2014/main" id="{7C9B080E-C67F-75D5-54F5-653B10227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47700"/>
            <a:ext cx="8839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254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②</a:t>
            </a:r>
            <a:r>
              <a:rPr lang="ja-JP" altLang="ja-JP" sz="4400">
                <a:latin typeface="ＭＳ Ｐゴシック" panose="020B0600070205080204" pitchFamily="50" charset="-128"/>
              </a:rPr>
              <a:t>御使いたちと　羊飼いらが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馬屋の中で　トゥレルレル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パタパタパン　合わせたように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トゥレルトゥレル　トゥレルルル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>
            <a:extLst>
              <a:ext uri="{FF2B5EF4-FFF2-40B4-BE49-F238E27FC236}">
                <a16:creationId xmlns:a16="http://schemas.microsoft.com/office/drawing/2014/main" id="{4A505C53-01B9-0941-137B-793A18F55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聖８０４　たいこをたたき</a:t>
            </a:r>
          </a:p>
        </p:txBody>
      </p:sp>
      <p:sp>
        <p:nvSpPr>
          <p:cNvPr id="27650" name="Text Box 2">
            <a:extLst>
              <a:ext uri="{FF2B5EF4-FFF2-40B4-BE49-F238E27FC236}">
                <a16:creationId xmlns:a16="http://schemas.microsoft.com/office/drawing/2014/main" id="{71B694A8-534C-BF8E-E343-1F888DE24D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47700"/>
            <a:ext cx="8839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254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③</a:t>
            </a:r>
            <a:r>
              <a:rPr lang="ja-JP" altLang="ja-JP" sz="4400">
                <a:latin typeface="ＭＳ Ｐゴシック" panose="020B0600070205080204" pitchFamily="50" charset="-128"/>
              </a:rPr>
              <a:t>太鼓をたたき　笛をば吹いて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救いの君を　トゥレルレル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パタパタパン　お迎えしましょう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トゥレルトゥレル　トゥレルルル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>
            <a:extLst>
              <a:ext uri="{FF2B5EF4-FFF2-40B4-BE49-F238E27FC236}">
                <a16:creationId xmlns:a16="http://schemas.microsoft.com/office/drawing/2014/main" id="{7DB92458-9312-1F9F-9B02-6EC5B88D7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聖８０５　道を歩いていると</a:t>
            </a:r>
          </a:p>
        </p:txBody>
      </p:sp>
      <p:sp>
        <p:nvSpPr>
          <p:cNvPr id="28674" name="Text Box 2">
            <a:extLst>
              <a:ext uri="{FF2B5EF4-FFF2-40B4-BE49-F238E27FC236}">
                <a16:creationId xmlns:a16="http://schemas.microsoft.com/office/drawing/2014/main" id="{27AF2225-1D40-5DE5-D37F-758E651A0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47700"/>
            <a:ext cx="8839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254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①</a:t>
            </a:r>
            <a:r>
              <a:rPr lang="ja-JP" altLang="ja-JP" sz="4400">
                <a:latin typeface="ＭＳ Ｐゴシック" panose="020B0600070205080204" pitchFamily="50" charset="-128"/>
              </a:rPr>
              <a:t>道を歩いてると　天使の声が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「 ヨセフヨセフ」と　呼ぶので聞くと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「今夜そなたは　父親になる」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>
            <a:extLst>
              <a:ext uri="{FF2B5EF4-FFF2-40B4-BE49-F238E27FC236}">
                <a16:creationId xmlns:a16="http://schemas.microsoft.com/office/drawing/2014/main" id="{7EDE04B3-C157-95A2-45AB-FF33073A4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聖８０５　道を歩いていると</a:t>
            </a:r>
          </a:p>
        </p:txBody>
      </p:sp>
      <p:sp>
        <p:nvSpPr>
          <p:cNvPr id="29698" name="Text Box 2">
            <a:extLst>
              <a:ext uri="{FF2B5EF4-FFF2-40B4-BE49-F238E27FC236}">
                <a16:creationId xmlns:a16="http://schemas.microsoft.com/office/drawing/2014/main" id="{47F34F6C-8B36-6256-D8CD-ABBF73BD0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47700"/>
            <a:ext cx="8839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254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②</a:t>
            </a:r>
            <a:r>
              <a:rPr lang="ja-JP" altLang="ja-JP" sz="4400">
                <a:latin typeface="ＭＳ Ｐゴシック" panose="020B0600070205080204" pitchFamily="50" charset="-128"/>
              </a:rPr>
              <a:t>「それは宮殿の　奥でなく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 富む人の屋根の　下でもなく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 いとも粗末な　馬小屋の中だ」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>
            <a:extLst>
              <a:ext uri="{FF2B5EF4-FFF2-40B4-BE49-F238E27FC236}">
                <a16:creationId xmlns:a16="http://schemas.microsoft.com/office/drawing/2014/main" id="{2820E35C-ECE5-BEF1-E8F0-C6ED6C56C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聖８０５　道を歩いていると</a:t>
            </a:r>
          </a:p>
        </p:txBody>
      </p:sp>
      <p:sp>
        <p:nvSpPr>
          <p:cNvPr id="30722" name="Text Box 2">
            <a:extLst>
              <a:ext uri="{FF2B5EF4-FFF2-40B4-BE49-F238E27FC236}">
                <a16:creationId xmlns:a16="http://schemas.microsoft.com/office/drawing/2014/main" id="{CC862374-96DA-0067-2F87-2CF20690F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647700"/>
            <a:ext cx="8929687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254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③</a:t>
            </a:r>
            <a:r>
              <a:rPr lang="ja-JP" altLang="ja-JP" sz="4400">
                <a:latin typeface="ＭＳ Ｐゴシック" panose="020B0600070205080204" pitchFamily="50" charset="-128"/>
              </a:rPr>
              <a:t>「ぶどう酒もなく　なんできよめよう」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「そばを見てごらん　たまの泉が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ほらどんどん　湧いてるじゃないか」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FBEEC581-D980-8F2A-7389-C2AA22E82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聖８０５　道を歩いていると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173D8CC9-5C7E-A5B8-EE76-B0F14D997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47700"/>
            <a:ext cx="8839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254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④</a:t>
            </a:r>
            <a:r>
              <a:rPr lang="ja-JP" altLang="ja-JP" sz="4400">
                <a:latin typeface="ＭＳ Ｐゴシック" panose="020B0600070205080204" pitchFamily="50" charset="-128"/>
              </a:rPr>
              <a:t>「着せる着物さえ　無い旅空」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「どこでも手に入る　白いきれ地が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神の赤ちゃんに　ふさわしいのだ」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>
            <a:extLst>
              <a:ext uri="{FF2B5EF4-FFF2-40B4-BE49-F238E27FC236}">
                <a16:creationId xmlns:a16="http://schemas.microsoft.com/office/drawing/2014/main" id="{E5773DC0-05CB-49FF-921C-C079A3570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聖８０５　道を歩いていると</a:t>
            </a:r>
          </a:p>
        </p:txBody>
      </p:sp>
      <p:sp>
        <p:nvSpPr>
          <p:cNvPr id="32770" name="Text Box 2">
            <a:extLst>
              <a:ext uri="{FF2B5EF4-FFF2-40B4-BE49-F238E27FC236}">
                <a16:creationId xmlns:a16="http://schemas.microsoft.com/office/drawing/2014/main" id="{BFE1F458-D51B-B212-6D6B-47C20622B1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647700"/>
            <a:ext cx="900112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254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0000"/>
              </a:lnSpc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⑤</a:t>
            </a:r>
            <a:r>
              <a:rPr lang="ja-JP" altLang="ja-JP" sz="4300">
                <a:latin typeface="ＭＳ Ｐゴシック" panose="020B0600070205080204" pitchFamily="50" charset="-128"/>
              </a:rPr>
              <a:t>「寝かす揺りかごを　どこで求めよう」</a:t>
            </a:r>
            <a:r>
              <a:rPr lang="ja-JP" altLang="ja-JP" sz="4400">
                <a:latin typeface="ＭＳ Ｐゴシック" panose="020B0600070205080204" pitchFamily="50" charset="-128"/>
              </a:rPr>
              <a:t>                           </a:t>
            </a:r>
            <a:r>
              <a:rPr lang="ja-JP" altLang="ja-JP" sz="3200">
                <a:latin typeface="ＭＳ Ｐゴシック" panose="020B0600070205080204" pitchFamily="50" charset="-128"/>
              </a:rPr>
              <a:t>うまぶね</a:t>
            </a:r>
          </a:p>
          <a:p>
            <a:pPr>
              <a:lnSpc>
                <a:spcPct val="120000"/>
              </a:lnSpc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「わらの満ちている　馬槽こそは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主を寝かせまつる　理想の寝床だ」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>
            <a:extLst>
              <a:ext uri="{FF2B5EF4-FFF2-40B4-BE49-F238E27FC236}">
                <a16:creationId xmlns:a16="http://schemas.microsoft.com/office/drawing/2014/main" id="{97866B36-EADF-D5FF-53C6-84FBC0777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聖８０５　道を歩いていると</a:t>
            </a:r>
          </a:p>
        </p:txBody>
      </p:sp>
      <p:sp>
        <p:nvSpPr>
          <p:cNvPr id="33794" name="Text Box 2">
            <a:extLst>
              <a:ext uri="{FF2B5EF4-FFF2-40B4-BE49-F238E27FC236}">
                <a16:creationId xmlns:a16="http://schemas.microsoft.com/office/drawing/2014/main" id="{73E3CF80-92E2-2945-1985-2333B502A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47700"/>
            <a:ext cx="8839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254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⑥</a:t>
            </a:r>
            <a:r>
              <a:rPr lang="ja-JP" altLang="ja-JP" sz="4400">
                <a:latin typeface="ＭＳ Ｐゴシック" panose="020B0600070205080204" pitchFamily="50" charset="-128"/>
              </a:rPr>
              <a:t>「その男の子は　天地の主の主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　誰の罪をも　赦すお方だ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”王の王”として　世を治める主だ」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>
            <a:extLst>
              <a:ext uri="{FF2B5EF4-FFF2-40B4-BE49-F238E27FC236}">
                <a16:creationId xmlns:a16="http://schemas.microsoft.com/office/drawing/2014/main" id="{D0A42548-A2BB-8E63-8BB8-A20CB53DB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聖８０６　どうかご主人</a:t>
            </a:r>
          </a:p>
        </p:txBody>
      </p:sp>
      <p:sp>
        <p:nvSpPr>
          <p:cNvPr id="34818" name="Text Box 2">
            <a:extLst>
              <a:ext uri="{FF2B5EF4-FFF2-40B4-BE49-F238E27FC236}">
                <a16:creationId xmlns:a16="http://schemas.microsoft.com/office/drawing/2014/main" id="{84D1D571-D9D5-037D-7952-52956FCF2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47700"/>
            <a:ext cx="8839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254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① </a:t>
            </a:r>
            <a:r>
              <a:rPr lang="ja-JP" altLang="ja-JP" sz="4400">
                <a:latin typeface="ＭＳ Ｐゴシック" panose="020B0600070205080204" pitchFamily="50" charset="-128"/>
              </a:rPr>
              <a:t>どうかご主人お願い　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 今夜泊めてください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 妻のために急げず　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 ついに遅く なりました訳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>
            <a:extLst>
              <a:ext uri="{FF2B5EF4-FFF2-40B4-BE49-F238E27FC236}">
                <a16:creationId xmlns:a16="http://schemas.microsoft.com/office/drawing/2014/main" id="{F75EF520-DDC9-2E3A-6E2F-7E9FFC14A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2238" y="152400"/>
            <a:ext cx="6481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聖８０１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世をおさめたもうイエスは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8194" name="Text Box 2">
            <a:extLst>
              <a:ext uri="{FF2B5EF4-FFF2-40B4-BE49-F238E27FC236}">
                <a16:creationId xmlns:a16="http://schemas.microsoft.com/office/drawing/2014/main" id="{E536C077-94F2-A41B-F631-CE4EE16704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25" y="215900"/>
            <a:ext cx="7980363" cy="530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いざみな「ホザナ」と歌いて　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拝せよ君は王なり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ささげよ王の冠を　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限りなく栄え君にあれや</a:t>
            </a:r>
          </a:p>
          <a:p>
            <a:pPr>
              <a:buClrTx/>
              <a:buSzPct val="80000"/>
              <a:buFontTx/>
              <a:buNone/>
            </a:pPr>
            <a:endParaRPr lang="ja-JP" altLang="ja-JP" sz="4400">
              <a:latin typeface="ＭＳ Ｐゴシック" panose="020B0600070205080204" pitchFamily="50" charset="-128"/>
            </a:endParaRPr>
          </a:p>
          <a:p>
            <a:pPr>
              <a:buClrTx/>
              <a:buSzPct val="80000"/>
              <a:buFontTx/>
              <a:buNone/>
            </a:pPr>
            <a:endParaRPr lang="ja-JP" altLang="ja-JP" sz="440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1">
            <a:extLst>
              <a:ext uri="{FF2B5EF4-FFF2-40B4-BE49-F238E27FC236}">
                <a16:creationId xmlns:a16="http://schemas.microsoft.com/office/drawing/2014/main" id="{665C2191-3E68-4C6F-832E-5354F5FC9A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聖８０６　どうかご主人</a:t>
            </a:r>
          </a:p>
        </p:txBody>
      </p:sp>
      <p:sp>
        <p:nvSpPr>
          <p:cNvPr id="35842" name="Text Box 2">
            <a:extLst>
              <a:ext uri="{FF2B5EF4-FFF2-40B4-BE49-F238E27FC236}">
                <a16:creationId xmlns:a16="http://schemas.microsoft.com/office/drawing/2014/main" id="{B26A0471-BE66-5BB8-AE60-1BCB9ADA9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47700"/>
            <a:ext cx="8839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254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②</a:t>
            </a:r>
            <a:r>
              <a:rPr lang="ja-JP" altLang="ja-JP" sz="4400">
                <a:latin typeface="ＭＳ Ｐゴシック" panose="020B0600070205080204" pitchFamily="50" charset="-128"/>
              </a:rPr>
              <a:t> 今夜は客が溢れて　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　中は足の踏む場も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  ないほどです　悪いが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  どこかほかを　探してください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1">
            <a:extLst>
              <a:ext uri="{FF2B5EF4-FFF2-40B4-BE49-F238E27FC236}">
                <a16:creationId xmlns:a16="http://schemas.microsoft.com/office/drawing/2014/main" id="{F6EB8A73-6B64-037A-08A9-76C211EB6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聖８０６　どうかご主人</a:t>
            </a:r>
          </a:p>
        </p:txBody>
      </p:sp>
      <p:sp>
        <p:nvSpPr>
          <p:cNvPr id="36866" name="Text Box 2">
            <a:extLst>
              <a:ext uri="{FF2B5EF4-FFF2-40B4-BE49-F238E27FC236}">
                <a16:creationId xmlns:a16="http://schemas.microsoft.com/office/drawing/2014/main" id="{2A5EDB60-F68A-EAF3-B723-0050CB155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47700"/>
            <a:ext cx="8839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254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③</a:t>
            </a:r>
            <a:r>
              <a:rPr lang="ja-JP" altLang="ja-JP" sz="4400">
                <a:latin typeface="ＭＳ Ｐゴシック" panose="020B0600070205080204" pitchFamily="50" charset="-128"/>
              </a:rPr>
              <a:t> ですがご主人この通り　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 妻は疲れてるので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 もう先へは行けません　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 どうか泊めて くださいご主人！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>
            <a:extLst>
              <a:ext uri="{FF2B5EF4-FFF2-40B4-BE49-F238E27FC236}">
                <a16:creationId xmlns:a16="http://schemas.microsoft.com/office/drawing/2014/main" id="{0A09E25C-E1AD-42D8-4C89-A94A656DF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聖８０６　どうかご主人</a:t>
            </a:r>
          </a:p>
        </p:txBody>
      </p:sp>
      <p:sp>
        <p:nvSpPr>
          <p:cNvPr id="37890" name="Text Box 2">
            <a:extLst>
              <a:ext uri="{FF2B5EF4-FFF2-40B4-BE49-F238E27FC236}">
                <a16:creationId xmlns:a16="http://schemas.microsoft.com/office/drawing/2014/main" id="{7F2D391C-7651-1FBA-74C8-1F86BE374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47700"/>
            <a:ext cx="8839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254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④ </a:t>
            </a:r>
            <a:r>
              <a:rPr lang="ja-JP" altLang="ja-JP" sz="4400">
                <a:latin typeface="ＭＳ Ｐゴシック" panose="020B0600070205080204" pitchFamily="50" charset="-128"/>
              </a:rPr>
              <a:t>難儀したでしょう奥さん　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 今のことは赦して！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 さあさ裏の山の　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 わらの上で おやすみください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>
            <a:extLst>
              <a:ext uri="{FF2B5EF4-FFF2-40B4-BE49-F238E27FC236}">
                <a16:creationId xmlns:a16="http://schemas.microsoft.com/office/drawing/2014/main" id="{12858491-39C8-6660-3F5F-E990D68D4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聖８０７　うれしい時は</a:t>
            </a:r>
          </a:p>
        </p:txBody>
      </p:sp>
      <p:sp>
        <p:nvSpPr>
          <p:cNvPr id="38914" name="Text Box 2">
            <a:extLst>
              <a:ext uri="{FF2B5EF4-FFF2-40B4-BE49-F238E27FC236}">
                <a16:creationId xmlns:a16="http://schemas.microsoft.com/office/drawing/2014/main" id="{56E38777-A8B5-9250-E612-63598C908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47700"/>
            <a:ext cx="8839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254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①</a:t>
            </a:r>
            <a:r>
              <a:rPr lang="ja-JP" altLang="ja-JP" sz="4400">
                <a:latin typeface="ＭＳ Ｐゴシック" panose="020B0600070205080204" pitchFamily="50" charset="-128"/>
              </a:rPr>
              <a:t>嬉しい時は　今日がいちばん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世の人が誰も　喜ぶ日だ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歌え歌え　誰も楽しく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めでたいこの日に　主は生まれた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>
            <a:extLst>
              <a:ext uri="{FF2B5EF4-FFF2-40B4-BE49-F238E27FC236}">
                <a16:creationId xmlns:a16="http://schemas.microsoft.com/office/drawing/2014/main" id="{A6F7DE63-D2DB-FF64-CE8B-EAB4439F7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聖８０７　うれしい時は</a:t>
            </a:r>
          </a:p>
        </p:txBody>
      </p:sp>
      <p:sp>
        <p:nvSpPr>
          <p:cNvPr id="39938" name="Text Box 2">
            <a:extLst>
              <a:ext uri="{FF2B5EF4-FFF2-40B4-BE49-F238E27FC236}">
                <a16:creationId xmlns:a16="http://schemas.microsoft.com/office/drawing/2014/main" id="{BD12C1C6-36FA-C1DF-17F5-1A593C1C0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47700"/>
            <a:ext cx="8839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254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②</a:t>
            </a:r>
            <a:r>
              <a:rPr lang="ja-JP" altLang="ja-JP" sz="4400">
                <a:latin typeface="ＭＳ Ｐゴシック" panose="020B0600070205080204" pitchFamily="50" charset="-128"/>
              </a:rPr>
              <a:t>宿り木つるし　ひいらぎ飾り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　讃美歌とカロルで　祝いましょう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　歌え歌え　誰も楽しく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　めでたいこの日に　主は生まれた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>
            <a:extLst>
              <a:ext uri="{FF2B5EF4-FFF2-40B4-BE49-F238E27FC236}">
                <a16:creationId xmlns:a16="http://schemas.microsoft.com/office/drawing/2014/main" id="{7417B9BC-3082-D007-3A09-26C7CA65F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聖８０７　うれしい時は</a:t>
            </a:r>
          </a:p>
        </p:txBody>
      </p:sp>
      <p:sp>
        <p:nvSpPr>
          <p:cNvPr id="40962" name="Text Box 2">
            <a:extLst>
              <a:ext uri="{FF2B5EF4-FFF2-40B4-BE49-F238E27FC236}">
                <a16:creationId xmlns:a16="http://schemas.microsoft.com/office/drawing/2014/main" id="{F4DFE288-1965-39DC-3B82-89100937C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47700"/>
            <a:ext cx="8839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254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③</a:t>
            </a:r>
            <a:r>
              <a:rPr lang="ja-JP" altLang="ja-JP" sz="4400">
                <a:latin typeface="ＭＳ Ｐゴシック" panose="020B0600070205080204" pitchFamily="50" charset="-128"/>
              </a:rPr>
              <a:t>悲しい人や　病む家族を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訪ねて何かを　贈りましょう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歌え歌え　誰も楽しく</a:t>
            </a:r>
          </a:p>
          <a:p>
            <a:pPr>
              <a:lnSpc>
                <a:spcPct val="120000"/>
              </a:lnSpc>
              <a:spcBef>
                <a:spcPts val="9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めでたいこの日に　主は生まれた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>
            <a:extLst>
              <a:ext uri="{FF2B5EF4-FFF2-40B4-BE49-F238E27FC236}">
                <a16:creationId xmlns:a16="http://schemas.microsoft.com/office/drawing/2014/main" id="{824379E8-9EB8-9E67-9BB5-7B9F7F5C6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8288" y="0"/>
            <a:ext cx="6335712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聖８０８　ノエルノエル</a:t>
            </a:r>
          </a:p>
        </p:txBody>
      </p:sp>
      <p:sp>
        <p:nvSpPr>
          <p:cNvPr id="41986" name="Text Box 2">
            <a:extLst>
              <a:ext uri="{FF2B5EF4-FFF2-40B4-BE49-F238E27FC236}">
                <a16:creationId xmlns:a16="http://schemas.microsoft.com/office/drawing/2014/main" id="{68F29CE8-DD67-D7A6-D00B-E74730717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54088"/>
            <a:ext cx="8929687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①ノエル！ノエル！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御子イェス　み空をくだり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この良い地の上</a:t>
            </a:r>
            <a:r>
              <a:rPr lang="ja-JP" altLang="ja-JP" sz="3200"/>
              <a:t>(え)</a:t>
            </a:r>
            <a:r>
              <a:rPr lang="ja-JP" altLang="ja-JP" sz="4400"/>
              <a:t>に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生まれ給いぬ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>
            <a:extLst>
              <a:ext uri="{FF2B5EF4-FFF2-40B4-BE49-F238E27FC236}">
                <a16:creationId xmlns:a16="http://schemas.microsoft.com/office/drawing/2014/main" id="{33682919-CCC4-379A-A68E-4777AC19E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8288" y="0"/>
            <a:ext cx="6335712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聖８０８　ノエルノエル</a:t>
            </a:r>
          </a:p>
        </p:txBody>
      </p:sp>
      <p:sp>
        <p:nvSpPr>
          <p:cNvPr id="43010" name="Text Box 2">
            <a:extLst>
              <a:ext uri="{FF2B5EF4-FFF2-40B4-BE49-F238E27FC236}">
                <a16:creationId xmlns:a16="http://schemas.microsoft.com/office/drawing/2014/main" id="{7CDE8979-4338-D742-ED15-67169AC67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54088"/>
            <a:ext cx="8929687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聖徒喜べ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諸民</a:t>
            </a:r>
            <a:r>
              <a:rPr lang="ja-JP" altLang="ja-JP" sz="3200"/>
              <a:t>(もろたみ)</a:t>
            </a:r>
            <a:r>
              <a:rPr lang="ja-JP" altLang="ja-JP" sz="4400"/>
              <a:t>歌え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楽しく妙</a:t>
            </a:r>
            <a:r>
              <a:rPr lang="ja-JP" altLang="ja-JP" sz="3200"/>
              <a:t>(たえ)</a:t>
            </a:r>
            <a:r>
              <a:rPr lang="ja-JP" altLang="ja-JP" sz="4400"/>
              <a:t>に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ノエル！ノエル！ノエル！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>
            <a:extLst>
              <a:ext uri="{FF2B5EF4-FFF2-40B4-BE49-F238E27FC236}">
                <a16:creationId xmlns:a16="http://schemas.microsoft.com/office/drawing/2014/main" id="{A4468B70-232E-C90E-8C98-53565A125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8288" y="0"/>
            <a:ext cx="6335712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聖８０８　ノエルノエル</a:t>
            </a:r>
          </a:p>
        </p:txBody>
      </p:sp>
      <p:sp>
        <p:nvSpPr>
          <p:cNvPr id="44034" name="Text Box 2">
            <a:extLst>
              <a:ext uri="{FF2B5EF4-FFF2-40B4-BE49-F238E27FC236}">
                <a16:creationId xmlns:a16="http://schemas.microsoft.com/office/drawing/2014/main" id="{6EF9E5EF-5C53-4C0F-D09F-54A247454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54088"/>
            <a:ext cx="8929687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②ノエル！ノエル！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み空に　御使いの声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羊を守れる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牧人</a:t>
            </a:r>
            <a:r>
              <a:rPr lang="ja-JP" altLang="ja-JP" sz="3200"/>
              <a:t>(まきびと)</a:t>
            </a:r>
            <a:r>
              <a:rPr lang="ja-JP" altLang="ja-JP" sz="4400"/>
              <a:t>聞きぬ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>
            <a:extLst>
              <a:ext uri="{FF2B5EF4-FFF2-40B4-BE49-F238E27FC236}">
                <a16:creationId xmlns:a16="http://schemas.microsoft.com/office/drawing/2014/main" id="{18BB99E2-A7BA-F0D6-3186-B154E935A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8288" y="0"/>
            <a:ext cx="6335712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聖８０８　ノエルノエル</a:t>
            </a:r>
          </a:p>
        </p:txBody>
      </p:sp>
      <p:sp>
        <p:nvSpPr>
          <p:cNvPr id="45058" name="Text Box 2">
            <a:extLst>
              <a:ext uri="{FF2B5EF4-FFF2-40B4-BE49-F238E27FC236}">
                <a16:creationId xmlns:a16="http://schemas.microsoft.com/office/drawing/2014/main" id="{1E6E89CF-8BD4-333C-AACB-53938E9DA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54088"/>
            <a:ext cx="8929687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「天</a:t>
            </a:r>
            <a:r>
              <a:rPr lang="ja-JP" altLang="ja-JP" sz="3200"/>
              <a:t>(あめ)</a:t>
            </a:r>
            <a:r>
              <a:rPr lang="ja-JP" altLang="ja-JP" sz="4400"/>
              <a:t>には栄え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　地</a:t>
            </a:r>
            <a:r>
              <a:rPr lang="ja-JP" altLang="ja-JP" sz="3200"/>
              <a:t>（つち）</a:t>
            </a:r>
            <a:r>
              <a:rPr lang="ja-JP" altLang="ja-JP" sz="4400"/>
              <a:t>には安き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 あれ」と歌えり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　ノエル！ノエル！ノエル！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>
            <a:extLst>
              <a:ext uri="{FF2B5EF4-FFF2-40B4-BE49-F238E27FC236}">
                <a16:creationId xmlns:a16="http://schemas.microsoft.com/office/drawing/2014/main" id="{9D3A1A25-422C-C307-0FEF-FC52E6ECD2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2238" y="152400"/>
            <a:ext cx="6481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聖８０１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世をおさめたもうイエスは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9218" name="Text Box 2">
            <a:extLst>
              <a:ext uri="{FF2B5EF4-FFF2-40B4-BE49-F238E27FC236}">
                <a16:creationId xmlns:a16="http://schemas.microsoft.com/office/drawing/2014/main" id="{7886117E-FA31-F57F-949F-7BE46FB15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215900"/>
            <a:ext cx="7321550" cy="389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/>
              <a:t>②</a:t>
            </a:r>
            <a:r>
              <a:rPr lang="ja-JP" altLang="ja-JP" sz="4400"/>
              <a:t>世の贖い主イェスは　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/>
              <a:t>　 いと恵み深く在</a:t>
            </a:r>
            <a:r>
              <a:rPr lang="ja-JP" altLang="ja-JP" sz="3200"/>
              <a:t>(ましま)</a:t>
            </a:r>
            <a:r>
              <a:rPr lang="ja-JP" altLang="ja-JP" sz="4400"/>
              <a:t>せば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/>
              <a:t>　 国々の民よ従え　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/>
              <a:t>   頼れ罪に悩む子らよ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>
            <a:extLst>
              <a:ext uri="{FF2B5EF4-FFF2-40B4-BE49-F238E27FC236}">
                <a16:creationId xmlns:a16="http://schemas.microsoft.com/office/drawing/2014/main" id="{D028CF6D-AFAD-337C-C157-B762F7846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8288" y="0"/>
            <a:ext cx="6335712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聖８０８　ノエルノエル</a:t>
            </a:r>
          </a:p>
        </p:txBody>
      </p:sp>
      <p:sp>
        <p:nvSpPr>
          <p:cNvPr id="46082" name="Text Box 2">
            <a:extLst>
              <a:ext uri="{FF2B5EF4-FFF2-40B4-BE49-F238E27FC236}">
                <a16:creationId xmlns:a16="http://schemas.microsoft.com/office/drawing/2014/main" id="{10E079FC-BA4D-7E58-DB33-D24B0E570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54088"/>
            <a:ext cx="8929687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③ノエル！ノエル！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まばゆき　星影たどり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東の博士ら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旅して来たり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>
            <a:extLst>
              <a:ext uri="{FF2B5EF4-FFF2-40B4-BE49-F238E27FC236}">
                <a16:creationId xmlns:a16="http://schemas.microsoft.com/office/drawing/2014/main" id="{817886D0-AEDE-B735-CCE3-32D7372DC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8288" y="0"/>
            <a:ext cx="6335712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聖８０８　ノエルノエル</a:t>
            </a:r>
          </a:p>
        </p:txBody>
      </p:sp>
      <p:sp>
        <p:nvSpPr>
          <p:cNvPr id="47106" name="Text Box 2">
            <a:extLst>
              <a:ext uri="{FF2B5EF4-FFF2-40B4-BE49-F238E27FC236}">
                <a16:creationId xmlns:a16="http://schemas.microsoft.com/office/drawing/2014/main" id="{5F30C091-F713-F267-E94D-DC07B0DC7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54088"/>
            <a:ext cx="8929687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宝をささげ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み生</a:t>
            </a:r>
            <a:r>
              <a:rPr lang="ja-JP" altLang="ja-JP" sz="3200"/>
              <a:t>(あ)</a:t>
            </a:r>
            <a:r>
              <a:rPr lang="ja-JP" altLang="ja-JP" sz="4400"/>
              <a:t>れを祝い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喜び去りぬ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ノエル！ノエル！ノエル！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>
            <a:extLst>
              <a:ext uri="{FF2B5EF4-FFF2-40B4-BE49-F238E27FC236}">
                <a16:creationId xmlns:a16="http://schemas.microsoft.com/office/drawing/2014/main" id="{BBCC5E1C-9BAC-9F2E-5FE2-48B1A7F8BF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3" y="0"/>
            <a:ext cx="6624637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聖８０９　うまごやよりも</a:t>
            </a:r>
          </a:p>
        </p:txBody>
      </p:sp>
      <p:sp>
        <p:nvSpPr>
          <p:cNvPr id="48130" name="Text Box 2">
            <a:extLst>
              <a:ext uri="{FF2B5EF4-FFF2-40B4-BE49-F238E27FC236}">
                <a16:creationId xmlns:a16="http://schemas.microsoft.com/office/drawing/2014/main" id="{10FCDF21-0950-DFA6-C90C-795936275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54088"/>
            <a:ext cx="9144000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①馬小屋よりも　汚らしい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　 この胸の中は　掃ききよめて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  おお主イェスは今宵　私のために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  主イェスは今宵　今宵生まれた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>
            <a:extLst>
              <a:ext uri="{FF2B5EF4-FFF2-40B4-BE49-F238E27FC236}">
                <a16:creationId xmlns:a16="http://schemas.microsoft.com/office/drawing/2014/main" id="{50FFB100-4C49-587B-E45A-C08FBC5B1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3" y="0"/>
            <a:ext cx="6624637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聖８０９　うまごやよりも</a:t>
            </a:r>
          </a:p>
        </p:txBody>
      </p:sp>
      <p:sp>
        <p:nvSpPr>
          <p:cNvPr id="49154" name="Text Box 2">
            <a:extLst>
              <a:ext uri="{FF2B5EF4-FFF2-40B4-BE49-F238E27FC236}">
                <a16:creationId xmlns:a16="http://schemas.microsoft.com/office/drawing/2014/main" id="{587DBDA1-02BB-F2FD-620E-08782E989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54088"/>
            <a:ext cx="9144000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②山の上から　谷底まで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  キリスト・イェスを　宣べ伝えよう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  おお主イェスは今宵　私のために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  主イェスは今宵　今宵生まれた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endParaRPr lang="ja-JP" altLang="ja-JP" sz="4400"/>
          </a:p>
          <a:p>
            <a:pPr>
              <a:spcBef>
                <a:spcPts val="1350"/>
              </a:spcBef>
              <a:buClrTx/>
              <a:buFontTx/>
              <a:buNone/>
            </a:pPr>
            <a:endParaRPr lang="ja-JP" altLang="ja-JP" sz="4400"/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>
            <a:extLst>
              <a:ext uri="{FF2B5EF4-FFF2-40B4-BE49-F238E27FC236}">
                <a16:creationId xmlns:a16="http://schemas.microsoft.com/office/drawing/2014/main" id="{BB04769E-B2D5-190D-FDAA-1B5510D56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3" y="0"/>
            <a:ext cx="6624637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聖８０９　うまごやよりも</a:t>
            </a:r>
          </a:p>
        </p:txBody>
      </p:sp>
      <p:sp>
        <p:nvSpPr>
          <p:cNvPr id="50178" name="Text Box 2">
            <a:extLst>
              <a:ext uri="{FF2B5EF4-FFF2-40B4-BE49-F238E27FC236}">
                <a16:creationId xmlns:a16="http://schemas.microsoft.com/office/drawing/2014/main" id="{13482038-4A31-7130-ADBE-453C440D3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54088"/>
            <a:ext cx="9144000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③町の辻でも　道端でも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  このみ教えの　証しをしよう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  おお主イェスは今宵　私のために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  主イェスは今宵　今宵生まれた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>
            <a:extLst>
              <a:ext uri="{FF2B5EF4-FFF2-40B4-BE49-F238E27FC236}">
                <a16:creationId xmlns:a16="http://schemas.microsoft.com/office/drawing/2014/main" id="{07F6DC51-7C38-97F3-4ED8-87C629F5D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3" y="0"/>
            <a:ext cx="6624637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        聖８１０　あおげよ</a:t>
            </a:r>
          </a:p>
        </p:txBody>
      </p:sp>
      <p:sp>
        <p:nvSpPr>
          <p:cNvPr id="51202" name="Text Box 2">
            <a:extLst>
              <a:ext uri="{FF2B5EF4-FFF2-40B4-BE49-F238E27FC236}">
                <a16:creationId xmlns:a16="http://schemas.microsoft.com/office/drawing/2014/main" id="{9F54FFA2-EB6E-4EE0-73FB-C9D5E5B00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8425" y="954088"/>
            <a:ext cx="9242425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　　仰げよ　仰げよ誰も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  仰げよ　ベツレヘムの星を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560E71D4-18EA-ECFE-EBEE-B9FEB37EF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3" y="0"/>
            <a:ext cx="6624637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        聖８１０　あおげよ</a:t>
            </a:r>
          </a:p>
        </p:txBody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1A6C03F6-8601-0064-EEE7-AFD6813F7A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8425" y="954088"/>
            <a:ext cx="9242425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①博士は見つけたよ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 ベツレヘムの星を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 東の空にある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 ベツレヘムの星を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>
            <a:extLst>
              <a:ext uri="{FF2B5EF4-FFF2-40B4-BE49-F238E27FC236}">
                <a16:creationId xmlns:a16="http://schemas.microsoft.com/office/drawing/2014/main" id="{3B9113FC-55A6-82F1-27FC-82442B727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3" y="0"/>
            <a:ext cx="6624637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        聖８１０　あおげよ</a:t>
            </a:r>
          </a:p>
        </p:txBody>
      </p:sp>
      <p:sp>
        <p:nvSpPr>
          <p:cNvPr id="53250" name="Text Box 2">
            <a:extLst>
              <a:ext uri="{FF2B5EF4-FFF2-40B4-BE49-F238E27FC236}">
                <a16:creationId xmlns:a16="http://schemas.microsoft.com/office/drawing/2014/main" id="{465CE888-57F2-480F-56C5-82C2FF898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8425" y="954088"/>
            <a:ext cx="9242425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②われらもさあ行こう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 ベツレヘムの星を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 目印とするのだ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 ベツレヘムの星を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>
            <a:extLst>
              <a:ext uri="{FF2B5EF4-FFF2-40B4-BE49-F238E27FC236}">
                <a16:creationId xmlns:a16="http://schemas.microsoft.com/office/drawing/2014/main" id="{2230DF47-D7E1-3181-5401-33397DCCE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3" y="0"/>
            <a:ext cx="6624637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        聖８１０　あおげよ</a:t>
            </a:r>
          </a:p>
        </p:txBody>
      </p:sp>
      <p:sp>
        <p:nvSpPr>
          <p:cNvPr id="54274" name="Text Box 2">
            <a:extLst>
              <a:ext uri="{FF2B5EF4-FFF2-40B4-BE49-F238E27FC236}">
                <a16:creationId xmlns:a16="http://schemas.microsoft.com/office/drawing/2014/main" id="{FABBBCF0-8BA1-0A69-6DC3-0018051CA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8425" y="954088"/>
            <a:ext cx="9242425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③皆で行き仰ごう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 ベツレヘムの星を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　御神に導くよ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 ベツレヘムの星を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endParaRPr lang="ja-JP" altLang="ja-JP" sz="4400"/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>
            <a:extLst>
              <a:ext uri="{FF2B5EF4-FFF2-40B4-BE49-F238E27FC236}">
                <a16:creationId xmlns:a16="http://schemas.microsoft.com/office/drawing/2014/main" id="{71560E04-0450-24C3-DD11-FB82D68BA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3" y="0"/>
            <a:ext cx="6624637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        聖８１０　あおげよ</a:t>
            </a:r>
          </a:p>
        </p:txBody>
      </p:sp>
      <p:sp>
        <p:nvSpPr>
          <p:cNvPr id="55298" name="Text Box 2">
            <a:extLst>
              <a:ext uri="{FF2B5EF4-FFF2-40B4-BE49-F238E27FC236}">
                <a16:creationId xmlns:a16="http://schemas.microsoft.com/office/drawing/2014/main" id="{9EF19623-DACC-4EA4-25C6-140BEC6F8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8425" y="954088"/>
            <a:ext cx="9242425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　　仰げよ　仰げよ誰も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  仰げよ　ベツレヘムの星を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>
            <a:extLst>
              <a:ext uri="{FF2B5EF4-FFF2-40B4-BE49-F238E27FC236}">
                <a16:creationId xmlns:a16="http://schemas.microsoft.com/office/drawing/2014/main" id="{CEF329FC-3B42-9E7C-8043-E3F2DE99B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2238" y="152400"/>
            <a:ext cx="6481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聖８０１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世をおさめたもうイエスは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0242" name="Text Box 2">
            <a:extLst>
              <a:ext uri="{FF2B5EF4-FFF2-40B4-BE49-F238E27FC236}">
                <a16:creationId xmlns:a16="http://schemas.microsoft.com/office/drawing/2014/main" id="{5629DF3A-7F64-498C-F5C2-7BC925893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25" y="215900"/>
            <a:ext cx="7980363" cy="530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いざみな「ホザナ」と歌いて　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拝せよ君は王なり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ささげよ王の冠を　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限りなく栄え君にあれや</a:t>
            </a:r>
          </a:p>
          <a:p>
            <a:pPr>
              <a:buClrTx/>
              <a:buSzPct val="80000"/>
              <a:buFontTx/>
              <a:buNone/>
            </a:pPr>
            <a:endParaRPr lang="ja-JP" altLang="ja-JP" sz="4400">
              <a:latin typeface="ＭＳ Ｐゴシック" panose="020B0600070205080204" pitchFamily="50" charset="-128"/>
            </a:endParaRPr>
          </a:p>
          <a:p>
            <a:pPr>
              <a:buClrTx/>
              <a:buSzPct val="80000"/>
              <a:buFontTx/>
              <a:buNone/>
            </a:pPr>
            <a:endParaRPr lang="ja-JP" altLang="ja-JP" sz="440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>
            <a:extLst>
              <a:ext uri="{FF2B5EF4-FFF2-40B4-BE49-F238E27FC236}">
                <a16:creationId xmlns:a16="http://schemas.microsoft.com/office/drawing/2014/main" id="{8BF38FAD-F1F3-7506-75EB-150815B14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8288" y="0"/>
            <a:ext cx="6335712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聖８１１　　　寒さきびしく</a:t>
            </a:r>
          </a:p>
        </p:txBody>
      </p:sp>
      <p:sp>
        <p:nvSpPr>
          <p:cNvPr id="56322" name="Text Box 2">
            <a:extLst>
              <a:ext uri="{FF2B5EF4-FFF2-40B4-BE49-F238E27FC236}">
                <a16:creationId xmlns:a16="http://schemas.microsoft.com/office/drawing/2014/main" id="{5A270544-48A4-A83D-81CA-B2152FFCF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54088"/>
            <a:ext cx="8929687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①寒さ厳しく　嵐すさむ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ある冬の朝　遥か昔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哀れゆかし　色もきよく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>
            <a:extLst>
              <a:ext uri="{FF2B5EF4-FFF2-40B4-BE49-F238E27FC236}">
                <a16:creationId xmlns:a16="http://schemas.microsoft.com/office/drawing/2014/main" id="{5B53B586-1EBB-B0FA-EB1B-DDBB1A77D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8288" y="0"/>
            <a:ext cx="6335712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聖８１１　　　寒さきびしく</a:t>
            </a:r>
          </a:p>
        </p:txBody>
      </p:sp>
      <p:sp>
        <p:nvSpPr>
          <p:cNvPr id="57346" name="Text Box 2">
            <a:extLst>
              <a:ext uri="{FF2B5EF4-FFF2-40B4-BE49-F238E27FC236}">
                <a16:creationId xmlns:a16="http://schemas.microsoft.com/office/drawing/2014/main" id="{7F5B432C-2C24-8DD7-6E84-D86344E8A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54088"/>
            <a:ext cx="8929687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薔薇ひとつ　咲きいでて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　花の香り　庭に満てり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　遥か昔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>
            <a:extLst>
              <a:ext uri="{FF2B5EF4-FFF2-40B4-BE49-F238E27FC236}">
                <a16:creationId xmlns:a16="http://schemas.microsoft.com/office/drawing/2014/main" id="{FE29B04E-3040-33BE-114E-EADE71A3F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8288" y="0"/>
            <a:ext cx="6335712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聖８１１　　　寒さきびしく</a:t>
            </a:r>
          </a:p>
        </p:txBody>
      </p:sp>
      <p:sp>
        <p:nvSpPr>
          <p:cNvPr id="58370" name="Text Box 2">
            <a:extLst>
              <a:ext uri="{FF2B5EF4-FFF2-40B4-BE49-F238E27FC236}">
                <a16:creationId xmlns:a16="http://schemas.microsoft.com/office/drawing/2014/main" id="{E20F1D63-0420-738F-5EDD-766F5BA7B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54088"/>
            <a:ext cx="8929687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②神の子イェスの　天降</a:t>
            </a:r>
            <a:r>
              <a:rPr lang="ja-JP" altLang="ja-JP" sz="3200"/>
              <a:t>(あもり)</a:t>
            </a:r>
            <a:r>
              <a:rPr lang="ja-JP" altLang="ja-JP" sz="4400"/>
              <a:t>しより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今や千歳</a:t>
            </a:r>
            <a:r>
              <a:rPr lang="ja-JP" altLang="ja-JP" sz="3200"/>
              <a:t>(ちとせ)</a:t>
            </a:r>
            <a:r>
              <a:rPr lang="ja-JP" altLang="ja-JP" sz="4400"/>
              <a:t>に　千歳重ぬ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哀れ奇</a:t>
            </a:r>
            <a:r>
              <a:rPr lang="ja-JP" altLang="ja-JP" sz="3200"/>
              <a:t>(くす)</a:t>
            </a:r>
            <a:r>
              <a:rPr lang="ja-JP" altLang="ja-JP" sz="4400"/>
              <a:t>し　道の光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>
            <a:extLst>
              <a:ext uri="{FF2B5EF4-FFF2-40B4-BE49-F238E27FC236}">
                <a16:creationId xmlns:a16="http://schemas.microsoft.com/office/drawing/2014/main" id="{B5F55E0B-B590-991A-9A2C-602BB2C8A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8288" y="0"/>
            <a:ext cx="6335712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聖８１１　　　寒さきびしく</a:t>
            </a:r>
          </a:p>
        </p:txBody>
      </p:sp>
      <p:sp>
        <p:nvSpPr>
          <p:cNvPr id="59394" name="Text Box 2">
            <a:extLst>
              <a:ext uri="{FF2B5EF4-FFF2-40B4-BE49-F238E27FC236}">
                <a16:creationId xmlns:a16="http://schemas.microsoft.com/office/drawing/2014/main" id="{10EADEB3-21F7-A47C-454D-037ECFF3F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54088"/>
            <a:ext cx="8929687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 年ごとに　いや増して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　御名の栄え　世を満たせり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　すみずみまで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>
            <a:extLst>
              <a:ext uri="{FF2B5EF4-FFF2-40B4-BE49-F238E27FC236}">
                <a16:creationId xmlns:a16="http://schemas.microsoft.com/office/drawing/2014/main" id="{0467F665-EFFF-FA9D-157F-5BBEA5DA2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6488" y="0"/>
            <a:ext cx="6767512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聖８１２　　　見よやみたりのきみ</a:t>
            </a:r>
          </a:p>
        </p:txBody>
      </p:sp>
      <p:sp>
        <p:nvSpPr>
          <p:cNvPr id="60418" name="Text Box 2">
            <a:extLst>
              <a:ext uri="{FF2B5EF4-FFF2-40B4-BE49-F238E27FC236}">
                <a16:creationId xmlns:a16="http://schemas.microsoft.com/office/drawing/2014/main" id="{3AA729C0-EC9F-CD23-13A2-D15A4992E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54088"/>
            <a:ext cx="8929687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①見よや三人</a:t>
            </a:r>
            <a:r>
              <a:rPr lang="ja-JP" altLang="ja-JP" sz="3200"/>
              <a:t>（みたり）</a:t>
            </a:r>
            <a:r>
              <a:rPr lang="ja-JP" altLang="ja-JP" sz="4400"/>
              <a:t>の君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伴</a:t>
            </a:r>
            <a:r>
              <a:rPr lang="ja-JP" altLang="ja-JP" sz="3200"/>
              <a:t>（とも）</a:t>
            </a:r>
            <a:r>
              <a:rPr lang="ja-JP" altLang="ja-JP" sz="4400"/>
              <a:t>引き連れて通るよ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共にらくだに乗り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　また馬や輿</a:t>
            </a:r>
            <a:r>
              <a:rPr lang="ja-JP" altLang="ja-JP" sz="3200"/>
              <a:t>（こし）</a:t>
            </a:r>
            <a:r>
              <a:rPr lang="ja-JP" altLang="ja-JP" sz="4400"/>
              <a:t>に乗り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endParaRPr lang="ja-JP" altLang="ja-JP" sz="4400"/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>
            <a:extLst>
              <a:ext uri="{FF2B5EF4-FFF2-40B4-BE49-F238E27FC236}">
                <a16:creationId xmlns:a16="http://schemas.microsoft.com/office/drawing/2014/main" id="{6EB62BE3-2BBC-CB47-C817-9C2C9A982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6488" y="0"/>
            <a:ext cx="6767512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聖８１２　　　見よやみたりのきみ</a:t>
            </a:r>
          </a:p>
        </p:txBody>
      </p:sp>
      <p:sp>
        <p:nvSpPr>
          <p:cNvPr id="61442" name="Text Box 2">
            <a:extLst>
              <a:ext uri="{FF2B5EF4-FFF2-40B4-BE49-F238E27FC236}">
                <a16:creationId xmlns:a16="http://schemas.microsoft.com/office/drawing/2014/main" id="{8881DF6F-AAE0-DC7E-AFDF-467CEF978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54088"/>
            <a:ext cx="8929687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　美しき装</a:t>
            </a:r>
            <a:r>
              <a:rPr lang="ja-JP" altLang="ja-JP" sz="3200"/>
              <a:t>(よそお)</a:t>
            </a:r>
            <a:r>
              <a:rPr lang="ja-JP" altLang="ja-JP" sz="4400"/>
              <a:t>い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まばゆき乗り物の飾り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諸共に急げり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明星</a:t>
            </a:r>
            <a:r>
              <a:rPr lang="ja-JP" altLang="ja-JP" sz="3200"/>
              <a:t>(あかぼし)</a:t>
            </a:r>
            <a:r>
              <a:rPr lang="ja-JP" altLang="ja-JP" sz="4400"/>
              <a:t>の指すかたへ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endParaRPr lang="ja-JP" altLang="ja-JP" sz="4400"/>
          </a:p>
          <a:p>
            <a:pPr>
              <a:spcBef>
                <a:spcPts val="1350"/>
              </a:spcBef>
              <a:buClrTx/>
              <a:buFontTx/>
              <a:buNone/>
            </a:pPr>
            <a:endParaRPr lang="ja-JP" altLang="ja-JP" sz="4400"/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>
            <a:extLst>
              <a:ext uri="{FF2B5EF4-FFF2-40B4-BE49-F238E27FC236}">
                <a16:creationId xmlns:a16="http://schemas.microsoft.com/office/drawing/2014/main" id="{2ED6F955-36DC-087C-2253-AEE26C2D5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6488" y="0"/>
            <a:ext cx="6767512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聖８１２　　　見よやみたりのきみ</a:t>
            </a:r>
          </a:p>
        </p:txBody>
      </p:sp>
      <p:sp>
        <p:nvSpPr>
          <p:cNvPr id="62466" name="Text Box 2">
            <a:extLst>
              <a:ext uri="{FF2B5EF4-FFF2-40B4-BE49-F238E27FC236}">
                <a16:creationId xmlns:a16="http://schemas.microsoft.com/office/drawing/2014/main" id="{C011D31F-C15C-FFB0-82E9-48A116DE0D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54088"/>
            <a:ext cx="8929687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②見よやらくだに乗る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君の手にある黄金</a:t>
            </a:r>
            <a:r>
              <a:rPr lang="ja-JP" altLang="ja-JP" sz="3200"/>
              <a:t>(こがね)</a:t>
            </a:r>
            <a:r>
              <a:rPr lang="ja-JP" altLang="ja-JP" sz="4400"/>
              <a:t>を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見よや馬を御する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君の手にある乳香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endParaRPr lang="ja-JP" altLang="ja-JP" sz="4400"/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rgbClr val="00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>
            <a:extLst>
              <a:ext uri="{FF2B5EF4-FFF2-40B4-BE49-F238E27FC236}">
                <a16:creationId xmlns:a16="http://schemas.microsoft.com/office/drawing/2014/main" id="{1C3B01C8-DFC1-F0ED-DB08-BB5D07C99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6488" y="0"/>
            <a:ext cx="6767512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聖８１２　　　見よやみたりのきみ</a:t>
            </a:r>
          </a:p>
        </p:txBody>
      </p:sp>
      <p:sp>
        <p:nvSpPr>
          <p:cNvPr id="63490" name="Text Box 2">
            <a:extLst>
              <a:ext uri="{FF2B5EF4-FFF2-40B4-BE49-F238E27FC236}">
                <a16:creationId xmlns:a16="http://schemas.microsoft.com/office/drawing/2014/main" id="{CB0DDCC7-272E-DD8A-FD93-16CC465C4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54088"/>
            <a:ext cx="8929687" cy="590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　輿</a:t>
            </a:r>
            <a:r>
              <a:rPr lang="ja-JP" altLang="ja-JP" sz="3200"/>
              <a:t>（こし）</a:t>
            </a:r>
            <a:r>
              <a:rPr lang="ja-JP" altLang="ja-JP" sz="4400"/>
              <a:t>の中の君が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献ぐる没薬の小箱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　 諸共に急げり　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r>
              <a:rPr lang="ja-JP" altLang="ja-JP" sz="4400"/>
              <a:t>   明星</a:t>
            </a:r>
            <a:r>
              <a:rPr lang="ja-JP" altLang="ja-JP" sz="3200"/>
              <a:t>(あかぼし)</a:t>
            </a:r>
            <a:r>
              <a:rPr lang="ja-JP" altLang="ja-JP" sz="4400"/>
              <a:t>の指すかたへ</a:t>
            </a:r>
          </a:p>
          <a:p>
            <a:pPr>
              <a:spcBef>
                <a:spcPts val="1350"/>
              </a:spcBef>
              <a:buClrTx/>
              <a:buFontTx/>
              <a:buNone/>
            </a:pPr>
            <a:endParaRPr lang="ja-JP" altLang="ja-JP" sz="4400"/>
          </a:p>
          <a:p>
            <a:pPr>
              <a:spcBef>
                <a:spcPts val="1350"/>
              </a:spcBef>
              <a:buClrTx/>
              <a:buFontTx/>
              <a:buNone/>
            </a:pPr>
            <a:endParaRPr lang="ja-JP" altLang="ja-JP" sz="4400"/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>
            <a:extLst>
              <a:ext uri="{FF2B5EF4-FFF2-40B4-BE49-F238E27FC236}">
                <a16:creationId xmlns:a16="http://schemas.microsoft.com/office/drawing/2014/main" id="{5DD4B0CE-FD58-E512-B335-0908BDCE7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286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聖８１３　野にある牧人</a:t>
            </a:r>
          </a:p>
        </p:txBody>
      </p:sp>
      <p:sp>
        <p:nvSpPr>
          <p:cNvPr id="64514" name="Text Box 2">
            <a:extLst>
              <a:ext uri="{FF2B5EF4-FFF2-40B4-BE49-F238E27FC236}">
                <a16:creationId xmlns:a16="http://schemas.microsoft.com/office/drawing/2014/main" id="{3EFA8224-7E6D-02C9-B073-46D770451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3" y="1119188"/>
            <a:ext cx="7518400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①野にある牧人　天なる使いの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　 声聞き　声聞き　踊れ　踊れ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　 神の子  天降</a:t>
            </a:r>
            <a:r>
              <a:rPr lang="en-US" altLang="ja-JP" sz="3200">
                <a:latin typeface="ＭＳ Ｐゴシック" panose="020B0600070205080204" pitchFamily="50" charset="-128"/>
              </a:rPr>
              <a:t>(あも)</a:t>
            </a:r>
            <a:r>
              <a:rPr lang="en-US" altLang="ja-JP" sz="4400">
                <a:latin typeface="ＭＳ Ｐゴシック" panose="020B0600070205080204" pitchFamily="50" charset="-128"/>
              </a:rPr>
              <a:t>りぬ　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　 神の子  天降りぬ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>
            <a:extLst>
              <a:ext uri="{FF2B5EF4-FFF2-40B4-BE49-F238E27FC236}">
                <a16:creationId xmlns:a16="http://schemas.microsoft.com/office/drawing/2014/main" id="{ABC797D9-AB8F-6D5D-1391-2D7FF3D874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286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聖８１３　野にある牧人</a:t>
            </a:r>
          </a:p>
        </p:txBody>
      </p:sp>
      <p:sp>
        <p:nvSpPr>
          <p:cNvPr id="65538" name="Text Box 2">
            <a:extLst>
              <a:ext uri="{FF2B5EF4-FFF2-40B4-BE49-F238E27FC236}">
                <a16:creationId xmlns:a16="http://schemas.microsoft.com/office/drawing/2014/main" id="{3994B446-D793-E764-0B56-3E3AE74D2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" y="1111250"/>
            <a:ext cx="8740775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②民らの待ちにし　メシヤは来たれり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　 いざ行き　いざ行き　拝め　拝め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　 神の子  天降</a:t>
            </a:r>
            <a:r>
              <a:rPr lang="en-US" altLang="ja-JP" sz="3200"/>
              <a:t>(あも)</a:t>
            </a:r>
            <a:r>
              <a:rPr lang="en-US" altLang="ja-JP" sz="4400"/>
              <a:t>りぬ　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　 神の子  天降りぬ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>
            <a:extLst>
              <a:ext uri="{FF2B5EF4-FFF2-40B4-BE49-F238E27FC236}">
                <a16:creationId xmlns:a16="http://schemas.microsoft.com/office/drawing/2014/main" id="{75C0D0B6-2C4F-30AF-3B74-E1D24759D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2238" y="152400"/>
            <a:ext cx="6481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聖８０１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世をおさめたもうイエスは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1266" name="Text Box 2">
            <a:extLst>
              <a:ext uri="{FF2B5EF4-FFF2-40B4-BE49-F238E27FC236}">
                <a16:creationId xmlns:a16="http://schemas.microsoft.com/office/drawing/2014/main" id="{7C5B9EBB-2E89-F814-E4A7-A04895023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63" y="215900"/>
            <a:ext cx="7077075" cy="389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/>
              <a:t>③</a:t>
            </a:r>
            <a:r>
              <a:rPr lang="ja-JP" altLang="ja-JP" sz="4400"/>
              <a:t>主をたたえまつる声は　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/>
              <a:t>   地の果てにまでも満てり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/>
              <a:t>　 誉め讃えまつれ使いよ　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/>
              <a:t>   愛し仕えまつれ人よ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>
            <a:extLst>
              <a:ext uri="{FF2B5EF4-FFF2-40B4-BE49-F238E27FC236}">
                <a16:creationId xmlns:a16="http://schemas.microsoft.com/office/drawing/2014/main" id="{52974E35-55B1-5EDD-5C76-16BEE661A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286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聖８１３　野にある牧人</a:t>
            </a:r>
          </a:p>
        </p:txBody>
      </p:sp>
      <p:sp>
        <p:nvSpPr>
          <p:cNvPr id="66562" name="Text Box 2">
            <a:extLst>
              <a:ext uri="{FF2B5EF4-FFF2-40B4-BE49-F238E27FC236}">
                <a16:creationId xmlns:a16="http://schemas.microsoft.com/office/drawing/2014/main" id="{98D201C9-2AB0-92F6-DC2D-A2EEA8904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3" y="668338"/>
            <a:ext cx="9107487" cy="3443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3200"/>
              <a:t>　　 げ                                            す</a:t>
            </a:r>
          </a:p>
          <a:p>
            <a:r>
              <a:rPr lang="en-US" altLang="ja-JP" sz="4400"/>
              <a:t>③実に主はまことと　愛もて統べたもう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　 世界よ　世界よ  歌え　歌え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　 神の子  天降</a:t>
            </a:r>
            <a:r>
              <a:rPr lang="en-US" altLang="ja-JP" sz="3200"/>
              <a:t>(あも)</a:t>
            </a:r>
            <a:r>
              <a:rPr lang="en-US" altLang="ja-JP" sz="4400"/>
              <a:t>りぬ　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   神の子  </a:t>
            </a:r>
            <a:r>
              <a:rPr lang="en-US" altLang="ja-JP" sz="4400">
                <a:latin typeface="ＭＳ Ｐゴシック" panose="020B0600070205080204" pitchFamily="50" charset="-128"/>
              </a:rPr>
              <a:t>天降りぬ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>
            <a:extLst>
              <a:ext uri="{FF2B5EF4-FFF2-40B4-BE49-F238E27FC236}">
                <a16:creationId xmlns:a16="http://schemas.microsoft.com/office/drawing/2014/main" id="{D3480FA5-34C6-E870-2B90-803DB7E0F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286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聖８１３　野にある牧人</a:t>
            </a:r>
          </a:p>
        </p:txBody>
      </p:sp>
      <p:sp>
        <p:nvSpPr>
          <p:cNvPr id="67586" name="Text Box 2">
            <a:extLst>
              <a:ext uri="{FF2B5EF4-FFF2-40B4-BE49-F238E27FC236}">
                <a16:creationId xmlns:a16="http://schemas.microsoft.com/office/drawing/2014/main" id="{6E61F2A6-BEDE-3C5F-ACA2-579B90FAE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650" y="1052513"/>
            <a:ext cx="8899525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④神にはみ栄え　地の上</a:t>
            </a:r>
            <a:r>
              <a:rPr lang="en-US" altLang="ja-JP" sz="3200"/>
              <a:t>(え)</a:t>
            </a:r>
            <a:r>
              <a:rPr lang="en-US" altLang="ja-JP" sz="4400"/>
              <a:t>に平和の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　 あれよと　あれよと　叫べ　叫べ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　 神の子  天降</a:t>
            </a:r>
            <a:r>
              <a:rPr lang="en-US" altLang="ja-JP" sz="3200"/>
              <a:t>(あも)</a:t>
            </a:r>
            <a:r>
              <a:rPr lang="en-US" altLang="ja-JP" sz="4400"/>
              <a:t>りぬ　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　 神の子  </a:t>
            </a:r>
            <a:r>
              <a:rPr lang="en-US" altLang="ja-JP" sz="4400">
                <a:latin typeface="ＭＳ Ｐゴシック" panose="020B0600070205080204" pitchFamily="50" charset="-128"/>
              </a:rPr>
              <a:t>天降りぬ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>
            <a:extLst>
              <a:ext uri="{FF2B5EF4-FFF2-40B4-BE49-F238E27FC236}">
                <a16:creationId xmlns:a16="http://schemas.microsoft.com/office/drawing/2014/main" id="{46595AE6-373B-ED43-D21B-98ECF9097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286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聖８１４　やみよをやぶりて</a:t>
            </a:r>
          </a:p>
        </p:txBody>
      </p:sp>
      <p:sp>
        <p:nvSpPr>
          <p:cNvPr id="68610" name="Text Box 2">
            <a:extLst>
              <a:ext uri="{FF2B5EF4-FFF2-40B4-BE49-F238E27FC236}">
                <a16:creationId xmlns:a16="http://schemas.microsoft.com/office/drawing/2014/main" id="{C45D4588-C961-595F-290D-E67F1B074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4613" y="977900"/>
            <a:ext cx="9291638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①闇夜を破りて　輝きいでよ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　 いとも麗しき　天つ光よ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　 朝</a:t>
            </a:r>
            <a:r>
              <a:rPr lang="en-US" altLang="ja-JP" sz="3200">
                <a:latin typeface="ＭＳ Ｐゴシック" panose="020B0600070205080204" pitchFamily="50" charset="-128"/>
              </a:rPr>
              <a:t>(あした)</a:t>
            </a:r>
            <a:r>
              <a:rPr lang="en-US" altLang="ja-JP" sz="4400">
                <a:latin typeface="ＭＳ Ｐゴシック" panose="020B0600070205080204" pitchFamily="50" charset="-128"/>
              </a:rPr>
              <a:t>を待ちつつ　羊を守</a:t>
            </a:r>
            <a:r>
              <a:rPr lang="en-US" altLang="ja-JP" sz="3200">
                <a:latin typeface="ＭＳ Ｐゴシック" panose="020B0600070205080204" pitchFamily="50" charset="-128"/>
              </a:rPr>
              <a:t>（も）</a:t>
            </a:r>
            <a:r>
              <a:rPr lang="en-US" altLang="ja-JP" sz="4400">
                <a:latin typeface="ＭＳ Ｐゴシック" panose="020B0600070205080204" pitchFamily="50" charset="-128"/>
              </a:rPr>
              <a:t>るもの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　 恐れで聞けや　御使いの声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>
            <a:extLst>
              <a:ext uri="{FF2B5EF4-FFF2-40B4-BE49-F238E27FC236}">
                <a16:creationId xmlns:a16="http://schemas.microsoft.com/office/drawing/2014/main" id="{FDF3304D-5E99-FB10-BA14-549B3E138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286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聖８１４　やみよをやぶりて</a:t>
            </a:r>
          </a:p>
        </p:txBody>
      </p:sp>
      <p:sp>
        <p:nvSpPr>
          <p:cNvPr id="69634" name="Text Box 2">
            <a:extLst>
              <a:ext uri="{FF2B5EF4-FFF2-40B4-BE49-F238E27FC236}">
                <a16:creationId xmlns:a16="http://schemas.microsoft.com/office/drawing/2014/main" id="{4A3FC1A7-9276-8EBF-542D-7DFD31FFF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3" y="685800"/>
            <a:ext cx="7732712" cy="3694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3200"/>
              <a:t>　　こよい　あ　　　　　　　　みどりご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②今宵生れませる　嬰児こそは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 　われらの喜び　また救いなれ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 　敵を打ち砕き　限りなきいのち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 　世人にたもう　まことの主なれ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>
            <a:extLst>
              <a:ext uri="{FF2B5EF4-FFF2-40B4-BE49-F238E27FC236}">
                <a16:creationId xmlns:a16="http://schemas.microsoft.com/office/drawing/2014/main" id="{F945C5B4-6A5A-3C7C-920D-5F077079E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8750" y="228600"/>
            <a:ext cx="5175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聖８１５　いと高きところには</a:t>
            </a:r>
          </a:p>
        </p:txBody>
      </p:sp>
      <p:sp>
        <p:nvSpPr>
          <p:cNvPr id="70658" name="Text Box 2">
            <a:extLst>
              <a:ext uri="{FF2B5EF4-FFF2-40B4-BE49-F238E27FC236}">
                <a16:creationId xmlns:a16="http://schemas.microsoft.com/office/drawing/2014/main" id="{62180A68-E893-8E69-017A-286AFCA8B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3288" y="977900"/>
            <a:ext cx="7335837" cy="320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　いと高きところには　ノーエル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　栄え神にあれや　ノーエル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　地には平和　主の民に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　栄え　神にあれや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>
            <a:extLst>
              <a:ext uri="{FF2B5EF4-FFF2-40B4-BE49-F238E27FC236}">
                <a16:creationId xmlns:a16="http://schemas.microsoft.com/office/drawing/2014/main" id="{8A80ED66-4548-5366-1AE0-45A312868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4138" y="228600"/>
            <a:ext cx="65198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聖８１６　疲れしマリヤ連れしヨセフ</a:t>
            </a:r>
          </a:p>
        </p:txBody>
      </p:sp>
      <p:sp>
        <p:nvSpPr>
          <p:cNvPr id="71682" name="Text Box 2">
            <a:extLst>
              <a:ext uri="{FF2B5EF4-FFF2-40B4-BE49-F238E27FC236}">
                <a16:creationId xmlns:a16="http://schemas.microsoft.com/office/drawing/2014/main" id="{CDE37A0C-1AA8-9F6E-3CCC-DC14E5E10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003300"/>
            <a:ext cx="8112125" cy="320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①疲れしマリヤ　疲れしヨセフ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　 宿る宿なく　やむを得ずに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　 馬屋を借りて　産屋</a:t>
            </a:r>
            <a:r>
              <a:rPr lang="en-US" altLang="ja-JP" sz="3200">
                <a:latin typeface="ＭＳ Ｐゴシック" panose="020B0600070205080204" pitchFamily="50" charset="-128"/>
              </a:rPr>
              <a:t>(うぶや)</a:t>
            </a:r>
            <a:r>
              <a:rPr lang="en-US" altLang="ja-JP" sz="4400">
                <a:latin typeface="ＭＳ Ｐゴシック" panose="020B0600070205080204" pitchFamily="50" charset="-128"/>
              </a:rPr>
              <a:t>となす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　 涙なしに　眺め得るや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>
            <a:extLst>
              <a:ext uri="{FF2B5EF4-FFF2-40B4-BE49-F238E27FC236}">
                <a16:creationId xmlns:a16="http://schemas.microsoft.com/office/drawing/2014/main" id="{B1A0A89B-4D4C-211F-31E6-06DB00D78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4138" y="228600"/>
            <a:ext cx="65198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聖８１６　疲れしマリヤ連れしヨセフ</a:t>
            </a:r>
          </a:p>
        </p:txBody>
      </p:sp>
      <p:sp>
        <p:nvSpPr>
          <p:cNvPr id="72706" name="Text Box 2">
            <a:extLst>
              <a:ext uri="{FF2B5EF4-FFF2-40B4-BE49-F238E27FC236}">
                <a16:creationId xmlns:a16="http://schemas.microsoft.com/office/drawing/2014/main" id="{3068A037-ACB8-946E-E185-6EB495670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075" y="1003300"/>
            <a:ext cx="7693025" cy="320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②み母の前の　嬰児</a:t>
            </a:r>
            <a:r>
              <a:rPr lang="en-US" altLang="ja-JP" sz="3200"/>
              <a:t>(みどりご)</a:t>
            </a:r>
            <a:r>
              <a:rPr lang="en-US" altLang="ja-JP" sz="4400"/>
              <a:t>こそ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　 全ての民を　救う主なれ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　 御使いたちは　み歌うたい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　 声も高く　寿</a:t>
            </a:r>
            <a:r>
              <a:rPr lang="en-US" altLang="ja-JP" sz="3200"/>
              <a:t>(ことほ)</a:t>
            </a:r>
            <a:r>
              <a:rPr lang="en-US" altLang="ja-JP" sz="4400"/>
              <a:t>ぐなり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>
            <a:extLst>
              <a:ext uri="{FF2B5EF4-FFF2-40B4-BE49-F238E27FC236}">
                <a16:creationId xmlns:a16="http://schemas.microsoft.com/office/drawing/2014/main" id="{EC296298-D510-328F-8792-1A708E2B1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4138" y="228600"/>
            <a:ext cx="65198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聖８１６　疲れしマリヤ連れしヨセフ</a:t>
            </a:r>
          </a:p>
        </p:txBody>
      </p:sp>
      <p:sp>
        <p:nvSpPr>
          <p:cNvPr id="73730" name="Text Box 2">
            <a:extLst>
              <a:ext uri="{FF2B5EF4-FFF2-40B4-BE49-F238E27FC236}">
                <a16:creationId xmlns:a16="http://schemas.microsoft.com/office/drawing/2014/main" id="{8FF7195C-C695-701D-8607-7F3FFBDEE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663" y="1003300"/>
            <a:ext cx="6673850" cy="320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③羊飼いらは　羊の子を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 　旅の博士は　宝物を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 　ささげ御神に　栄えを帰し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　 王の王よと　拝みまつる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>
            <a:extLst>
              <a:ext uri="{FF2B5EF4-FFF2-40B4-BE49-F238E27FC236}">
                <a16:creationId xmlns:a16="http://schemas.microsoft.com/office/drawing/2014/main" id="{7D556566-5AA2-7CF8-1227-791C3F66A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4138" y="228600"/>
            <a:ext cx="65198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聖８１６　疲れしマリヤ連れしヨセフ</a:t>
            </a:r>
          </a:p>
        </p:txBody>
      </p:sp>
      <p:sp>
        <p:nvSpPr>
          <p:cNvPr id="74754" name="Text Box 2">
            <a:extLst>
              <a:ext uri="{FF2B5EF4-FFF2-40B4-BE49-F238E27FC236}">
                <a16:creationId xmlns:a16="http://schemas.microsoft.com/office/drawing/2014/main" id="{3FF1DA47-376F-47D9-A1A0-7F85F1305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0" y="1003300"/>
            <a:ext cx="8828088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④疲れし者よ　罪人らよ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 　心の声に　こたえまつり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 　とこしえの主に　戸をば開き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 　いのち限り　いつきまつれ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endParaRPr lang="en-US" altLang="ja-JP" sz="4400"/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/>
              <a:t>                   </a:t>
            </a:r>
            <a:r>
              <a:rPr lang="en-US" altLang="ja-JP" sz="2800"/>
              <a:t>*いつく(斎く)：心身を清めて神に仕える。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>
            <a:extLst>
              <a:ext uri="{FF2B5EF4-FFF2-40B4-BE49-F238E27FC236}">
                <a16:creationId xmlns:a16="http://schemas.microsoft.com/office/drawing/2014/main" id="{4C47EAC7-B095-0CA5-142F-95DEF561C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6638" y="133350"/>
            <a:ext cx="5567362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聖８１７　きよらに星すむこよい</a:t>
            </a:r>
          </a:p>
        </p:txBody>
      </p:sp>
      <p:sp>
        <p:nvSpPr>
          <p:cNvPr id="75778" name="Text Box 2">
            <a:extLst>
              <a:ext uri="{FF2B5EF4-FFF2-40B4-BE49-F238E27FC236}">
                <a16:creationId xmlns:a16="http://schemas.microsoft.com/office/drawing/2014/main" id="{F9FBC2AD-B7CB-746E-FACA-2E4A794288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700" y="542925"/>
            <a:ext cx="6381750" cy="380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4400">
                <a:latin typeface="ＭＳ Ｐゴシック" panose="020B0600070205080204" pitchFamily="50" charset="-128"/>
              </a:rPr>
              <a:t> 　　　　　　　　　　　</a:t>
            </a:r>
            <a:r>
              <a:rPr lang="en-US" altLang="ja-JP" sz="3200">
                <a:latin typeface="ＭＳ Ｐゴシック" panose="020B0600070205080204" pitchFamily="50" charset="-128"/>
              </a:rPr>
              <a:t>こよい</a:t>
            </a:r>
          </a:p>
          <a:p>
            <a:r>
              <a:rPr lang="en-US" altLang="ja-JP" sz="4400">
                <a:latin typeface="ＭＳ Ｐゴシック" panose="020B0600070205080204" pitchFamily="50" charset="-128"/>
              </a:rPr>
              <a:t>①きよらに星澄む今宵　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　 神の子天降</a:t>
            </a:r>
            <a:r>
              <a:rPr lang="en-US" altLang="ja-JP" sz="3200">
                <a:latin typeface="ＭＳ Ｐゴシック" panose="020B0600070205080204" pitchFamily="50" charset="-128"/>
              </a:rPr>
              <a:t>(あも)</a:t>
            </a:r>
            <a:r>
              <a:rPr lang="en-US" altLang="ja-JP" sz="4400">
                <a:latin typeface="ＭＳ Ｐゴシック" panose="020B0600070205080204" pitchFamily="50" charset="-128"/>
              </a:rPr>
              <a:t>りましぬ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　 汚れに染める世びとに　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　 いのちを与えんために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>
            <a:extLst>
              <a:ext uri="{FF2B5EF4-FFF2-40B4-BE49-F238E27FC236}">
                <a16:creationId xmlns:a16="http://schemas.microsoft.com/office/drawing/2014/main" id="{913E931B-5CD7-5E61-511A-CEA6DD5ED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2238" y="152400"/>
            <a:ext cx="6481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聖８０１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世をおさめたもうイエスは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2290" name="Text Box 2">
            <a:extLst>
              <a:ext uri="{FF2B5EF4-FFF2-40B4-BE49-F238E27FC236}">
                <a16:creationId xmlns:a16="http://schemas.microsoft.com/office/drawing/2014/main" id="{49789980-2F23-18D9-C267-59E316C11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25" y="215900"/>
            <a:ext cx="7980363" cy="530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いざみな「ホザナ」と歌いて　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拝せよ君は王なり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 ささげよ王の冠を　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   限りなく栄え君にあれや</a:t>
            </a:r>
          </a:p>
          <a:p>
            <a:pPr>
              <a:buClrTx/>
              <a:buSzPct val="80000"/>
              <a:buFontTx/>
              <a:buNone/>
            </a:pPr>
            <a:endParaRPr lang="ja-JP" altLang="ja-JP" sz="4400">
              <a:latin typeface="ＭＳ Ｐゴシック" panose="020B0600070205080204" pitchFamily="50" charset="-128"/>
            </a:endParaRPr>
          </a:p>
          <a:p>
            <a:pPr>
              <a:buClrTx/>
              <a:buSzPct val="80000"/>
              <a:buFontTx/>
              <a:buNone/>
            </a:pPr>
            <a:endParaRPr lang="ja-JP" altLang="ja-JP" sz="440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>
            <a:extLst>
              <a:ext uri="{FF2B5EF4-FFF2-40B4-BE49-F238E27FC236}">
                <a16:creationId xmlns:a16="http://schemas.microsoft.com/office/drawing/2014/main" id="{4C2C4E04-F736-54C9-C1D6-843A4DEB9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3763" y="228600"/>
            <a:ext cx="57102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聖８１７　きよらに星すむこよい</a:t>
            </a:r>
          </a:p>
        </p:txBody>
      </p:sp>
      <p:sp>
        <p:nvSpPr>
          <p:cNvPr id="76802" name="Text Box 2">
            <a:extLst>
              <a:ext uri="{FF2B5EF4-FFF2-40B4-BE49-F238E27FC236}">
                <a16:creationId xmlns:a16="http://schemas.microsoft.com/office/drawing/2014/main" id="{8E1062E7-F1C8-6736-B03A-770FF8F7E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792163"/>
            <a:ext cx="8921750" cy="4891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3200">
                <a:latin typeface="ＭＳ Ｐゴシック" panose="020B0600070205080204" pitchFamily="50" charset="-128"/>
              </a:rPr>
              <a:t>　　　　　　　　　あした</a:t>
            </a:r>
          </a:p>
          <a:p>
            <a:r>
              <a:rPr lang="en-US" altLang="ja-JP" sz="4400">
                <a:latin typeface="ＭＳ Ｐゴシック" panose="020B0600070205080204" pitchFamily="50" charset="-128"/>
              </a:rPr>
              <a:t>　 のぞみの朝を迎え 喜びの日を仰ぐ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　 ああ誰</a:t>
            </a:r>
            <a:r>
              <a:rPr lang="en-US" altLang="ja-JP" sz="3200">
                <a:latin typeface="ＭＳ Ｐゴシック" panose="020B0600070205080204" pitchFamily="50" charset="-128"/>
              </a:rPr>
              <a:t>(たれ)</a:t>
            </a:r>
            <a:r>
              <a:rPr lang="en-US" altLang="ja-JP" sz="4400">
                <a:latin typeface="ＭＳ Ｐゴシック" panose="020B0600070205080204" pitchFamily="50" charset="-128"/>
              </a:rPr>
              <a:t>もきけ　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　 み使いの歌声　空わたるを　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>
                <a:latin typeface="ＭＳ Ｐゴシック" panose="020B0600070205080204" pitchFamily="50" charset="-128"/>
              </a:rPr>
              <a:t>　 キリスト生まれましぬ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endParaRPr lang="en-US" altLang="ja-JP" sz="4400">
              <a:latin typeface="ＭＳ Ｐゴシック" panose="020B0600070205080204" pitchFamily="50" charset="-128"/>
            </a:endParaRPr>
          </a:p>
          <a:p>
            <a:endParaRPr lang="en-US" altLang="ja-JP" sz="440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>
            <a:extLst>
              <a:ext uri="{FF2B5EF4-FFF2-40B4-BE49-F238E27FC236}">
                <a16:creationId xmlns:a16="http://schemas.microsoft.com/office/drawing/2014/main" id="{DC85AB76-C9A8-297E-09E3-8E1323031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6638" y="133350"/>
            <a:ext cx="5567362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聖８１７　きよらに星すむこよい</a:t>
            </a:r>
          </a:p>
        </p:txBody>
      </p:sp>
      <p:sp>
        <p:nvSpPr>
          <p:cNvPr id="77826" name="Text Box 2">
            <a:extLst>
              <a:ext uri="{FF2B5EF4-FFF2-40B4-BE49-F238E27FC236}">
                <a16:creationId xmlns:a16="http://schemas.microsoft.com/office/drawing/2014/main" id="{71F0D70C-B0F9-EB6F-FC9F-4E81900F23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317500"/>
            <a:ext cx="6210300" cy="3697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4400">
                <a:latin typeface="ＭＳ Ｐゴシック" panose="020B0600070205080204" pitchFamily="50" charset="-128"/>
              </a:rPr>
              <a:t> 　　　　　　　　　　　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②信仰のひかりをたどり　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   われらも拝しまつらん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　 奇</a:t>
            </a:r>
            <a:r>
              <a:rPr lang="en-US" altLang="ja-JP" sz="3200"/>
              <a:t>(くす)</a:t>
            </a:r>
            <a:r>
              <a:rPr lang="en-US" altLang="ja-JP" sz="4400"/>
              <a:t>しき星影ふみて　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　 来たりし博士ならねど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>
            <a:extLst>
              <a:ext uri="{FF2B5EF4-FFF2-40B4-BE49-F238E27FC236}">
                <a16:creationId xmlns:a16="http://schemas.microsoft.com/office/drawing/2014/main" id="{A10ECC4D-2999-655C-7F4E-7E35C4F42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3763" y="228600"/>
            <a:ext cx="57102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聖８１７　きよらに星すむこよい</a:t>
            </a:r>
          </a:p>
        </p:txBody>
      </p:sp>
      <p:sp>
        <p:nvSpPr>
          <p:cNvPr id="78850" name="Text Box 2">
            <a:extLst>
              <a:ext uri="{FF2B5EF4-FFF2-40B4-BE49-F238E27FC236}">
                <a16:creationId xmlns:a16="http://schemas.microsoft.com/office/drawing/2014/main" id="{A11DBBCF-CE50-E959-67A7-BDFE9B65A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00" y="792163"/>
            <a:ext cx="8869363" cy="484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/>
              <a:t>　　うまぶね　　　　　　　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/>
              <a:t>　 </a:t>
            </a:r>
            <a:r>
              <a:rPr lang="en-US" altLang="ja-JP" sz="4400"/>
              <a:t>馬槽に眠る御子は　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  世の悩み負う主なり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　ああ主こそ世の罪人の友なれ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  いざ来たりて委ねよ　汝</a:t>
            </a:r>
            <a:r>
              <a:rPr lang="en-US" altLang="ja-JP" sz="3200"/>
              <a:t>(な)</a:t>
            </a:r>
            <a:r>
              <a:rPr lang="en-US" altLang="ja-JP" sz="4400"/>
              <a:t>が重荷を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endParaRPr lang="en-US" altLang="ja-JP" sz="4400">
              <a:latin typeface="ＭＳ Ｐゴシック" panose="020B0600070205080204" pitchFamily="50" charset="-128"/>
            </a:endParaRPr>
          </a:p>
          <a:p>
            <a:endParaRPr lang="en-US" altLang="ja-JP" sz="440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>
            <a:extLst>
              <a:ext uri="{FF2B5EF4-FFF2-40B4-BE49-F238E27FC236}">
                <a16:creationId xmlns:a16="http://schemas.microsoft.com/office/drawing/2014/main" id="{BA512C7E-5DC1-EBEB-DBB9-7CFCE9579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6638" y="133350"/>
            <a:ext cx="5567362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聖８１７　きよらに星すむこよい</a:t>
            </a:r>
          </a:p>
        </p:txBody>
      </p:sp>
      <p:sp>
        <p:nvSpPr>
          <p:cNvPr id="79874" name="Text Box 2">
            <a:extLst>
              <a:ext uri="{FF2B5EF4-FFF2-40B4-BE49-F238E27FC236}">
                <a16:creationId xmlns:a16="http://schemas.microsoft.com/office/drawing/2014/main" id="{C5C11DFC-A4DC-48C9-0C3B-3714DDD19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25" y="317500"/>
            <a:ext cx="5862638" cy="3697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4400">
                <a:latin typeface="ＭＳ Ｐゴシック" panose="020B0600070205080204" pitchFamily="50" charset="-128"/>
              </a:rPr>
              <a:t> 　　　　　　　　　　　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③愛をば教え給いし　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　 主は実</a:t>
            </a:r>
            <a:r>
              <a:rPr lang="en-US" altLang="ja-JP" sz="3200"/>
              <a:t>(げ)</a:t>
            </a:r>
            <a:r>
              <a:rPr lang="en-US" altLang="ja-JP" sz="4400"/>
              <a:t>に平和の君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　 奴隷の鎖断ち切り　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　 主は自由を与えたもう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>
            <a:extLst>
              <a:ext uri="{FF2B5EF4-FFF2-40B4-BE49-F238E27FC236}">
                <a16:creationId xmlns:a16="http://schemas.microsoft.com/office/drawing/2014/main" id="{4D40406F-0024-C6A9-8760-3F11390EF9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3763" y="228600"/>
            <a:ext cx="571023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聖８１７　きよらに星すむこよい</a:t>
            </a:r>
          </a:p>
        </p:txBody>
      </p:sp>
      <p:sp>
        <p:nvSpPr>
          <p:cNvPr id="80898" name="Text Box 2">
            <a:extLst>
              <a:ext uri="{FF2B5EF4-FFF2-40B4-BE49-F238E27FC236}">
                <a16:creationId xmlns:a16="http://schemas.microsoft.com/office/drawing/2014/main" id="{75AEA7CC-3881-FC00-76A8-9BE734EDA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82600" y="792163"/>
            <a:ext cx="9609138" cy="379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/>
              <a:t>　　　　　　　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/>
              <a:t>　    </a:t>
            </a:r>
            <a:r>
              <a:rPr lang="en-US" altLang="ja-JP" sz="4400"/>
              <a:t> 誉めまつれわれらの主を　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　　謝しまつれ主の愛に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　  </a:t>
            </a:r>
            <a:r>
              <a:rPr lang="en-US" altLang="ja-JP" sz="4300"/>
              <a:t>ああ彼は主の主に　在</a:t>
            </a:r>
            <a:r>
              <a:rPr lang="en-US" altLang="ja-JP" sz="3200"/>
              <a:t>(ま)</a:t>
            </a:r>
            <a:r>
              <a:rPr lang="en-US" altLang="ja-JP" sz="4400"/>
              <a:t>せりたたえよ</a:t>
            </a:r>
          </a:p>
          <a:p>
            <a:pPr>
              <a:spcBef>
                <a:spcPts val="288"/>
              </a:spcBef>
              <a:spcAft>
                <a:spcPts val="288"/>
              </a:spcAft>
            </a:pPr>
            <a:r>
              <a:rPr lang="en-US" altLang="ja-JP" sz="4400"/>
              <a:t>　  その力を伝えよ　その栄えを</a:t>
            </a:r>
          </a:p>
          <a:p>
            <a:endParaRPr lang="en-US" altLang="ja-JP"/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>
            <a:extLst>
              <a:ext uri="{FF2B5EF4-FFF2-40B4-BE49-F238E27FC236}">
                <a16:creationId xmlns:a16="http://schemas.microsoft.com/office/drawing/2014/main" id="{C67958DC-DECD-B912-5FAB-CCD98E629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413" y="287338"/>
            <a:ext cx="4319587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聖８１８　神はみ子を　</a:t>
            </a:r>
          </a:p>
        </p:txBody>
      </p:sp>
      <p:sp>
        <p:nvSpPr>
          <p:cNvPr id="81922" name="Text Box 2">
            <a:extLst>
              <a:ext uri="{FF2B5EF4-FFF2-40B4-BE49-F238E27FC236}">
                <a16:creationId xmlns:a16="http://schemas.microsoft.com/office/drawing/2014/main" id="{BEA44697-917E-0376-0E77-FA3889018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425" y="317500"/>
            <a:ext cx="6832600" cy="461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ja-JP" sz="3200">
                <a:latin typeface="ＭＳ Ｐゴシック" panose="020B0600070205080204" pitchFamily="50" charset="-128"/>
              </a:rPr>
              <a:t>　　　　　　　　　　くだ</a:t>
            </a:r>
            <a:r>
              <a:rPr lang="ja-JP" altLang="ja-JP" sz="4400">
                <a:latin typeface="ＭＳ Ｐゴシック" panose="020B0600070205080204" pitchFamily="50" charset="-128"/>
              </a:rPr>
              <a:t>   </a:t>
            </a:r>
          </a:p>
          <a:p>
            <a:r>
              <a:rPr lang="ja-JP" altLang="ja-JP" sz="4400">
                <a:latin typeface="ＭＳ Ｐゴシック" panose="020B0600070205080204" pitchFamily="50" charset="-128"/>
              </a:rPr>
              <a:t>神は御子を降しませり　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ja-JP" altLang="ja-JP" sz="4400">
                <a:latin typeface="ＭＳ Ｐゴシック" panose="020B0600070205080204" pitchFamily="50" charset="-128"/>
              </a:rPr>
              <a:t>神は御子を降しませり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ja-JP" altLang="ja-JP" sz="4400">
                <a:latin typeface="ＭＳ Ｐゴシック" panose="020B0600070205080204" pitchFamily="50" charset="-128"/>
              </a:rPr>
              <a:t>汚れに染みし世を慈しみて　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ja-JP" altLang="ja-JP" sz="4400">
                <a:latin typeface="ＭＳ Ｐゴシック" panose="020B0600070205080204" pitchFamily="50" charset="-128"/>
              </a:rPr>
              <a:t>汚れに染みし世を慈しみて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endParaRPr lang="ja-JP" altLang="ja-JP" sz="440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ext Box 1">
            <a:extLst>
              <a:ext uri="{FF2B5EF4-FFF2-40B4-BE49-F238E27FC236}">
                <a16:creationId xmlns:a16="http://schemas.microsoft.com/office/drawing/2014/main" id="{A8767634-5EBF-06F8-9992-0D78CA08A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413" y="287338"/>
            <a:ext cx="4319587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聖８１８　神はみ子を　</a:t>
            </a:r>
          </a:p>
        </p:txBody>
      </p:sp>
      <p:sp>
        <p:nvSpPr>
          <p:cNvPr id="82946" name="Text Box 2">
            <a:extLst>
              <a:ext uri="{FF2B5EF4-FFF2-40B4-BE49-F238E27FC236}">
                <a16:creationId xmlns:a16="http://schemas.microsoft.com/office/drawing/2014/main" id="{69AAB26B-6B54-9529-B168-B8AB0DB24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700" y="317500"/>
            <a:ext cx="8602663" cy="380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 sz="4400">
              <a:latin typeface="ＭＳ Ｐゴシック" panose="020B0600070205080204" pitchFamily="50" charset="-128"/>
            </a:endParaRPr>
          </a:p>
          <a:p>
            <a:r>
              <a:rPr lang="ja-JP" altLang="ja-JP" sz="4400">
                <a:latin typeface="ＭＳ Ｐゴシック" panose="020B0600070205080204" pitchFamily="50" charset="-128"/>
              </a:rPr>
              <a:t>信ずる者の　滅びに行かず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ja-JP" altLang="ja-JP" sz="4400">
                <a:latin typeface="ＭＳ Ｐゴシック" panose="020B0600070205080204" pitchFamily="50" charset="-128"/>
              </a:rPr>
              <a:t>永久</a:t>
            </a:r>
            <a:r>
              <a:rPr lang="ja-JP" altLang="ja-JP" sz="3200">
                <a:latin typeface="ＭＳ Ｐゴシック" panose="020B0600070205080204" pitchFamily="50" charset="-128"/>
              </a:rPr>
              <a:t>(とわ)</a:t>
            </a:r>
            <a:r>
              <a:rPr lang="ja-JP" altLang="ja-JP" sz="4400">
                <a:latin typeface="ＭＳ Ｐゴシック" panose="020B0600070205080204" pitchFamily="50" charset="-128"/>
              </a:rPr>
              <a:t>のいのちを　受くるためなり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ja-JP" altLang="ja-JP" sz="4400">
                <a:latin typeface="ＭＳ Ｐゴシック" panose="020B0600070205080204" pitchFamily="50" charset="-128"/>
              </a:rPr>
              <a:t>永久のいのちを　受くるためなり</a:t>
            </a:r>
          </a:p>
          <a:p>
            <a:pPr>
              <a:spcBef>
                <a:spcPts val="575"/>
              </a:spcBef>
              <a:spcAft>
                <a:spcPts val="575"/>
              </a:spcAft>
            </a:pPr>
            <a:r>
              <a:rPr lang="ja-JP" altLang="ja-JP" sz="4400">
                <a:latin typeface="ＭＳ Ｐゴシック" panose="020B0600070205080204" pitchFamily="50" charset="-128"/>
              </a:rPr>
              <a:t>アーメン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>
            <a:extLst>
              <a:ext uri="{FF2B5EF4-FFF2-40B4-BE49-F238E27FC236}">
                <a16:creationId xmlns:a16="http://schemas.microsoft.com/office/drawing/2014/main" id="{D18D20FB-8782-D13A-F63F-050ABFFAF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524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聖８０２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ああもみの木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3314" name="Text Box 2">
            <a:extLst>
              <a:ext uri="{FF2B5EF4-FFF2-40B4-BE49-F238E27FC236}">
                <a16:creationId xmlns:a16="http://schemas.microsoft.com/office/drawing/2014/main" id="{3CD645EB-8372-C52A-01DB-49CEB1254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9688" y="215900"/>
            <a:ext cx="8655051" cy="389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① ああ樅</a:t>
            </a:r>
            <a:r>
              <a:rPr lang="en-US" altLang="ja-JP" sz="3200">
                <a:latin typeface="ＭＳ Ｐゴシック" panose="020B0600070205080204" pitchFamily="50" charset="-128"/>
              </a:rPr>
              <a:t>（もみ）</a:t>
            </a:r>
            <a:r>
              <a:rPr lang="en-US" altLang="ja-JP" sz="4400">
                <a:latin typeface="ＭＳ Ｐゴシック" panose="020B0600070205080204" pitchFamily="50" charset="-128"/>
              </a:rPr>
              <a:t>の木　ああ樅の木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　　クリスマスの木よ　ああ樅の木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　　ああ樅の木　クリスマスの木よ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endParaRPr lang="en-US" altLang="ja-JP" sz="440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>
            <a:extLst>
              <a:ext uri="{FF2B5EF4-FFF2-40B4-BE49-F238E27FC236}">
                <a16:creationId xmlns:a16="http://schemas.microsoft.com/office/drawing/2014/main" id="{8C3F70E6-E993-6833-4D05-04CD9D186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524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聖８０２　</a:t>
            </a:r>
            <a:r>
              <a:rPr lang="ja-JP" altLang="ja-JP" sz="2800" b="1">
                <a:solidFill>
                  <a:srgbClr val="FFFF00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ああもみの木</a:t>
            </a: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4FD61AB4-AB8D-E522-25D7-518F5BE72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88963" y="215900"/>
            <a:ext cx="9755188" cy="382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　　永遠</a:t>
            </a:r>
            <a:r>
              <a:rPr lang="en-US" altLang="ja-JP" sz="3200">
                <a:latin typeface="ＭＳ Ｐゴシック" panose="020B0600070205080204" pitchFamily="50" charset="-128"/>
              </a:rPr>
              <a:t>(ときわ)</a:t>
            </a:r>
            <a:r>
              <a:rPr lang="en-US" altLang="ja-JP" sz="4400">
                <a:latin typeface="ＭＳ Ｐゴシック" panose="020B0600070205080204" pitchFamily="50" charset="-128"/>
              </a:rPr>
              <a:t>のいのちを　表わす緑の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　　ああ樅の木　ああ樅の木</a:t>
            </a:r>
          </a:p>
          <a:p>
            <a:pPr>
              <a:spcBef>
                <a:spcPts val="575"/>
              </a:spcBef>
              <a:spcAft>
                <a:spcPts val="575"/>
              </a:spcAft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　　クリスマスの木よ　</a:t>
            </a:r>
          </a:p>
          <a:p>
            <a:pPr>
              <a:buClrTx/>
              <a:buSzPct val="80000"/>
              <a:buFontTx/>
              <a:buNone/>
            </a:pPr>
            <a:endParaRPr lang="en-US" altLang="ja-JP" sz="440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テーマ">
      <a:majorFont>
        <a:latin typeface="Arial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ja-JP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ja-JP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Office テーマ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テーマ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 テーマ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テーマ">
      <a:majorFont>
        <a:latin typeface="Arial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ja-JP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ja-JP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Office テーマ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テーマ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 テーマ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テーマ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ja-JP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ja-JP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Office テーマ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テーマ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 テーマ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テーマ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ja-JP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ja-JP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Office テーマ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テーマ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2209</Words>
  <Application>Microsoft Office PowerPoint</Application>
  <PresentationFormat>画面に合わせる (4:3)</PresentationFormat>
  <Paragraphs>455</Paragraphs>
  <Slides>76</Slides>
  <Notes>76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76</vt:i4>
      </vt:variant>
    </vt:vector>
  </HeadingPairs>
  <TitlesOfParts>
    <vt:vector size="87" baseType="lpstr">
      <vt:lpstr>Times New Roman</vt:lpstr>
      <vt:lpstr>Arial</vt:lpstr>
      <vt:lpstr>ＭＳ Ｐゴシック</vt:lpstr>
      <vt:lpstr>Calibri</vt:lpstr>
      <vt:lpstr>ＭＳ 明朝</vt:lpstr>
      <vt:lpstr>HG丸ｺﾞｼｯｸM-PRO</vt:lpstr>
      <vt:lpstr>Century</vt:lpstr>
      <vt:lpstr>Office テーマ</vt:lpstr>
      <vt:lpstr>Office テーマ</vt:lpstr>
      <vt:lpstr>Office テーマ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聖７１０　罪の世びとらに </dc:title>
  <dc:creator>杉田キリスト教会</dc:creator>
  <cp:lastModifiedBy>篤 福永</cp:lastModifiedBy>
  <cp:revision>42</cp:revision>
  <cp:lastPrinted>1601-01-01T00:00:00Z</cp:lastPrinted>
  <dcterms:created xsi:type="dcterms:W3CDTF">2004-10-14T02:01:51Z</dcterms:created>
  <dcterms:modified xsi:type="dcterms:W3CDTF">2026-05-02T11:37:12Z</dcterms:modified>
</cp:coreProperties>
</file>