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</p:sldMasterIdLst>
  <p:notesMasterIdLst>
    <p:notesMasterId r:id="rId8"/>
  </p:notesMasterIdLst>
  <p:sldIdLst>
    <p:sldId id="342" r:id="rId6"/>
    <p:sldId id="343" r:id="rId7"/>
  </p:sldIdLst>
  <p:sldSz cx="9144000" cy="6858000" type="screen4x3"/>
  <p:notesSz cx="6858000" cy="9144000"/>
  <p:defaultTextStyle>
    <a:defPPr>
      <a:defRPr lang="ja-JP"/>
    </a:defPPr>
    <a:lvl1pPr marL="0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56836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13672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370508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27346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284182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741016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197854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654688" algn="l" defTabSz="91367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0"/>
  </p:normalViewPr>
  <p:slideViewPr>
    <p:cSldViewPr>
      <p:cViewPr varScale="1">
        <p:scale>
          <a:sx n="76" d="100"/>
          <a:sy n="76" d="100"/>
        </p:scale>
        <p:origin x="1642" y="86"/>
      </p:cViewPr>
      <p:guideLst>
        <p:guide orient="horz" pos="216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52FEF-92CC-4B38-BABD-AAA3869D8719}" type="datetimeFigureOut">
              <a:rPr kumimoji="1" lang="ja-JP" altLang="en-US" smtClean="0"/>
              <a:t>2025/8/3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4AF6D-1BB3-4DDD-B046-7AA7E46239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675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56836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913672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70508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827346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284182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741016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197854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654688" algn="l" defTabSz="913672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60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0" y="274645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0" y="27464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26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189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406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6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05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3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1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0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7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46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16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74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876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892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24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49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69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6836" indent="0">
              <a:buNone/>
              <a:defRPr sz="2800"/>
            </a:lvl2pPr>
            <a:lvl3pPr marL="913672" indent="0">
              <a:buNone/>
              <a:defRPr sz="2400"/>
            </a:lvl3pPr>
            <a:lvl4pPr marL="1370508" indent="0">
              <a:buNone/>
              <a:defRPr sz="2000"/>
            </a:lvl4pPr>
            <a:lvl5pPr marL="1827346" indent="0">
              <a:buNone/>
              <a:defRPr sz="2000"/>
            </a:lvl5pPr>
            <a:lvl6pPr marL="2284182" indent="0">
              <a:buNone/>
              <a:defRPr sz="2000"/>
            </a:lvl6pPr>
            <a:lvl7pPr marL="2741016" indent="0">
              <a:buNone/>
              <a:defRPr sz="2000"/>
            </a:lvl7pPr>
            <a:lvl8pPr marL="3197854" indent="0">
              <a:buNone/>
              <a:defRPr sz="2000"/>
            </a:lvl8pPr>
            <a:lvl9pPr marL="365468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077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49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0" y="274645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0" y="274645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0603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BBC66411-428C-4BF4-B1E4-451FADA36EA8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D853A099-626D-467C-9968-161741A77C6C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679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1375391E-CC9D-42C9-ACD1-0A1D8CD868A5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22581491-F3DB-4D40-902C-FA57BD15E6E1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693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6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05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3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1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0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7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46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CC92598E-7E73-474F-BD39-905EB2A12658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4A6C2AC9-DA82-4F1F-B3A0-67584C11CB56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450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E4CAC388-FDE8-42F7-9206-F62E1D73B4FB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5C36BD11-0CED-475F-8A9C-344236B91302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4376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05FBBDB4-254C-4BDC-BD7F-5FD69D1A4C0F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86A46D09-C77E-4CCB-823A-ECD204CFF6C4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3050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3E24394B-CB44-4108-A424-260B24375AC0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9A350BE2-D955-471F-9BEF-927CA44866C9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72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6B1A477C-B7E5-4F3E-8990-431170AB8A28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F3D6CCED-1CD4-4F74-92C1-DC171B12DB21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45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6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05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3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1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0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78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46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4562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0788C09A-BF6D-491C-BD04-861F25546F82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9C275E17-2F38-4268-B2A3-E13177D7F2AB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9396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6836" indent="0">
              <a:buNone/>
              <a:defRPr sz="2800"/>
            </a:lvl2pPr>
            <a:lvl3pPr marL="913672" indent="0">
              <a:buNone/>
              <a:defRPr sz="2400"/>
            </a:lvl3pPr>
            <a:lvl4pPr marL="1370508" indent="0">
              <a:buNone/>
              <a:defRPr sz="2000"/>
            </a:lvl4pPr>
            <a:lvl5pPr marL="1827346" indent="0">
              <a:buNone/>
              <a:defRPr sz="2000"/>
            </a:lvl5pPr>
            <a:lvl6pPr marL="2284182" indent="0">
              <a:buNone/>
              <a:defRPr sz="2000"/>
            </a:lvl6pPr>
            <a:lvl7pPr marL="2741016" indent="0">
              <a:buNone/>
              <a:defRPr sz="2000"/>
            </a:lvl7pPr>
            <a:lvl8pPr marL="3197854" indent="0">
              <a:buNone/>
              <a:defRPr sz="2000"/>
            </a:lvl8pPr>
            <a:lvl9pPr marL="3654688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9BA41CC1-1C77-4BD9-8D30-36B04DABDC9B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205E7FA4-A86E-4B07-BE70-E1C3FA17CC65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7891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8D09C900-3B3C-46ED-AAA2-3C515FDD42F0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381B4541-92A8-4A14-8942-0006E885EE7B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4042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10" y="274645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10" y="274645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C1D0AAF8-CEC1-4269-BFDA-56AAF918C385}" type="datetimeFigureOut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3963">
              <a:defRPr/>
            </a:pPr>
            <a:fld id="{EE8C9DB6-A205-4F87-8ABA-C3C23FE6B34C}" type="slidenum">
              <a:rPr lang="ja-JP" altLang="en-US" smtClean="0">
                <a:solidFill>
                  <a:prstClr val="black"/>
                </a:solidFill>
              </a:rPr>
              <a:pPr defTabSz="913963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3828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4"/>
            <a:ext cx="7772401" cy="1470026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4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1417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7022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1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1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1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2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3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3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398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45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4" indent="0">
              <a:buNone/>
              <a:defRPr sz="2000" b="1"/>
            </a:lvl2pPr>
            <a:lvl3pPr marL="914109" indent="0">
              <a:buNone/>
              <a:defRPr sz="1900" b="1"/>
            </a:lvl3pPr>
            <a:lvl4pPr marL="1371163" indent="0">
              <a:buNone/>
              <a:defRPr sz="1700" b="1"/>
            </a:lvl4pPr>
            <a:lvl5pPr marL="1828218" indent="0">
              <a:buNone/>
              <a:defRPr sz="1700" b="1"/>
            </a:lvl5pPr>
            <a:lvl6pPr marL="2285271" indent="0">
              <a:buNone/>
              <a:defRPr sz="1700" b="1"/>
            </a:lvl6pPr>
            <a:lvl7pPr marL="2742327" indent="0">
              <a:buNone/>
              <a:defRPr sz="1700" b="1"/>
            </a:lvl7pPr>
            <a:lvl8pPr marL="3199381" indent="0">
              <a:buNone/>
              <a:defRPr sz="1700" b="1"/>
            </a:lvl8pPr>
            <a:lvl9pPr marL="3656434" indent="0">
              <a:buNone/>
              <a:defRPr sz="17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2021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4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199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1677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3387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7810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7054" indent="0">
              <a:buNone/>
              <a:defRPr sz="2800"/>
            </a:lvl2pPr>
            <a:lvl3pPr marL="914109" indent="0">
              <a:buNone/>
              <a:defRPr sz="2400"/>
            </a:lvl3pPr>
            <a:lvl4pPr marL="1371163" indent="0">
              <a:buNone/>
              <a:defRPr sz="2000"/>
            </a:lvl4pPr>
            <a:lvl5pPr marL="1828218" indent="0">
              <a:buNone/>
              <a:defRPr sz="2000"/>
            </a:lvl5pPr>
            <a:lvl6pPr marL="2285271" indent="0">
              <a:buNone/>
              <a:defRPr sz="2000"/>
            </a:lvl6pPr>
            <a:lvl7pPr marL="2742327" indent="0">
              <a:buNone/>
              <a:defRPr sz="2000"/>
            </a:lvl7pPr>
            <a:lvl8pPr marL="3199381" indent="0">
              <a:buNone/>
              <a:defRPr sz="2000"/>
            </a:lvl8pPr>
            <a:lvl9pPr marL="3656434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7054" indent="0">
              <a:buNone/>
              <a:defRPr sz="1100"/>
            </a:lvl2pPr>
            <a:lvl3pPr marL="914109" indent="0">
              <a:buNone/>
              <a:defRPr sz="900"/>
            </a:lvl3pPr>
            <a:lvl4pPr marL="1371163" indent="0">
              <a:buNone/>
              <a:defRPr sz="900"/>
            </a:lvl4pPr>
            <a:lvl5pPr marL="1828218" indent="0">
              <a:buNone/>
              <a:defRPr sz="900"/>
            </a:lvl5pPr>
            <a:lvl6pPr marL="2285271" indent="0">
              <a:buNone/>
              <a:defRPr sz="900"/>
            </a:lvl6pPr>
            <a:lvl7pPr marL="2742327" indent="0">
              <a:buNone/>
              <a:defRPr sz="900"/>
            </a:lvl7pPr>
            <a:lvl8pPr marL="3199381" indent="0">
              <a:buNone/>
              <a:defRPr sz="900"/>
            </a:lvl8pPr>
            <a:lvl9pPr marL="3656434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9617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1001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4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4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599" cy="365126"/>
          </a:xfrm>
          <a:prstGeom prst="rect">
            <a:avLst/>
          </a:prstGeom>
        </p:spPr>
        <p:txBody>
          <a:bodyPr lIns="91410" tIns="45705" rIns="91410" bIns="45705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780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367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5861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8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1040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9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36" indent="0">
              <a:buNone/>
              <a:defRPr sz="2000" b="1"/>
            </a:lvl2pPr>
            <a:lvl3pPr marL="913672" indent="0">
              <a:buNone/>
              <a:defRPr sz="1900" b="1"/>
            </a:lvl3pPr>
            <a:lvl4pPr marL="1370508" indent="0">
              <a:buNone/>
              <a:defRPr sz="1700" b="1"/>
            </a:lvl4pPr>
            <a:lvl5pPr marL="1827346" indent="0">
              <a:buNone/>
              <a:defRPr sz="1700" b="1"/>
            </a:lvl5pPr>
            <a:lvl6pPr marL="2284182" indent="0">
              <a:buNone/>
              <a:defRPr sz="1700" b="1"/>
            </a:lvl6pPr>
            <a:lvl7pPr marL="2741016" indent="0">
              <a:buNone/>
              <a:defRPr sz="1700" b="1"/>
            </a:lvl7pPr>
            <a:lvl8pPr marL="3197854" indent="0">
              <a:buNone/>
              <a:defRPr sz="1700" b="1"/>
            </a:lvl8pPr>
            <a:lvl9pPr marL="3654688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1024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3208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0009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4181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9869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0604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2025/8/3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 defTabSz="914400"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10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1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08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49" y="273050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2" cy="46910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98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6836" indent="0">
              <a:buNone/>
              <a:defRPr sz="2800"/>
            </a:lvl2pPr>
            <a:lvl3pPr marL="913672" indent="0">
              <a:buNone/>
              <a:defRPr sz="2400"/>
            </a:lvl3pPr>
            <a:lvl4pPr marL="1370508" indent="0">
              <a:buNone/>
              <a:defRPr sz="2000"/>
            </a:lvl4pPr>
            <a:lvl5pPr marL="1827346" indent="0">
              <a:buNone/>
              <a:defRPr sz="2000"/>
            </a:lvl5pPr>
            <a:lvl6pPr marL="2284182" indent="0">
              <a:buNone/>
              <a:defRPr sz="2000"/>
            </a:lvl6pPr>
            <a:lvl7pPr marL="2741016" indent="0">
              <a:buNone/>
              <a:defRPr sz="2000"/>
            </a:lvl7pPr>
            <a:lvl8pPr marL="3197854" indent="0">
              <a:buNone/>
              <a:defRPr sz="2000"/>
            </a:lvl8pPr>
            <a:lvl9pPr marL="365468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6836" indent="0">
              <a:buNone/>
              <a:defRPr sz="1100"/>
            </a:lvl2pPr>
            <a:lvl3pPr marL="913672" indent="0">
              <a:buNone/>
              <a:defRPr sz="900"/>
            </a:lvl3pPr>
            <a:lvl4pPr marL="1370508" indent="0">
              <a:buNone/>
              <a:defRPr sz="900"/>
            </a:lvl4pPr>
            <a:lvl5pPr marL="1827346" indent="0">
              <a:buNone/>
              <a:defRPr sz="900"/>
            </a:lvl5pPr>
            <a:lvl6pPr marL="2284182" indent="0">
              <a:buNone/>
              <a:defRPr sz="900"/>
            </a:lvl6pPr>
            <a:lvl7pPr marL="2741016" indent="0">
              <a:buNone/>
              <a:defRPr sz="900"/>
            </a:lvl7pPr>
            <a:lvl8pPr marL="3197854" indent="0">
              <a:buNone/>
              <a:defRPr sz="900"/>
            </a:lvl8pPr>
            <a:lvl9pPr marL="365468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1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E90ED720-0104-4369-84BC-D37694168613}" type="datetimeFigureOut">
              <a:rPr lang="ja-JP" altLang="en-US">
                <a:solidFill>
                  <a:prstClr val="black"/>
                </a:solidFill>
              </a:rPr>
              <a:pPr/>
              <a:t>2025/8/3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599" cy="365126"/>
          </a:xfrm>
          <a:prstGeom prst="rect">
            <a:avLst/>
          </a:prstGeom>
        </p:spPr>
        <p:txBody>
          <a:bodyPr lIns="91365" tIns="45683" rIns="91365" bIns="45683"/>
          <a:lstStyle/>
          <a:p>
            <a:fld id="{D2D8002D-B5B0-4BAC-B1F6-782DDCCE6D9C}" type="slidenum">
              <a:rPr lang="ja-JP" altLang="en-US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80047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365" tIns="45683" rIns="91365" bIns="45683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4" y="1052737"/>
            <a:ext cx="8229600" cy="4525962"/>
          </a:xfrm>
          <a:prstGeom prst="rect">
            <a:avLst/>
          </a:prstGeom>
        </p:spPr>
        <p:txBody>
          <a:bodyPr vert="horz" lIns="91365" tIns="45683" rIns="91365" bIns="45683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7731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3672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3672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58" indent="-285522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93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5" indent="-228415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61" indent="-228415" algn="l" defTabSz="91367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0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6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7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07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0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8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1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54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8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365" tIns="45683" rIns="91365" bIns="45683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54" y="1052737"/>
            <a:ext cx="8229600" cy="4525962"/>
          </a:xfrm>
          <a:prstGeom prst="rect">
            <a:avLst/>
          </a:prstGeom>
        </p:spPr>
        <p:txBody>
          <a:bodyPr vert="horz" lIns="91365" tIns="45683" rIns="91365" bIns="45683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5197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defTabSz="913672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3672" rtl="0" eaLnBrk="1" latinLnBrk="0" hangingPunct="1">
        <a:spcBef>
          <a:spcPct val="20000"/>
        </a:spcBef>
        <a:buFont typeface="Arial" pitchFamily="34" charset="0"/>
        <a:buNone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58" indent="-285522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93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5" indent="-228415" algn="l" defTabSz="91367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61" indent="-228415" algn="l" defTabSz="91367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0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6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7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07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0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8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1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54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8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5" tIns="45683" rIns="91365" bIns="45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9" y="105251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5" tIns="45683" rIns="91365" bIns="45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0148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683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3672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050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7346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58" indent="-285522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093" indent="-228415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5" indent="-228415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61" indent="-228415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0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6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71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07" indent="-228415" algn="l" defTabSz="91367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0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82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16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54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88" algn="l" defTabSz="91367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9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5" rIns="91410" bIns="457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6" y="1052516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5" rIns="91410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0949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054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109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163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218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59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37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90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44" indent="-228526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01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3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08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2" indent="-228526" algn="l" defTabSz="914109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3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7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1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4" algn="l" defTabSz="914109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6663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み言葉</a:t>
            </a: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-396552" y="116632"/>
            <a:ext cx="9540552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1.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あなたのみ言葉は  我が足の灯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あなたのみ言葉は  我が道の光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暗闇に道を失い</a:t>
            </a: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恐れるその時に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主よあなたは  そばに近づき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私を励ます</a:t>
            </a:r>
          </a:p>
        </p:txBody>
      </p:sp>
    </p:spTree>
    <p:extLst>
      <p:ext uri="{BB962C8B-B14F-4D97-AF65-F5344CB8AC3E}">
        <p14:creationId xmlns:p14="http://schemas.microsoft.com/office/powerpoint/2010/main" val="2359360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17C38-2975-F053-1D94-8D4904CEE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6FF23759-32BC-8E7D-DCC1-6460D40E9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み言葉</a:t>
            </a:r>
            <a:r>
              <a:rPr lang="ja-JP" altLang="en-US" sz="2400" dirty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は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2A85A880-E415-26C4-15A7-4DCBA6EE0D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84584" y="-171400"/>
            <a:ext cx="9828584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2.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あなたのみ言葉は  我が足の灯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あなたのみ言葉は  我が道の光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計り知れないあなたの愛に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心開くその時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主よあなたは  </a:t>
            </a:r>
            <a:endParaRPr lang="en-US" altLang="ja-JP" sz="4400" dirty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en-US" altLang="ja-JP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    </a:t>
            </a: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御手を伸ばし私を導く</a:t>
            </a:r>
          </a:p>
        </p:txBody>
      </p:sp>
    </p:spTree>
    <p:extLst>
      <p:ext uri="{BB962C8B-B14F-4D97-AF65-F5344CB8AC3E}">
        <p14:creationId xmlns:p14="http://schemas.microsoft.com/office/powerpoint/2010/main" val="651167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93</Words>
  <Application>Microsoft Office PowerPoint</Application>
  <PresentationFormat>画面に合わせる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ＤＦＧ中太丸ゴシック体</vt:lpstr>
      <vt:lpstr>HG丸ｺﾞｼｯｸM-PRO</vt:lpstr>
      <vt:lpstr>Arial</vt:lpstr>
      <vt:lpstr>Calibri</vt:lpstr>
      <vt:lpstr>Office テーマ</vt:lpstr>
      <vt:lpstr>1_Office テーマ</vt:lpstr>
      <vt:lpstr>2_Office テーマ</vt:lpstr>
      <vt:lpstr>3_Office テーマ</vt:lpstr>
      <vt:lpstr>4_Office テーマ</vt:lpstr>
      <vt:lpstr>　あなたのみ言葉は</vt:lpstr>
      <vt:lpstr>　あなたのみ言葉は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聖４６３　神なく望みなく </dc:title>
  <dc:creator>一般</dc:creator>
  <cp:lastModifiedBy>顕 久保田</cp:lastModifiedBy>
  <cp:revision>15</cp:revision>
  <dcterms:created xsi:type="dcterms:W3CDTF">2019-04-20T07:53:11Z</dcterms:created>
  <dcterms:modified xsi:type="dcterms:W3CDTF">2025-08-03T03:12:51Z</dcterms:modified>
</cp:coreProperties>
</file>