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</p:sldMasterIdLst>
  <p:notesMasterIdLst>
    <p:notesMasterId r:id="rId10"/>
  </p:notesMasterIdLst>
  <p:sldIdLst>
    <p:sldId id="336" r:id="rId6"/>
    <p:sldId id="337" r:id="rId7"/>
    <p:sldId id="338" r:id="rId8"/>
    <p:sldId id="339" r:id="rId9"/>
  </p:sldIdLst>
  <p:sldSz cx="9144000" cy="6858000" type="screen4x3"/>
  <p:notesSz cx="6858000" cy="9144000"/>
  <p:defaultTextStyle>
    <a:defPPr>
      <a:defRPr lang="ja-JP"/>
    </a:defPPr>
    <a:lvl1pPr marL="0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5683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13672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370508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2734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284182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74101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197854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654688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/>
  </p:normalViewPr>
  <p:slideViewPr>
    <p:cSldViewPr>
      <p:cViewPr varScale="1">
        <p:scale>
          <a:sx n="68" d="100"/>
          <a:sy n="68" d="100"/>
        </p:scale>
        <p:origin x="-1218" y="-90"/>
      </p:cViewPr>
      <p:guideLst>
        <p:guide orient="horz" pos="21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52FEF-92CC-4B38-BABD-AAA3869D8719}" type="datetimeFigureOut">
              <a:rPr kumimoji="1" lang="ja-JP" altLang="en-US" smtClean="0"/>
              <a:t>2020/1/26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4AF6D-1BB3-4DDD-B046-7AA7E46239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675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5683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913672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70508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82734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84182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74101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197854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654688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60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26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189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406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16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74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876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92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24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9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6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077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49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0603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BBC66411-428C-4BF4-B1E4-451FADA36EA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D853A099-626D-467C-9968-161741A77C6C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679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1375391E-CC9D-42C9-ACD1-0A1D8CD868A5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22581491-F3DB-4D40-902C-FA57BD15E6E1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693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CC92598E-7E73-474F-BD39-905EB2A1265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4A6C2AC9-DA82-4F1F-B3A0-67584C11CB56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50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E4CAC388-FDE8-42F7-9206-F62E1D73B4FB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5C36BD11-0CED-475F-8A9C-344236B91302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4376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05FBBDB4-254C-4BDC-BD7F-5FD69D1A4C0F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86A46D09-C77E-4CCB-823A-ECD204CFF6C4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305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3E24394B-CB44-4108-A424-260B24375AC0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A350BE2-D955-471F-9BEF-927CA44866C9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72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6B1A477C-B7E5-4F3E-8990-431170AB8A2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F3D6CCED-1CD4-4F74-92C1-DC171B12DB21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5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4562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0788C09A-BF6D-491C-BD04-861F25546F82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C275E17-2F38-4268-B2A3-E13177D7F2AB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39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BA41CC1-1C77-4BD9-8D30-36B04DABDC9B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205E7FA4-A86E-4B07-BE70-E1C3FA17CC65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891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8D09C900-3B3C-46ED-AAA2-3C515FDD42F0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381B4541-92A8-4A14-8942-0006E885EE7B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4042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C1D0AAF8-CEC1-4269-BFDA-56AAF918C385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EE8C9DB6-A205-4F87-8ABA-C3C23FE6B34C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3828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4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1417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7022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1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3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39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45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021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4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1677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338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810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7054" indent="0">
              <a:buNone/>
              <a:defRPr sz="2800"/>
            </a:lvl2pPr>
            <a:lvl3pPr marL="914109" indent="0">
              <a:buNone/>
              <a:defRPr sz="2400"/>
            </a:lvl3pPr>
            <a:lvl4pPr marL="1371163" indent="0">
              <a:buNone/>
              <a:defRPr sz="2000"/>
            </a:lvl4pPr>
            <a:lvl5pPr marL="1828218" indent="0">
              <a:buNone/>
              <a:defRPr sz="2000"/>
            </a:lvl5pPr>
            <a:lvl6pPr marL="2285271" indent="0">
              <a:buNone/>
              <a:defRPr sz="2000"/>
            </a:lvl6pPr>
            <a:lvl7pPr marL="2742327" indent="0">
              <a:buNone/>
              <a:defRPr sz="2000"/>
            </a:lvl7pPr>
            <a:lvl8pPr marL="3199381" indent="0">
              <a:buNone/>
              <a:defRPr sz="2000"/>
            </a:lvl8pPr>
            <a:lvl9pPr marL="3656434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9617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1001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4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780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367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5861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8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1040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9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1024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3208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000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4181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869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060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2020/1/26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0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1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08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98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2020/1/26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0047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365" tIns="45683" rIns="91365" bIns="45683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4" y="1052737"/>
            <a:ext cx="8229600" cy="4525962"/>
          </a:xfrm>
          <a:prstGeom prst="rect">
            <a:avLst/>
          </a:prstGeom>
        </p:spPr>
        <p:txBody>
          <a:bodyPr vert="horz" lIns="91365" tIns="45683" rIns="91365" bIns="45683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7731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3672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3672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defTabSz="91367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365" tIns="45683" rIns="91365" bIns="45683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4" y="1052737"/>
            <a:ext cx="8229600" cy="4525962"/>
          </a:xfrm>
          <a:prstGeom prst="rect">
            <a:avLst/>
          </a:prstGeom>
        </p:spPr>
        <p:txBody>
          <a:bodyPr vert="horz" lIns="91365" tIns="45683" rIns="91365" bIns="45683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5197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913672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3672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defTabSz="91367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5" tIns="45683" rIns="91365" bIns="45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5" tIns="45683" rIns="91365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0148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683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3672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050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734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6" y="1052516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0949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05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10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16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21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59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37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90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44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01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3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08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2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3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7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6663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  <p:extLst>
      <p:ext uri="{BB962C8B-B14F-4D97-AF65-F5344CB8AC3E}">
        <p14:creationId xmlns:p14="http://schemas.microsoft.com/office/powerpoint/2010/main" val="236705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あなたの約束にたち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を待ち望む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つみ許された私の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望み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はただ主に</a:t>
            </a:r>
          </a:p>
        </p:txBody>
      </p:sp>
    </p:spTree>
    <p:extLst>
      <p:ext uri="{BB962C8B-B14F-4D97-AF65-F5344CB8AC3E}">
        <p14:creationId xmlns:p14="http://schemas.microsoft.com/office/powerpoint/2010/main" val="86372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血潮によりきよめられ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は消え去る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のあわれみのゆえに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いま自由をえた</a:t>
            </a:r>
          </a:p>
        </p:txBody>
      </p:sp>
    </p:spTree>
    <p:extLst>
      <p:ext uri="{BB962C8B-B14F-4D97-AF65-F5344CB8AC3E}">
        <p14:creationId xmlns:p14="http://schemas.microsoft.com/office/powerpoint/2010/main" val="43407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  <p:extLst>
      <p:ext uri="{BB962C8B-B14F-4D97-AF65-F5344CB8AC3E}">
        <p14:creationId xmlns:p14="http://schemas.microsoft.com/office/powerpoint/2010/main" val="53575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67</Words>
  <Application>Microsoft Office PowerPoint</Application>
  <PresentationFormat>画面に合わせる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5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Office テーマ</vt:lpstr>
      <vt:lpstr>1_Office テーマ</vt:lpstr>
      <vt:lpstr>2_Office テーマ</vt:lpstr>
      <vt:lpstr>3_Office テーマ</vt:lpstr>
      <vt:lpstr>4_Office テーマ</vt:lpstr>
      <vt:lpstr>　あなたの恵みは</vt:lpstr>
      <vt:lpstr>　あなたの恵みは</vt:lpstr>
      <vt:lpstr>　あなたの恵みは</vt:lpstr>
      <vt:lpstr>　あなたの恵みは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聖４６３　神なく望みなく </dc:title>
  <dc:creator>一般</dc:creator>
  <cp:lastModifiedBy>久保田説子</cp:lastModifiedBy>
  <cp:revision>13</cp:revision>
  <dcterms:created xsi:type="dcterms:W3CDTF">2019-04-20T07:53:11Z</dcterms:created>
  <dcterms:modified xsi:type="dcterms:W3CDTF">2020-01-26T02:05:52Z</dcterms:modified>
</cp:coreProperties>
</file>