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589" r:id="rId14"/>
    <p:sldId id="1590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589"/>
            <p14:sldId id="1590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7" autoAdjust="0"/>
    <p:restoredTop sz="94374" autoAdjust="0"/>
  </p:normalViewPr>
  <p:slideViewPr>
    <p:cSldViewPr>
      <p:cViewPr varScale="1">
        <p:scale>
          <a:sx n="60" d="100"/>
          <a:sy n="60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愛する友のために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愛する友のために命をすてる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これほど大きな愛があるだろうか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のがれる道もなく何かを求めて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私がまだ罪の中にいた時</a:t>
            </a:r>
          </a:p>
        </p:txBody>
      </p:sp>
    </p:spTree>
    <p:extLst>
      <p:ext uri="{BB962C8B-B14F-4D97-AF65-F5344CB8AC3E}">
        <p14:creationId xmlns:p14="http://schemas.microsoft.com/office/powerpoint/2010/main" val="2760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愛する友のために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キリストが私のため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命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を投げ出して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その愛を永遠の愛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こころ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に注がれた</a:t>
            </a:r>
          </a:p>
        </p:txBody>
      </p:sp>
    </p:spTree>
    <p:extLst>
      <p:ext uri="{BB962C8B-B14F-4D97-AF65-F5344CB8AC3E}">
        <p14:creationId xmlns:p14="http://schemas.microsoft.com/office/powerpoint/2010/main" val="2760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3664</TotalTime>
  <Words>64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愛する友のために</vt:lpstr>
      <vt:lpstr>愛する友のために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652</cp:revision>
  <dcterms:created xsi:type="dcterms:W3CDTF">2006-04-22T13:04:33Z</dcterms:created>
  <dcterms:modified xsi:type="dcterms:W3CDTF">2017-08-06T03:23:07Z</dcterms:modified>
</cp:coreProperties>
</file>