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6"/>
  </p:notesMasterIdLst>
  <p:sldIdLst>
    <p:sldId id="976" r:id="rId12"/>
    <p:sldId id="977" r:id="rId13"/>
    <p:sldId id="978" r:id="rId14"/>
    <p:sldId id="979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976"/>
            <p14:sldId id="977"/>
            <p14:sldId id="978"/>
            <p14:sldId id="97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62" d="100"/>
          <a:sy n="62" d="100"/>
        </p:scale>
        <p:origin x="-96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2017/7/30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31304"/>
            <a:ext cx="4038600" cy="5334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400" b="1" dirty="0" smtClean="0">
                <a:solidFill>
                  <a:srgbClr val="FFFF00"/>
                </a:solidFill>
                <a:latin typeface="HG丸ｺﾞｼｯｸM-PRO" pitchFamily="49" charset="-128"/>
                <a:ea typeface="HG丸ｺﾞｼｯｸM-PRO" pitchFamily="49" charset="-128"/>
              </a:rPr>
              <a:t>　新しい歌を主に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-180528" y="548680"/>
            <a:ext cx="9144000" cy="4536505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① 新しい歌を　主に向かって歌え</a:t>
            </a:r>
            <a:endParaRPr lang="en-US" altLang="ja-JP" sz="36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　主の誉れを　主の宮に</a:t>
            </a:r>
            <a:endParaRPr lang="en-US" altLang="ja-JP" sz="36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　　満ちさせよ</a:t>
            </a:r>
            <a:endParaRPr lang="en-US" altLang="ja-JP" sz="36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　　全ての王の王　主に向かって歌え</a:t>
            </a:r>
            <a:endParaRPr lang="en-US" altLang="ja-JP" sz="3600" dirty="0" smtClean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　　主の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御前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にひれ伏して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ほめたたえよ</a:t>
            </a:r>
            <a:endParaRPr lang="en-US" altLang="ja-JP" sz="3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0928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31304"/>
            <a:ext cx="4038600" cy="5334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400" b="1" dirty="0" smtClean="0">
                <a:solidFill>
                  <a:srgbClr val="FFFF00"/>
                </a:solidFill>
                <a:latin typeface="HG丸ｺﾞｼｯｸM-PRO" pitchFamily="49" charset="-128"/>
                <a:ea typeface="HG丸ｺﾞｼｯｸM-PRO" pitchFamily="49" charset="-128"/>
              </a:rPr>
              <a:t>　新しい歌を主に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-180528" y="548680"/>
            <a:ext cx="9144000" cy="4536505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ハレルヤ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グローリー トゥゴッド</a:t>
            </a:r>
            <a:endParaRPr lang="ja-JP" altLang="en-US" sz="3600" dirty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ハレルヤ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グローリー トゥゴッド</a:t>
            </a:r>
            <a:endParaRPr lang="ja-JP" altLang="en-US" sz="3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073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31304"/>
            <a:ext cx="4038600" cy="5334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400" b="1" dirty="0" smtClean="0">
                <a:solidFill>
                  <a:srgbClr val="FFFF00"/>
                </a:solidFill>
                <a:latin typeface="HG丸ｺﾞｼｯｸM-PRO" pitchFamily="49" charset="-128"/>
                <a:ea typeface="HG丸ｺﾞｼｯｸM-PRO" pitchFamily="49" charset="-128"/>
              </a:rPr>
              <a:t>　新しい歌を主に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-180528" y="548680"/>
            <a:ext cx="9144000" cy="4536505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➁ 新しい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歌を　主に向かって歌え</a:t>
            </a: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 主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はわれらの賛美を　愛される</a:t>
            </a: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 つくられ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しものは　主に向かって</a:t>
            </a: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 歌え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主の御前にひれ伏して</a:t>
            </a: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 ほめ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たたえよ</a:t>
            </a:r>
          </a:p>
        </p:txBody>
      </p:sp>
    </p:spTree>
    <p:extLst>
      <p:ext uri="{BB962C8B-B14F-4D97-AF65-F5344CB8AC3E}">
        <p14:creationId xmlns:p14="http://schemas.microsoft.com/office/powerpoint/2010/main" val="309925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31304"/>
            <a:ext cx="4038600" cy="533400"/>
          </a:xfrm>
        </p:spPr>
        <p:txBody>
          <a:bodyPr/>
          <a:lstStyle/>
          <a:p>
            <a:pPr eaLnBrk="1" hangingPunct="1">
              <a:buNone/>
            </a:pPr>
            <a:r>
              <a:rPr lang="ja-JP" altLang="en-US" sz="2400" b="1" dirty="0" smtClean="0">
                <a:solidFill>
                  <a:srgbClr val="FFFF00"/>
                </a:solidFill>
                <a:latin typeface="HG丸ｺﾞｼｯｸM-PRO" pitchFamily="49" charset="-128"/>
                <a:ea typeface="HG丸ｺﾞｼｯｸM-PRO" pitchFamily="49" charset="-128"/>
              </a:rPr>
              <a:t>　新しい歌を主に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-180528" y="548680"/>
            <a:ext cx="9144000" cy="4536505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ハレルヤ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グローリー トゥゴッド</a:t>
            </a:r>
            <a:endParaRPr lang="ja-JP" altLang="en-US" sz="3600" dirty="0">
              <a:solidFill>
                <a:schemeClr val="bg1"/>
              </a:solidFill>
              <a:latin typeface="+mn-ea"/>
            </a:endParaRPr>
          </a:p>
          <a:p>
            <a:pPr eaLnBrk="1" hangingPunct="1">
              <a:buFontTx/>
              <a:buNone/>
            </a:pP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  ハレルヤ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グローリー トゥゴッド</a:t>
            </a:r>
            <a:endParaRPr lang="ja-JP" altLang="en-US" sz="36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5930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2280</TotalTime>
  <Words>12</Words>
  <Application>Microsoft Office PowerPoint</Application>
  <PresentationFormat>画面に合わせる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4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　新しい歌を主に</vt:lpstr>
      <vt:lpstr>　新しい歌を主に</vt:lpstr>
      <vt:lpstr>　新しい歌を主に</vt:lpstr>
      <vt:lpstr>　新しい歌を主に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327</cp:revision>
  <dcterms:created xsi:type="dcterms:W3CDTF">2006-04-22T13:04:33Z</dcterms:created>
  <dcterms:modified xsi:type="dcterms:W3CDTF">2017-07-30T03:21:22Z</dcterms:modified>
</cp:coreProperties>
</file>