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6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1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篤 福永" userId="451bf9abaf8189fc" providerId="LiveId" clId="{0F31E345-C923-4E8D-B83E-3D065D78239B}"/>
    <pc:docChg chg="modSld">
      <pc:chgData name="篤 福永" userId="451bf9abaf8189fc" providerId="LiveId" clId="{0F31E345-C923-4E8D-B83E-3D065D78239B}" dt="2026-04-25T07:31:23.333" v="5" actId="255"/>
      <pc:docMkLst>
        <pc:docMk/>
      </pc:docMkLst>
      <pc:sldChg chg="modSp mod">
        <pc:chgData name="篤 福永" userId="451bf9abaf8189fc" providerId="LiveId" clId="{0F31E345-C923-4E8D-B83E-3D065D78239B}" dt="2026-04-25T07:30:40.503" v="2" actId="255"/>
        <pc:sldMkLst>
          <pc:docMk/>
          <pc:sldMk cId="2155778462" sldId="257"/>
        </pc:sldMkLst>
        <pc:spChg chg="mod">
          <ac:chgData name="篤 福永" userId="451bf9abaf8189fc" providerId="LiveId" clId="{0F31E345-C923-4E8D-B83E-3D065D78239B}" dt="2026-04-25T07:30:40.503" v="2" actId="255"/>
          <ac:spMkLst>
            <pc:docMk/>
            <pc:sldMk cId="2155778462" sldId="257"/>
            <ac:spMk id="8195" creationId="{00000000-0000-0000-0000-000000000000}"/>
          </ac:spMkLst>
        </pc:spChg>
      </pc:sldChg>
      <pc:sldChg chg="modSp mod">
        <pc:chgData name="篤 福永" userId="451bf9abaf8189fc" providerId="LiveId" clId="{0F31E345-C923-4E8D-B83E-3D065D78239B}" dt="2026-04-25T07:30:24.070" v="1" actId="255"/>
        <pc:sldMkLst>
          <pc:docMk/>
          <pc:sldMk cId="11988557" sldId="258"/>
        </pc:sldMkLst>
        <pc:spChg chg="mod">
          <ac:chgData name="篤 福永" userId="451bf9abaf8189fc" providerId="LiveId" clId="{0F31E345-C923-4E8D-B83E-3D065D78239B}" dt="2026-04-25T07:30:24.070" v="1" actId="255"/>
          <ac:spMkLst>
            <pc:docMk/>
            <pc:sldMk cId="11988557" sldId="258"/>
            <ac:spMk id="8195" creationId="{00000000-0000-0000-0000-000000000000}"/>
          </ac:spMkLst>
        </pc:spChg>
      </pc:sldChg>
      <pc:sldChg chg="modSp mod">
        <pc:chgData name="篤 福永" userId="451bf9abaf8189fc" providerId="LiveId" clId="{0F31E345-C923-4E8D-B83E-3D065D78239B}" dt="2026-04-25T07:30:55.475" v="3" actId="255"/>
        <pc:sldMkLst>
          <pc:docMk/>
          <pc:sldMk cId="2574231329" sldId="259"/>
        </pc:sldMkLst>
        <pc:spChg chg="mod">
          <ac:chgData name="篤 福永" userId="451bf9abaf8189fc" providerId="LiveId" clId="{0F31E345-C923-4E8D-B83E-3D065D78239B}" dt="2026-04-25T07:30:55.475" v="3" actId="255"/>
          <ac:spMkLst>
            <pc:docMk/>
            <pc:sldMk cId="2574231329" sldId="259"/>
            <ac:spMk id="8195" creationId="{00000000-0000-0000-0000-000000000000}"/>
          </ac:spMkLst>
        </pc:spChg>
      </pc:sldChg>
      <pc:sldChg chg="modSp mod">
        <pc:chgData name="篤 福永" userId="451bf9abaf8189fc" providerId="LiveId" clId="{0F31E345-C923-4E8D-B83E-3D065D78239B}" dt="2026-04-25T07:31:08.456" v="4" actId="255"/>
        <pc:sldMkLst>
          <pc:docMk/>
          <pc:sldMk cId="445886820" sldId="260"/>
        </pc:sldMkLst>
        <pc:spChg chg="mod">
          <ac:chgData name="篤 福永" userId="451bf9abaf8189fc" providerId="LiveId" clId="{0F31E345-C923-4E8D-B83E-3D065D78239B}" dt="2026-04-25T07:31:08.456" v="4" actId="255"/>
          <ac:spMkLst>
            <pc:docMk/>
            <pc:sldMk cId="445886820" sldId="260"/>
            <ac:spMk id="8195" creationId="{00000000-0000-0000-0000-000000000000}"/>
          </ac:spMkLst>
        </pc:spChg>
      </pc:sldChg>
      <pc:sldChg chg="modSp mod">
        <pc:chgData name="篤 福永" userId="451bf9abaf8189fc" providerId="LiveId" clId="{0F31E345-C923-4E8D-B83E-3D065D78239B}" dt="2026-04-25T07:31:23.333" v="5" actId="255"/>
        <pc:sldMkLst>
          <pc:docMk/>
          <pc:sldMk cId="3698339120" sldId="261"/>
        </pc:sldMkLst>
        <pc:spChg chg="mod">
          <ac:chgData name="篤 福永" userId="451bf9abaf8189fc" providerId="LiveId" clId="{0F31E345-C923-4E8D-B83E-3D065D78239B}" dt="2026-04-25T07:31:23.333" v="5" actId="255"/>
          <ac:spMkLst>
            <pc:docMk/>
            <pc:sldMk cId="3698339120" sldId="261"/>
            <ac:spMk id="8195" creationId="{00000000-0000-0000-0000-000000000000}"/>
          </ac:spMkLst>
        </pc:spChg>
      </pc:sldChg>
    </pc:docChg>
  </pc:docChgLst>
</pc:chgInfo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2026/4/25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512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2026/4/25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56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2026/4/25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59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2026/4/25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511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2026/4/25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371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2026/4/25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870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2026/4/25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355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2026/4/25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100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2026/4/25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986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2026/4/25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24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2026/4/25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27452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70981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en-US" altLang="ja-JP" sz="2800" dirty="0"/>
              <a:t>Abba Father(</a:t>
            </a:r>
            <a:r>
              <a:rPr lang="ja-JP" altLang="en-US" sz="2800" dirty="0"/>
              <a:t>アバ　ファーザー）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424863" cy="4114800"/>
          </a:xfrm>
        </p:spPr>
        <p:txBody>
          <a:bodyPr/>
          <a:lstStyle/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000" dirty="0">
                <a:solidFill>
                  <a:schemeClr val="bg1"/>
                </a:solidFill>
                <a:ea typeface="ＤＦＧ中太丸ゴシック体" pitchFamily="50" charset="-128"/>
              </a:rPr>
              <a:t>ただ　あなただけに</a:t>
            </a:r>
            <a:endParaRPr lang="en-US" altLang="ja-JP" sz="4000" dirty="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000" dirty="0">
                <a:solidFill>
                  <a:schemeClr val="bg1"/>
                </a:solidFill>
                <a:ea typeface="ＤＦＧ中太丸ゴシック体" pitchFamily="50" charset="-128"/>
              </a:rPr>
              <a:t>あなただけに　栄光があるように</a:t>
            </a:r>
            <a:endParaRPr lang="en-US" altLang="ja-JP" sz="4000" dirty="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000" dirty="0">
                <a:solidFill>
                  <a:schemeClr val="bg1"/>
                </a:solidFill>
                <a:ea typeface="ＤＦＧ中太丸ゴシック体" pitchFamily="50" charset="-128"/>
              </a:rPr>
              <a:t>ただ　ひとりの神</a:t>
            </a:r>
            <a:endParaRPr lang="en-US" altLang="ja-JP" sz="4000" dirty="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ja-JP" sz="4000" dirty="0">
                <a:solidFill>
                  <a:schemeClr val="bg1"/>
                </a:solidFill>
                <a:ea typeface="ＤＦＧ中太丸ゴシック体" pitchFamily="50" charset="-128"/>
              </a:rPr>
              <a:t>Abba Father(</a:t>
            </a:r>
            <a:r>
              <a:rPr lang="ja-JP" altLang="en-US" sz="4000" dirty="0">
                <a:solidFill>
                  <a:schemeClr val="bg1"/>
                </a:solidFill>
                <a:ea typeface="ＤＦＧ中太丸ゴシック体" pitchFamily="50" charset="-128"/>
              </a:rPr>
              <a:t>アバ　ファーザー</a:t>
            </a:r>
            <a:r>
              <a:rPr lang="en-US" altLang="ja-JP" sz="4000" dirty="0">
                <a:solidFill>
                  <a:schemeClr val="bg1"/>
                </a:solidFill>
                <a:ea typeface="ＤＦＧ中太丸ゴシック体" pitchFamily="50" charset="-128"/>
              </a:rPr>
              <a:t>)</a:t>
            </a:r>
          </a:p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000" dirty="0">
                <a:solidFill>
                  <a:schemeClr val="bg1"/>
                </a:solidFill>
                <a:ea typeface="ＤＦＧ中太丸ゴシック体" pitchFamily="50" charset="-128"/>
              </a:rPr>
              <a:t>賛美があるように</a:t>
            </a:r>
          </a:p>
        </p:txBody>
      </p:sp>
    </p:spTree>
    <p:extLst>
      <p:ext uri="{BB962C8B-B14F-4D97-AF65-F5344CB8AC3E}">
        <p14:creationId xmlns:p14="http://schemas.microsoft.com/office/powerpoint/2010/main" val="2155778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en-US" altLang="ja-JP" sz="2800" dirty="0"/>
              <a:t>Abba Father(</a:t>
            </a:r>
            <a:r>
              <a:rPr lang="ja-JP" altLang="en-US" sz="2800" dirty="0"/>
              <a:t>アバ　ファーザー）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424863" cy="4114800"/>
          </a:xfrm>
        </p:spPr>
        <p:txBody>
          <a:bodyPr/>
          <a:lstStyle/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000" dirty="0">
                <a:solidFill>
                  <a:schemeClr val="bg1"/>
                </a:solidFill>
                <a:ea typeface="ＤＦＧ中太丸ゴシック体" pitchFamily="50" charset="-128"/>
              </a:rPr>
              <a:t>あなたに　ただ感謝ささげたくて</a:t>
            </a:r>
            <a:endParaRPr lang="en-US" altLang="ja-JP" sz="4000" dirty="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000" dirty="0">
                <a:solidFill>
                  <a:schemeClr val="bg1"/>
                </a:solidFill>
                <a:ea typeface="ＤＦＧ中太丸ゴシック体" pitchFamily="50" charset="-128"/>
              </a:rPr>
              <a:t>あなたに　賛美をささげたくて</a:t>
            </a:r>
            <a:endParaRPr lang="en-US" altLang="ja-JP" sz="4000" dirty="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endParaRPr lang="en-US" altLang="ja-JP" sz="4000" dirty="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000" dirty="0">
                <a:solidFill>
                  <a:schemeClr val="bg1"/>
                </a:solidFill>
                <a:ea typeface="ＤＦＧ中太丸ゴシック体" pitchFamily="50" charset="-128"/>
              </a:rPr>
              <a:t>あなたに　ただ愛の歌ささげたくて</a:t>
            </a:r>
            <a:endParaRPr lang="en-US" altLang="ja-JP" sz="4000" dirty="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000" dirty="0">
                <a:solidFill>
                  <a:schemeClr val="bg1"/>
                </a:solidFill>
                <a:ea typeface="ＤＦＧ中太丸ゴシック体" pitchFamily="50" charset="-128"/>
              </a:rPr>
              <a:t>全ての命を　くれた方に</a:t>
            </a:r>
          </a:p>
        </p:txBody>
      </p:sp>
    </p:spTree>
    <p:extLst>
      <p:ext uri="{BB962C8B-B14F-4D97-AF65-F5344CB8AC3E}">
        <p14:creationId xmlns:p14="http://schemas.microsoft.com/office/powerpoint/2010/main" val="11988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en-US" altLang="ja-JP" sz="2800" dirty="0"/>
              <a:t>Abba Father(</a:t>
            </a:r>
            <a:r>
              <a:rPr lang="ja-JP" altLang="en-US" sz="2800" dirty="0"/>
              <a:t>アバ　ファーザー）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424863" cy="4114800"/>
          </a:xfrm>
        </p:spPr>
        <p:txBody>
          <a:bodyPr/>
          <a:lstStyle/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000" dirty="0">
                <a:solidFill>
                  <a:schemeClr val="bg1"/>
                </a:solidFill>
                <a:ea typeface="ＤＦＧ中太丸ゴシック体" pitchFamily="50" charset="-128"/>
              </a:rPr>
              <a:t>ただ　あなただけに</a:t>
            </a:r>
            <a:endParaRPr lang="en-US" altLang="ja-JP" sz="4000" dirty="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000" dirty="0">
                <a:solidFill>
                  <a:schemeClr val="bg1"/>
                </a:solidFill>
                <a:ea typeface="ＤＦＧ中太丸ゴシック体" pitchFamily="50" charset="-128"/>
              </a:rPr>
              <a:t>あなただけに　栄光があるように</a:t>
            </a:r>
            <a:endParaRPr lang="en-US" altLang="ja-JP" sz="4000" dirty="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000" dirty="0">
                <a:solidFill>
                  <a:schemeClr val="bg1"/>
                </a:solidFill>
                <a:ea typeface="ＤＦＧ中太丸ゴシック体" pitchFamily="50" charset="-128"/>
              </a:rPr>
              <a:t>ただ　ひとりの神</a:t>
            </a:r>
            <a:endParaRPr lang="en-US" altLang="ja-JP" sz="4000" dirty="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ja-JP" sz="4000" dirty="0">
                <a:solidFill>
                  <a:schemeClr val="bg1"/>
                </a:solidFill>
                <a:ea typeface="ＤＦＧ中太丸ゴシック体" pitchFamily="50" charset="-128"/>
              </a:rPr>
              <a:t>Abba Father(</a:t>
            </a:r>
            <a:r>
              <a:rPr lang="ja-JP" altLang="en-US" sz="4000" dirty="0">
                <a:solidFill>
                  <a:schemeClr val="bg1"/>
                </a:solidFill>
                <a:ea typeface="ＤＦＧ中太丸ゴシック体" pitchFamily="50" charset="-128"/>
              </a:rPr>
              <a:t>アバ　ファーザー</a:t>
            </a:r>
            <a:r>
              <a:rPr lang="en-US" altLang="ja-JP" sz="4000" dirty="0">
                <a:solidFill>
                  <a:schemeClr val="bg1"/>
                </a:solidFill>
                <a:ea typeface="ＤＦＧ中太丸ゴシック体" pitchFamily="50" charset="-128"/>
              </a:rPr>
              <a:t>)</a:t>
            </a:r>
          </a:p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000" dirty="0">
                <a:solidFill>
                  <a:schemeClr val="bg1"/>
                </a:solidFill>
                <a:ea typeface="ＤＦＧ中太丸ゴシック体" pitchFamily="50" charset="-128"/>
              </a:rPr>
              <a:t>賛美があるように</a:t>
            </a:r>
          </a:p>
        </p:txBody>
      </p:sp>
    </p:spTree>
    <p:extLst>
      <p:ext uri="{BB962C8B-B14F-4D97-AF65-F5344CB8AC3E}">
        <p14:creationId xmlns:p14="http://schemas.microsoft.com/office/powerpoint/2010/main" val="2574231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en-US" altLang="ja-JP" sz="2800" dirty="0"/>
              <a:t>Abba Father(</a:t>
            </a:r>
            <a:r>
              <a:rPr lang="ja-JP" altLang="en-US" sz="2800" dirty="0"/>
              <a:t>アバ　ファーザー）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424863" cy="4114800"/>
          </a:xfrm>
        </p:spPr>
        <p:txBody>
          <a:bodyPr/>
          <a:lstStyle/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000" dirty="0">
                <a:solidFill>
                  <a:schemeClr val="bg1"/>
                </a:solidFill>
                <a:ea typeface="ＤＦＧ中太丸ゴシック体" pitchFamily="50" charset="-128"/>
              </a:rPr>
              <a:t>ただ　あなただけに</a:t>
            </a:r>
            <a:endParaRPr lang="en-US" altLang="ja-JP" sz="4000" dirty="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000" dirty="0">
                <a:solidFill>
                  <a:schemeClr val="bg1"/>
                </a:solidFill>
                <a:ea typeface="ＤＦＧ中太丸ゴシック体" pitchFamily="50" charset="-128"/>
              </a:rPr>
              <a:t>あなただけに　栄光があるように</a:t>
            </a:r>
            <a:endParaRPr lang="en-US" altLang="ja-JP" sz="4000" dirty="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000" dirty="0">
                <a:solidFill>
                  <a:schemeClr val="bg1"/>
                </a:solidFill>
                <a:ea typeface="ＤＦＧ中太丸ゴシック体" pitchFamily="50" charset="-128"/>
              </a:rPr>
              <a:t>ただ　ひとりの神</a:t>
            </a:r>
            <a:endParaRPr lang="en-US" altLang="ja-JP" sz="4000" dirty="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ja-JP" sz="4000" dirty="0">
                <a:solidFill>
                  <a:schemeClr val="bg1"/>
                </a:solidFill>
                <a:ea typeface="ＤＦＧ中太丸ゴシック体" pitchFamily="50" charset="-128"/>
              </a:rPr>
              <a:t>Abba Father(</a:t>
            </a:r>
            <a:r>
              <a:rPr lang="ja-JP" altLang="en-US" sz="4000" dirty="0">
                <a:solidFill>
                  <a:schemeClr val="bg1"/>
                </a:solidFill>
                <a:ea typeface="ＤＦＧ中太丸ゴシック体" pitchFamily="50" charset="-128"/>
              </a:rPr>
              <a:t>アバ　ファーザー</a:t>
            </a:r>
            <a:r>
              <a:rPr lang="en-US" altLang="ja-JP" sz="4000" dirty="0">
                <a:solidFill>
                  <a:schemeClr val="bg1"/>
                </a:solidFill>
                <a:ea typeface="ＤＦＧ中太丸ゴシック体" pitchFamily="50" charset="-128"/>
              </a:rPr>
              <a:t>)</a:t>
            </a:r>
          </a:p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000" dirty="0">
                <a:solidFill>
                  <a:schemeClr val="bg1"/>
                </a:solidFill>
                <a:ea typeface="ＤＦＧ中太丸ゴシック体" pitchFamily="50" charset="-128"/>
              </a:rPr>
              <a:t>賛美があるように</a:t>
            </a:r>
          </a:p>
        </p:txBody>
      </p:sp>
    </p:spTree>
    <p:extLst>
      <p:ext uri="{BB962C8B-B14F-4D97-AF65-F5344CB8AC3E}">
        <p14:creationId xmlns:p14="http://schemas.microsoft.com/office/powerpoint/2010/main" val="445886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en-US" altLang="ja-JP" sz="2800" dirty="0"/>
              <a:t>Abba Father(</a:t>
            </a:r>
            <a:r>
              <a:rPr lang="ja-JP" altLang="en-US" sz="2800" dirty="0"/>
              <a:t>アバ　ファーザー）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424863" cy="4114800"/>
          </a:xfrm>
        </p:spPr>
        <p:txBody>
          <a:bodyPr/>
          <a:lstStyle/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000" dirty="0">
                <a:solidFill>
                  <a:schemeClr val="bg1"/>
                </a:solidFill>
                <a:ea typeface="ＤＦＧ中太丸ゴシック体" pitchFamily="50" charset="-128"/>
              </a:rPr>
              <a:t>あなたに　ただ祈りささげたくて</a:t>
            </a:r>
            <a:endParaRPr lang="en-US" altLang="ja-JP" sz="4000" dirty="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000" dirty="0">
                <a:solidFill>
                  <a:schemeClr val="bg1"/>
                </a:solidFill>
                <a:ea typeface="ＤＦＧ中太丸ゴシック体" pitchFamily="50" charset="-128"/>
              </a:rPr>
              <a:t>あなたに　命をささげたくて</a:t>
            </a:r>
            <a:endParaRPr lang="en-US" altLang="ja-JP" sz="4000" dirty="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endParaRPr lang="en-US" altLang="ja-JP" sz="4000" dirty="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000" dirty="0">
                <a:solidFill>
                  <a:schemeClr val="bg1"/>
                </a:solidFill>
                <a:ea typeface="ＤＦＧ中太丸ゴシック体" pitchFamily="50" charset="-128"/>
              </a:rPr>
              <a:t>あなたに　ただ全てささげたくて</a:t>
            </a:r>
            <a:endParaRPr lang="en-US" altLang="ja-JP" sz="4000" dirty="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000" dirty="0">
                <a:solidFill>
                  <a:schemeClr val="bg1"/>
                </a:solidFill>
                <a:ea typeface="ＤＦＧ中太丸ゴシック体" pitchFamily="50" charset="-128"/>
              </a:rPr>
              <a:t>わたしにすべてを　くれたお方</a:t>
            </a:r>
          </a:p>
        </p:txBody>
      </p:sp>
    </p:spTree>
    <p:extLst>
      <p:ext uri="{BB962C8B-B14F-4D97-AF65-F5344CB8AC3E}">
        <p14:creationId xmlns:p14="http://schemas.microsoft.com/office/powerpoint/2010/main" val="3698339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156</Words>
  <Application>Microsoft Office PowerPoint</Application>
  <PresentationFormat>画面に合わせる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ＤＦＧ中太丸ゴシック体</vt:lpstr>
      <vt:lpstr>Arial</vt:lpstr>
      <vt:lpstr>Calibri</vt:lpstr>
      <vt:lpstr>Office テーマ</vt:lpstr>
      <vt:lpstr>Abba Father(アバ　ファーザー）</vt:lpstr>
      <vt:lpstr>Abba Father(アバ　ファーザー）</vt:lpstr>
      <vt:lpstr>Abba Father(アバ　ファーザー）</vt:lpstr>
      <vt:lpstr>Abba Father(アバ　ファーザー）</vt:lpstr>
      <vt:lpstr>Abba Father(アバ　ファーザー）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Abba Father(アバ　ファーザー）</dc:title>
  <dc:creator>久保田説子</dc:creator>
  <cp:lastModifiedBy>篤 福永</cp:lastModifiedBy>
  <cp:revision>2</cp:revision>
  <dcterms:created xsi:type="dcterms:W3CDTF">2018-08-18T10:47:21Z</dcterms:created>
  <dcterms:modified xsi:type="dcterms:W3CDTF">2026-04-25T07:33:02Z</dcterms:modified>
</cp:coreProperties>
</file>