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804" r:id="rId3"/>
  </p:sldMasterIdLst>
  <p:notesMasterIdLst>
    <p:notesMasterId r:id="rId7"/>
  </p:notesMasterIdLst>
  <p:sldIdLst>
    <p:sldId id="1432" r:id="rId4"/>
    <p:sldId id="1434" r:id="rId5"/>
    <p:sldId id="1435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432"/>
            <p14:sldId id="1434"/>
            <p14:sldId id="1435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77" autoAdjust="0"/>
    <p:restoredTop sz="90929"/>
  </p:normalViewPr>
  <p:slideViewPr>
    <p:cSldViewPr>
      <p:cViewPr varScale="1">
        <p:scale>
          <a:sx n="77" d="100"/>
          <a:sy n="77" d="100"/>
        </p:scale>
        <p:origin x="103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2023/11/12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356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856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46112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764704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いつくしみふかき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908720"/>
            <a:ext cx="9086081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いつくしみふかき　 ともなるイェスは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つみとがうれいを　とりさりたもう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こころのなげきを　 つつまずのべて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などかはおろさぬ　おえるおもにを</a:t>
            </a:r>
          </a:p>
        </p:txBody>
      </p:sp>
    </p:spTree>
    <p:extLst>
      <p:ext uri="{BB962C8B-B14F-4D97-AF65-F5344CB8AC3E}">
        <p14:creationId xmlns:p14="http://schemas.microsoft.com/office/powerpoint/2010/main" val="1984993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764704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いつくしみふかき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908720"/>
            <a:ext cx="9086081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いつくしみふかき　 ともなるイェスは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われらのよわきを　しりてあわれむ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なやみかなしみに　しずめるときも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いのりにこたえて　 なぐさめたまわん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46064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764704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いつくしみふかき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908720"/>
            <a:ext cx="9086081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いつくしみふかき　 ともなるイェスは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かわらぬあいもて　みちびきたもう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よのともわれらを　 すてさるときも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いのりにこたえて　 いたわりたまわん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41698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3433</TotalTime>
  <Words>89</Words>
  <Application>Microsoft Office PowerPoint</Application>
  <PresentationFormat>画面に合わせる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11_Office テーマ</vt:lpstr>
      <vt:lpstr>いつくしみふかき</vt:lpstr>
      <vt:lpstr>いつくしみふかき</vt:lpstr>
      <vt:lpstr>いつくしみふかき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psalms027@gmail.com</cp:lastModifiedBy>
  <cp:revision>583</cp:revision>
  <dcterms:created xsi:type="dcterms:W3CDTF">2006-04-22T13:04:33Z</dcterms:created>
  <dcterms:modified xsi:type="dcterms:W3CDTF">2023-11-12T02:51:26Z</dcterms:modified>
</cp:coreProperties>
</file>