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</p:sldMasterIdLst>
  <p:notesMasterIdLst>
    <p:notesMasterId r:id="rId16"/>
  </p:notesMasterIdLst>
  <p:sldIdLst>
    <p:sldId id="1488" r:id="rId14"/>
    <p:sldId id="1489" r:id="rId1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488"/>
            <p14:sldId id="1489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777" autoAdjust="0"/>
    <p:restoredTop sz="90929"/>
  </p:normalViewPr>
  <p:slideViewPr>
    <p:cSldViewPr>
      <p:cViewPr varScale="1">
        <p:scale>
          <a:sx n="66" d="100"/>
          <a:sy n="66" d="100"/>
        </p:scale>
        <p:origin x="-25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2017/10/1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3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いのちの光</a:t>
            </a: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581578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尽きることのない　あなたの愛が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私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を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つつむ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あふれる喜び　すべてのものが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あなたを　歌う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闇を消し去る　命の光　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すべてをすてた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愛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endParaRPr lang="en-US" altLang="ja-JP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548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いのちの光</a:t>
            </a: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581578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手を　のばして　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光　はなて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あなた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と歩む　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それはすばらしい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いのちの　日々よ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2729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3332</TotalTime>
  <Words>14</Words>
  <Application>Microsoft Office PowerPoint</Application>
  <PresentationFormat>画面に合わせる (4:3)</PresentationFormat>
  <Paragraphs>15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13</vt:i4>
      </vt:variant>
      <vt:variant>
        <vt:lpstr>スライド タイトル</vt:lpstr>
      </vt:variant>
      <vt:variant>
        <vt:i4>2</vt:i4>
      </vt:variant>
    </vt:vector>
  </HeadingPairs>
  <TitlesOfParts>
    <vt:vector size="15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いのちの光</vt:lpstr>
      <vt:lpstr>いのちの光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久保田説子</cp:lastModifiedBy>
  <cp:revision>582</cp:revision>
  <dcterms:created xsi:type="dcterms:W3CDTF">2006-04-22T13:04:33Z</dcterms:created>
  <dcterms:modified xsi:type="dcterms:W3CDTF">2017-10-01T03:23:59Z</dcterms:modified>
</cp:coreProperties>
</file>