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</p:sldMasterIdLst>
  <p:notesMasterIdLst>
    <p:notesMasterId r:id="rId20"/>
  </p:notesMasterIdLst>
  <p:sldIdLst>
    <p:sldId id="2332" r:id="rId14"/>
    <p:sldId id="2333" r:id="rId15"/>
    <p:sldId id="2334" r:id="rId16"/>
    <p:sldId id="2335" r:id="rId17"/>
    <p:sldId id="2336" r:id="rId18"/>
    <p:sldId id="2337" r:id="rId19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/>
        </p14:section>
        <p14:section name="タイトルなしのセクション" id="{5B034AC2-C025-4503-AB5D-80BE943406CF}">
          <p14:sldIdLst>
            <p14:sldId id="2332"/>
            <p14:sldId id="2333"/>
            <p14:sldId id="2334"/>
            <p14:sldId id="2335"/>
            <p14:sldId id="2336"/>
            <p14:sldId id="233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447" autoAdjust="0"/>
    <p:restoredTop sz="94374" autoAdjust="0"/>
  </p:normalViewPr>
  <p:slideViewPr>
    <p:cSldViewPr>
      <p:cViewPr varScale="1">
        <p:scale>
          <a:sx n="76" d="100"/>
          <a:sy n="76" d="100"/>
        </p:scale>
        <p:origin x="1056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notesViewPr>
    <p:cSldViewPr>
      <p:cViewPr varScale="1">
        <p:scale>
          <a:sx n="57" d="100"/>
          <a:sy n="57" d="100"/>
        </p:scale>
        <p:origin x="2184" y="72"/>
      </p:cViewPr>
      <p:guideLst/>
    </p:cSldViewPr>
  </p:notes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2025/1/19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A8866-931D-522A-89F9-8AB8F38D31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スライド イメージ プレースホルダー 1">
            <a:extLst>
              <a:ext uri="{FF2B5EF4-FFF2-40B4-BE49-F238E27FC236}">
                <a16:creationId xmlns:a16="http://schemas.microsoft.com/office/drawing/2014/main" id="{1AD4E532-EC6F-A1F3-2ED5-A93F4483356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5875" name="ノート プレースホルダー 2">
            <a:extLst>
              <a:ext uri="{FF2B5EF4-FFF2-40B4-BE49-F238E27FC236}">
                <a16:creationId xmlns:a16="http://schemas.microsoft.com/office/drawing/2014/main" id="{51286ADB-6BF7-AA38-D49C-5E28ECD8C7B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335876" name="スライド番号プレースホルダー 3">
            <a:extLst>
              <a:ext uri="{FF2B5EF4-FFF2-40B4-BE49-F238E27FC236}">
                <a16:creationId xmlns:a16="http://schemas.microsoft.com/office/drawing/2014/main" id="{A8864AD0-A4E2-73D3-EAB5-0879238911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806635AF-95C9-49D2-9B18-4BFE3A886645}" type="slidenum">
              <a:rPr lang="ja-JP" altLang="en-US" smtClean="0"/>
              <a:pPr>
                <a:spcBef>
                  <a:spcPct val="0"/>
                </a:spcBef>
              </a:pPr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4247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2C16D1-17A4-D582-7468-FDE04DFAC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スライド イメージ プレースホルダー 1">
            <a:extLst>
              <a:ext uri="{FF2B5EF4-FFF2-40B4-BE49-F238E27FC236}">
                <a16:creationId xmlns:a16="http://schemas.microsoft.com/office/drawing/2014/main" id="{D575CD9F-F97E-3D31-E4DA-22456F7247E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5875" name="ノート プレースホルダー 2">
            <a:extLst>
              <a:ext uri="{FF2B5EF4-FFF2-40B4-BE49-F238E27FC236}">
                <a16:creationId xmlns:a16="http://schemas.microsoft.com/office/drawing/2014/main" id="{1D5EDC49-717B-B356-5D4B-552AE32B75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335876" name="スライド番号プレースホルダー 3">
            <a:extLst>
              <a:ext uri="{FF2B5EF4-FFF2-40B4-BE49-F238E27FC236}">
                <a16:creationId xmlns:a16="http://schemas.microsoft.com/office/drawing/2014/main" id="{B21C6AB9-D878-CF7E-989E-4099823AF6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806635AF-95C9-49D2-9B18-4BFE3A886645}" type="slidenum">
              <a:rPr lang="ja-JP" altLang="en-US" smtClean="0"/>
              <a:pPr>
                <a:spcBef>
                  <a:spcPct val="0"/>
                </a:spcBef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50536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095D49-4341-78A1-96D8-D1DB43856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スライド イメージ プレースホルダー 1">
            <a:extLst>
              <a:ext uri="{FF2B5EF4-FFF2-40B4-BE49-F238E27FC236}">
                <a16:creationId xmlns:a16="http://schemas.microsoft.com/office/drawing/2014/main" id="{D0BAF486-557C-6A00-D6D5-08A8E05EB6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5875" name="ノート プレースホルダー 2">
            <a:extLst>
              <a:ext uri="{FF2B5EF4-FFF2-40B4-BE49-F238E27FC236}">
                <a16:creationId xmlns:a16="http://schemas.microsoft.com/office/drawing/2014/main" id="{A310F3A4-2149-5144-562E-839693D0BE4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335876" name="スライド番号プレースホルダー 3">
            <a:extLst>
              <a:ext uri="{FF2B5EF4-FFF2-40B4-BE49-F238E27FC236}">
                <a16:creationId xmlns:a16="http://schemas.microsoft.com/office/drawing/2014/main" id="{81786F03-963E-4302-A8C5-4492C87076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806635AF-95C9-49D2-9B18-4BFE3A886645}" type="slidenum">
              <a:rPr lang="ja-JP" altLang="en-US" smtClean="0"/>
              <a:pPr>
                <a:spcBef>
                  <a:spcPct val="0"/>
                </a:spcBef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4597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2B135-FA71-369C-A774-E9D580DB5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スライド イメージ プレースホルダー 1">
            <a:extLst>
              <a:ext uri="{FF2B5EF4-FFF2-40B4-BE49-F238E27FC236}">
                <a16:creationId xmlns:a16="http://schemas.microsoft.com/office/drawing/2014/main" id="{4D16661B-3C41-D8C8-792C-FBA0EC68DD1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5875" name="ノート プレースホルダー 2">
            <a:extLst>
              <a:ext uri="{FF2B5EF4-FFF2-40B4-BE49-F238E27FC236}">
                <a16:creationId xmlns:a16="http://schemas.microsoft.com/office/drawing/2014/main" id="{28F312BB-585C-4C82-5AA0-F1CFBEB011C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335876" name="スライド番号プレースホルダー 3">
            <a:extLst>
              <a:ext uri="{FF2B5EF4-FFF2-40B4-BE49-F238E27FC236}">
                <a16:creationId xmlns:a16="http://schemas.microsoft.com/office/drawing/2014/main" id="{72AB308B-71EA-A88B-9D9F-BC94843F51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806635AF-95C9-49D2-9B18-4BFE3A886645}" type="slidenum">
              <a:rPr lang="ja-JP" altLang="en-US" smtClean="0"/>
              <a:pPr>
                <a:spcBef>
                  <a:spcPct val="0"/>
                </a:spcBef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66609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13987-9F59-0E50-FD25-32C52F78BA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スライド イメージ プレースホルダー 1">
            <a:extLst>
              <a:ext uri="{FF2B5EF4-FFF2-40B4-BE49-F238E27FC236}">
                <a16:creationId xmlns:a16="http://schemas.microsoft.com/office/drawing/2014/main" id="{26713FAF-F090-906C-787F-9F6FEF66AEE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5875" name="ノート プレースホルダー 2">
            <a:extLst>
              <a:ext uri="{FF2B5EF4-FFF2-40B4-BE49-F238E27FC236}">
                <a16:creationId xmlns:a16="http://schemas.microsoft.com/office/drawing/2014/main" id="{81BBF2AC-4BD8-08CE-FEFC-6AF1632D67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335876" name="スライド番号プレースホルダー 3">
            <a:extLst>
              <a:ext uri="{FF2B5EF4-FFF2-40B4-BE49-F238E27FC236}">
                <a16:creationId xmlns:a16="http://schemas.microsoft.com/office/drawing/2014/main" id="{DDD7771E-516C-0595-DB14-55D0027030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806635AF-95C9-49D2-9B18-4BFE3A886645}" type="slidenum">
              <a:rPr lang="ja-JP" altLang="en-US" smtClean="0"/>
              <a:pPr>
                <a:spcBef>
                  <a:spcPct val="0"/>
                </a:spcBef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777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C29D0-6376-57B8-CF06-64231D8D3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スライド イメージ プレースホルダー 1">
            <a:extLst>
              <a:ext uri="{FF2B5EF4-FFF2-40B4-BE49-F238E27FC236}">
                <a16:creationId xmlns:a16="http://schemas.microsoft.com/office/drawing/2014/main" id="{55A225CC-1554-1F1F-FDDA-21A86765442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5875" name="ノート プレースホルダー 2">
            <a:extLst>
              <a:ext uri="{FF2B5EF4-FFF2-40B4-BE49-F238E27FC236}">
                <a16:creationId xmlns:a16="http://schemas.microsoft.com/office/drawing/2014/main" id="{034F20CC-E7A9-BB11-C61B-662FCD94923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335876" name="スライド番号プレースホルダー 3">
            <a:extLst>
              <a:ext uri="{FF2B5EF4-FFF2-40B4-BE49-F238E27FC236}">
                <a16:creationId xmlns:a16="http://schemas.microsoft.com/office/drawing/2014/main" id="{35C19F4B-2524-B195-7E7B-A012B96A55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806635AF-95C9-49D2-9B18-4BFE3A886645}" type="slidenum">
              <a:rPr lang="ja-JP" altLang="en-US" smtClean="0"/>
              <a:pPr>
                <a:spcBef>
                  <a:spcPct val="0"/>
                </a:spcBef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59344626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2025/1/19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2025/1/19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2025/1/19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2025/1/19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2025/1/19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2025/1/19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2025/1/19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2025/1/19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2025/1/19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2025/1/19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2025/1/19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2025/1/19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2025/1/19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2025/1/19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2025/1/19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2025/1/19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2025/1/19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2025/1/19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2025/1/19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2025/1/19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2025/1/19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2025/1/19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2025/1/19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56145-E93B-FDF7-B199-933792E37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タイトル 1">
            <a:extLst>
              <a:ext uri="{FF2B5EF4-FFF2-40B4-BE49-F238E27FC236}">
                <a16:creationId xmlns:a16="http://schemas.microsoft.com/office/drawing/2014/main" id="{F908DD77-7A93-479B-0EA5-A5C9E5038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eaLnBrk="1" hangingPunct="1">
              <a:buNone/>
            </a:pPr>
            <a:r>
              <a:rPr lang="ja-JP" altLang="en-US" sz="2800" dirty="0"/>
              <a:t>イエスに栄光あれ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6B519EF5-D0C0-E7FC-74B6-1F23527DE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①かわいた心をもって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主よ御前に　今行きます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つたない　賛美だけれど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心込めて　ささげます</a:t>
            </a:r>
          </a:p>
        </p:txBody>
      </p:sp>
    </p:spTree>
    <p:extLst>
      <p:ext uri="{BB962C8B-B14F-4D97-AF65-F5344CB8AC3E}">
        <p14:creationId xmlns:p14="http://schemas.microsoft.com/office/powerpoint/2010/main" val="872567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2AB0DA-C64F-B430-A275-72DAC1A2F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タイトル 1">
            <a:extLst>
              <a:ext uri="{FF2B5EF4-FFF2-40B4-BE49-F238E27FC236}">
                <a16:creationId xmlns:a16="http://schemas.microsoft.com/office/drawing/2014/main" id="{0E63DEEE-FA0A-D45B-D868-15F856613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eaLnBrk="1" hangingPunct="1">
              <a:buNone/>
            </a:pPr>
            <a:r>
              <a:rPr lang="ja-JP" altLang="en-US" sz="2800" dirty="0"/>
              <a:t>イエスに栄光あれ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148A4817-A5A0-F071-C0D2-501854B68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偉大な　あなたの　みわざを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変わらない　あなたの　愛を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大いなる　あなたの御名を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たたえます</a:t>
            </a:r>
          </a:p>
        </p:txBody>
      </p:sp>
    </p:spTree>
    <p:extLst>
      <p:ext uri="{BB962C8B-B14F-4D97-AF65-F5344CB8AC3E}">
        <p14:creationId xmlns:p14="http://schemas.microsoft.com/office/powerpoint/2010/main" val="3734352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44C1A1-5A95-0E60-8174-B2D8718315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タイトル 1">
            <a:extLst>
              <a:ext uri="{FF2B5EF4-FFF2-40B4-BE49-F238E27FC236}">
                <a16:creationId xmlns:a16="http://schemas.microsoft.com/office/drawing/2014/main" id="{A74616FA-AAC1-2F1C-9136-CA81CA9AB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eaLnBrk="1" hangingPunct="1">
              <a:buNone/>
            </a:pPr>
            <a:r>
              <a:rPr lang="ja-JP" altLang="en-US" sz="2800" dirty="0"/>
              <a:t>イエスに栄光あれ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CA27C2F8-CA08-6713-35F1-90C82D27F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ホザナ　ホザナ　ホザナ　ホザナ　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イエスに　栄光あれ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ホザナ　ホザナ　ホザナ　ホザナ　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イエスに　栄光あれ</a:t>
            </a: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0985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30989-2903-9D8E-3D92-AD4720F716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タイトル 1">
            <a:extLst>
              <a:ext uri="{FF2B5EF4-FFF2-40B4-BE49-F238E27FC236}">
                <a16:creationId xmlns:a16="http://schemas.microsoft.com/office/drawing/2014/main" id="{6C6A38BE-4320-96C1-07CC-19560C881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eaLnBrk="1" hangingPunct="1">
              <a:buNone/>
            </a:pPr>
            <a:r>
              <a:rPr lang="ja-JP" altLang="en-US" sz="2800" dirty="0"/>
              <a:t>イエスに栄光あれ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BDA4569C-9637-5146-10B3-9B7364687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②きよい　手を高くあげて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主よ　御前に　今行きます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つたない　賛美だけれど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心込めて　ささげます</a:t>
            </a:r>
          </a:p>
        </p:txBody>
      </p:sp>
    </p:spTree>
    <p:extLst>
      <p:ext uri="{BB962C8B-B14F-4D97-AF65-F5344CB8AC3E}">
        <p14:creationId xmlns:p14="http://schemas.microsoft.com/office/powerpoint/2010/main" val="1209907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28DB4-9C30-233F-B792-F42F459FB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タイトル 1">
            <a:extLst>
              <a:ext uri="{FF2B5EF4-FFF2-40B4-BE49-F238E27FC236}">
                <a16:creationId xmlns:a16="http://schemas.microsoft.com/office/drawing/2014/main" id="{BDE6DBD2-EE0A-C509-4375-9FA897EBA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eaLnBrk="1" hangingPunct="1">
              <a:buNone/>
            </a:pPr>
            <a:r>
              <a:rPr lang="ja-JP" altLang="en-US" sz="2800" dirty="0"/>
              <a:t>イエスに栄光あれ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2D83E9F2-2E03-4A9D-FF5E-ACDE6695A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偉大な　あなたの　みわざを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変わらない　あなたの　愛を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大いなる　あなたの御名を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たたえます</a:t>
            </a:r>
          </a:p>
        </p:txBody>
      </p:sp>
    </p:spTree>
    <p:extLst>
      <p:ext uri="{BB962C8B-B14F-4D97-AF65-F5344CB8AC3E}">
        <p14:creationId xmlns:p14="http://schemas.microsoft.com/office/powerpoint/2010/main" val="2890955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87E85-1AD5-DF1A-67BA-A08DA98D5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タイトル 1">
            <a:extLst>
              <a:ext uri="{FF2B5EF4-FFF2-40B4-BE49-F238E27FC236}">
                <a16:creationId xmlns:a16="http://schemas.microsoft.com/office/drawing/2014/main" id="{7570A963-2761-EC43-AF67-1905AEBE9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eaLnBrk="1" hangingPunct="1">
              <a:buNone/>
            </a:pPr>
            <a:r>
              <a:rPr lang="ja-JP" altLang="en-US" sz="2800" dirty="0"/>
              <a:t>イエスに栄光あれ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6D480F8C-C823-DAA9-D245-6063A0CB4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ホザナ　ホザナ　ホザナ　ホザナ　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イエスに　栄光あれ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ホザナ　ホザナ　ホザナ　ホザナ　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イエスに　栄光あれ</a:t>
            </a: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69871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3672</TotalTime>
  <Words>138</Words>
  <Application>Microsoft Office PowerPoint</Application>
  <PresentationFormat>画面に合わせる (4:3)</PresentationFormat>
  <Paragraphs>36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13</vt:i4>
      </vt:variant>
      <vt:variant>
        <vt:lpstr>スライド タイトル</vt:lpstr>
      </vt:variant>
      <vt:variant>
        <vt:i4>6</vt:i4>
      </vt:variant>
    </vt:vector>
  </HeadingPairs>
  <TitlesOfParts>
    <vt:vector size="22" baseType="lpstr">
      <vt:lpstr>Arial</vt:lpstr>
      <vt:lpstr>Calibri</vt:lpstr>
      <vt:lpstr>Times New Roman</vt:lpstr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イエスに栄光あれ</vt:lpstr>
      <vt:lpstr>イエスに栄光あれ</vt:lpstr>
      <vt:lpstr>イエスに栄光あれ</vt:lpstr>
      <vt:lpstr>イエスに栄光あれ</vt:lpstr>
      <vt:lpstr>イエスに栄光あれ</vt:lpstr>
      <vt:lpstr>イエスに栄光あれ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顕 久保田</cp:lastModifiedBy>
  <cp:revision>655</cp:revision>
  <dcterms:created xsi:type="dcterms:W3CDTF">2006-04-22T13:04:33Z</dcterms:created>
  <dcterms:modified xsi:type="dcterms:W3CDTF">2025-01-19T03:10:50Z</dcterms:modified>
</cp:coreProperties>
</file>