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589" r:id="rId14"/>
    <p:sldId id="1590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589"/>
            <p14:sldId id="1590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7" autoAdjust="0"/>
    <p:restoredTop sz="94374" autoAdjust="0"/>
  </p:normalViewPr>
  <p:slideViewPr>
    <p:cSldViewPr>
      <p:cViewPr varScale="1">
        <p:scale>
          <a:sx n="68" d="100"/>
          <a:sy n="68" d="100"/>
        </p:scale>
        <p:origin x="-2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2017/11/19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2017/11/19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/>
              <a:t>イェス様触れてください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049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イェスさま　ふれてください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みまえに　ちかづく　わたしに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イェスさま　ふれてください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その　みてのなかで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0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イェス様触れて</a:t>
            </a:r>
            <a:r>
              <a:rPr lang="ja-JP" altLang="en-US" sz="2800" dirty="0" smtClean="0"/>
              <a:t>ください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049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声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をあげて　あなたをたたえます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すべてのすべて　あなたを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もとめつづけます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06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</TotalTime>
  <Words>15</Words>
  <Application>Microsoft Office PowerPoint</Application>
  <PresentationFormat>画面に合わせる (4:3)</PresentationFormat>
  <Paragraphs>11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イェス様触れてください</vt:lpstr>
      <vt:lpstr>イェス様触れてください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654</cp:revision>
  <dcterms:created xsi:type="dcterms:W3CDTF">2006-04-22T13:04:33Z</dcterms:created>
  <dcterms:modified xsi:type="dcterms:W3CDTF">2017-11-19T06:06:59Z</dcterms:modified>
</cp:coreProperties>
</file>