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804" r:id="rId3"/>
  </p:sldMasterIdLst>
  <p:notesMasterIdLst>
    <p:notesMasterId r:id="rId5"/>
  </p:notesMasterIdLst>
  <p:sldIdLst>
    <p:sldId id="1589" r:id="rId4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>
            <p14:sldId id="1589"/>
          </p14:sldIdLst>
        </p14:section>
        <p14:section name="タイトルなしのセクション" id="{5B034AC2-C025-4503-AB5D-80BE943406CF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FF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447" autoAdjust="0"/>
    <p:restoredTop sz="94374" autoAdjust="0"/>
  </p:normalViewPr>
  <p:slideViewPr>
    <p:cSldViewPr>
      <p:cViewPr varScale="1">
        <p:scale>
          <a:sx n="47" d="100"/>
          <a:sy n="47" d="100"/>
        </p:scale>
        <p:origin x="29" y="10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"/>
    </p:cViewPr>
  </p:sorterViewPr>
  <p:notesViewPr>
    <p:cSldViewPr>
      <p:cViewPr varScale="1">
        <p:scale>
          <a:sx n="57" d="100"/>
          <a:sy n="57" d="100"/>
        </p:scale>
        <p:origin x="2184" y="72"/>
      </p:cViewPr>
      <p:guideLst/>
    </p:cSldViewPr>
  </p:notes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2022/12/16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1087324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2022/12/16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2022/12/16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2022/12/16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2022/12/16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2022/12/16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2022/12/16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2022/12/16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2022/12/16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2022/12/16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2022/12/16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2022/12/16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2022/12/16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2022/12/16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2022/12/16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2022/12/16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2022/12/16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592557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2022/12/16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697471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2022/12/16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242728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2022/12/16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961715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2022/12/16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6607583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2022/12/16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817159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2022/12/16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74725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2022/12/16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2022/12/16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07681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2022/12/16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984140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2022/12/16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7681338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2022/12/16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85494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2022/12/16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2022/12/16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2022/12/16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2022/12/16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2022/12/16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2022/12/16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7636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827584" y="0"/>
            <a:ext cx="7772400" cy="1143000"/>
          </a:xfrm>
        </p:spPr>
        <p:txBody>
          <a:bodyPr/>
          <a:lstStyle/>
          <a:p>
            <a:pPr>
              <a:buNone/>
            </a:pPr>
            <a:r>
              <a:rPr lang="ja-JP" altLang="en-US" sz="2800" dirty="0"/>
              <a:t>イェス、あなたの名は</a:t>
            </a:r>
            <a:endParaRPr lang="ja-JP" altLang="en-US" sz="2800" dirty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32049" y="1125538"/>
            <a:ext cx="8964487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イェス あなたの名は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なによりも　素晴らしい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インマヌエル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主は私と共にいる　いつまでも</a:t>
            </a:r>
          </a:p>
        </p:txBody>
      </p:sp>
    </p:spTree>
    <p:extLst>
      <p:ext uri="{BB962C8B-B14F-4D97-AF65-F5344CB8AC3E}">
        <p14:creationId xmlns:p14="http://schemas.microsoft.com/office/powerpoint/2010/main" val="276067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3672</TotalTime>
  <Words>26</Words>
  <Application>Microsoft Office PowerPoint</Application>
  <PresentationFormat>画面に合わせる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Arial</vt:lpstr>
      <vt:lpstr>Calibri</vt:lpstr>
      <vt:lpstr>Times New Roman</vt:lpstr>
      <vt:lpstr>Office テーマ</vt:lpstr>
      <vt:lpstr>1_Office テーマ</vt:lpstr>
      <vt:lpstr>11_Office テーマ</vt:lpstr>
      <vt:lpstr>イェス、あなたの名は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psalm</cp:lastModifiedBy>
  <cp:revision>655</cp:revision>
  <dcterms:created xsi:type="dcterms:W3CDTF">2006-04-22T13:04:33Z</dcterms:created>
  <dcterms:modified xsi:type="dcterms:W3CDTF">2022-12-16T02:11:20Z</dcterms:modified>
</cp:coreProperties>
</file>