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7412C-FC0D-4AC2-A07E-D67A9D17F5D7}" type="datetimeFigureOut">
              <a:rPr kumimoji="1" lang="ja-JP" altLang="en-US" smtClean="0"/>
              <a:t>2019/12/7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B56C9-BD2D-445E-8AB7-121121CBC1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13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7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3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8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01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39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79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4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4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2019/12/7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030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5082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インマルエル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1578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インマヌエル　くすしき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その名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は　インマヌエル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とも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におられ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わが神　インマヌエル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4146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インマルエル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インマルエル</dc:title>
  <dc:creator>sugitachurch@outlook.jp</dc:creator>
  <cp:lastModifiedBy>sugitachurch@outlook.jp</cp:lastModifiedBy>
  <cp:revision>1</cp:revision>
  <dcterms:created xsi:type="dcterms:W3CDTF">2019-12-07T07:20:02Z</dcterms:created>
  <dcterms:modified xsi:type="dcterms:W3CDTF">2019-12-07T07:21:04Z</dcterms:modified>
</cp:coreProperties>
</file>