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20.xml" ContentType="application/vnd.openxmlformats-officedocument.presentationml.slideLayout+xml"/>
  <Override PartName="/ppt/slideLayouts/slideLayout121.xml" ContentType="application/vnd.openxmlformats-officedocument.presentationml.slideLayout+xml"/>
  <Override PartName="/ppt/slideLayouts/slideLayout122.xml" ContentType="application/vnd.openxmlformats-officedocument.presentationml.slideLayout+xml"/>
  <Override PartName="/ppt/slideLayouts/slideLayout123.xml" ContentType="application/vnd.openxmlformats-officedocument.presentationml.slideLayout+xml"/>
  <Override PartName="/ppt/slideLayouts/slideLayout124.xml" ContentType="application/vnd.openxmlformats-officedocument.presentationml.slideLayout+xml"/>
  <Override PartName="/ppt/slideLayouts/slideLayout125.xml" ContentType="application/vnd.openxmlformats-officedocument.presentationml.slideLayout+xml"/>
  <Override PartName="/ppt/slideLayouts/slideLayout126.xml" ContentType="application/vnd.openxmlformats-officedocument.presentationml.slideLayout+xml"/>
  <Override PartName="/ppt/slideLayouts/slideLayout127.xml" ContentType="application/vnd.openxmlformats-officedocument.presentationml.slideLayout+xml"/>
  <Override PartName="/ppt/slideLayouts/slideLayout128.xml" ContentType="application/vnd.openxmlformats-officedocument.presentationml.slideLayout+xml"/>
  <Override PartName="/ppt/slideLayouts/slideLayout129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30.xml" ContentType="application/vnd.openxmlformats-officedocument.presentationml.slideLayout+xml"/>
  <Override PartName="/ppt/slideLayouts/slideLayout131.xml" ContentType="application/vnd.openxmlformats-officedocument.presentationml.slideLayout+xml"/>
  <Override PartName="/ppt/slideLayouts/slideLayout132.xml" ContentType="application/vnd.openxmlformats-officedocument.presentationml.slideLayout+xml"/>
  <Override PartName="/ppt/slideLayouts/slideLayout133.xml" ContentType="application/vnd.openxmlformats-officedocument.presentationml.slideLayout+xml"/>
  <Override PartName="/ppt/slideLayouts/slideLayout134.xml" ContentType="application/vnd.openxmlformats-officedocument.presentationml.slideLayout+xml"/>
  <Override PartName="/ppt/slideLayouts/slideLayout135.xml" ContentType="application/vnd.openxmlformats-officedocument.presentationml.slideLayout+xml"/>
  <Override PartName="/ppt/slideLayouts/slideLayout136.xml" ContentType="application/vnd.openxmlformats-officedocument.presentationml.slideLayout+xml"/>
  <Override PartName="/ppt/slideLayouts/slideLayout137.xml" ContentType="application/vnd.openxmlformats-officedocument.presentationml.slideLayout+xml"/>
  <Override PartName="/ppt/slideLayouts/slideLayout138.xml" ContentType="application/vnd.openxmlformats-officedocument.presentationml.slideLayout+xml"/>
  <Override PartName="/ppt/slideLayouts/slideLayout139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40.xml" ContentType="application/vnd.openxmlformats-officedocument.presentationml.slideLayout+xml"/>
  <Override PartName="/ppt/slideLayouts/slideLayout141.xml" ContentType="application/vnd.openxmlformats-officedocument.presentationml.slideLayout+xml"/>
  <Override PartName="/ppt/slideLayouts/slideLayout142.xml" ContentType="application/vnd.openxmlformats-officedocument.presentationml.slideLayout+xml"/>
  <Override PartName="/ppt/slideLayouts/slideLayout143.xml" ContentType="application/vnd.openxmlformats-officedocument.presentationml.slideLayout+xml"/>
  <Override PartName="/ppt/slideLayouts/slideLayout144.xml" ContentType="application/vnd.openxmlformats-officedocument.presentationml.slideLayout+xml"/>
  <Override PartName="/ppt/slideLayouts/slideLayout145.xml" ContentType="application/vnd.openxmlformats-officedocument.presentationml.slideLayout+xml"/>
  <Override PartName="/ppt/slideLayouts/slideLayout146.xml" ContentType="application/vnd.openxmlformats-officedocument.presentationml.slideLayout+xml"/>
  <Override PartName="/ppt/slideLayouts/slideLayout147.xml" ContentType="application/vnd.openxmlformats-officedocument.presentationml.slideLayout+xml"/>
  <Override PartName="/ppt/slideLayouts/slideLayout148.xml" ContentType="application/vnd.openxmlformats-officedocument.presentationml.slideLayout+xml"/>
  <Override PartName="/ppt/slideLayouts/slideLayout149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50.xml" ContentType="application/vnd.openxmlformats-officedocument.presentationml.slideLayout+xml"/>
  <Override PartName="/ppt/slideLayouts/slideLayout151.xml" ContentType="application/vnd.openxmlformats-officedocument.presentationml.slideLayout+xml"/>
  <Override PartName="/ppt/slideLayouts/slideLayout152.xml" ContentType="application/vnd.openxmlformats-officedocument.presentationml.slideLayout+xml"/>
  <Override PartName="/ppt/slideLayouts/slideLayout153.xml" ContentType="application/vnd.openxmlformats-officedocument.presentationml.slideLayout+xml"/>
  <Override PartName="/ppt/slideLayouts/slideLayout154.xml" ContentType="application/vnd.openxmlformats-officedocument.presentationml.slideLayout+xml"/>
  <Override PartName="/ppt/slideLayouts/slideLayout155.xml" ContentType="application/vnd.openxmlformats-officedocument.presentationml.slideLayout+xml"/>
  <Override PartName="/ppt/slideLayouts/slideLayout156.xml" ContentType="application/vnd.openxmlformats-officedocument.presentationml.slideLayout+xml"/>
  <Override PartName="/ppt/slideLayouts/slideLayout157.xml" ContentType="application/vnd.openxmlformats-officedocument.presentationml.slideLayout+xml"/>
  <Override PartName="/ppt/slideLayouts/slideLayout158.xml" ContentType="application/vnd.openxmlformats-officedocument.presentationml.slideLayout+xml"/>
  <Override PartName="/ppt/slideLayouts/slideLayout159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60.xml" ContentType="application/vnd.openxmlformats-officedocument.presentationml.slideLayout+xml"/>
  <Override PartName="/ppt/slideLayouts/slideLayout161.xml" ContentType="application/vnd.openxmlformats-officedocument.presentationml.slideLayout+xml"/>
  <Override PartName="/ppt/slideLayouts/slideLayout162.xml" ContentType="application/vnd.openxmlformats-officedocument.presentationml.slideLayout+xml"/>
  <Override PartName="/ppt/slideLayouts/slideLayout163.xml" ContentType="application/vnd.openxmlformats-officedocument.presentationml.slideLayout+xml"/>
  <Override PartName="/ppt/slideLayouts/slideLayout164.xml" ContentType="application/vnd.openxmlformats-officedocument.presentationml.slideLayout+xml"/>
  <Override PartName="/ppt/slideLayouts/slideLayout165.xml" ContentType="application/vnd.openxmlformats-officedocument.presentationml.slideLayout+xml"/>
  <Override PartName="/ppt/slideLayouts/slideLayout166.xml" ContentType="application/vnd.openxmlformats-officedocument.presentationml.slideLayout+xml"/>
  <Override PartName="/ppt/slideLayouts/slideLayout167.xml" ContentType="application/vnd.openxmlformats-officedocument.presentationml.slideLayout+xml"/>
  <Override PartName="/ppt/slideLayouts/slideLayout168.xml" ContentType="application/vnd.openxmlformats-officedocument.presentationml.slideLayout+xml"/>
  <Override PartName="/ppt/slideLayouts/slideLayout169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70.xml" ContentType="application/vnd.openxmlformats-officedocument.presentationml.slideLayout+xml"/>
  <Override PartName="/ppt/slideLayouts/slideLayout171.xml" ContentType="application/vnd.openxmlformats-officedocument.presentationml.slideLayout+xml"/>
  <Override PartName="/ppt/slideLayouts/slideLayout172.xml" ContentType="application/vnd.openxmlformats-officedocument.presentationml.slideLayout+xml"/>
  <Override PartName="/ppt/slideLayouts/slideLayout173.xml" ContentType="application/vnd.openxmlformats-officedocument.presentationml.slideLayout+xml"/>
  <Override PartName="/ppt/slideLayouts/slideLayout174.xml" ContentType="application/vnd.openxmlformats-officedocument.presentationml.slideLayout+xml"/>
  <Override PartName="/ppt/slideLayouts/slideLayout175.xml" ContentType="application/vnd.openxmlformats-officedocument.presentationml.slideLayout+xml"/>
  <Override PartName="/ppt/slideLayouts/slideLayout176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Masters/slideMaster13.xml" ContentType="application/vnd.openxmlformats-officedocument.presentationml.slideMaster+xml"/>
  <Override PartName="/ppt/slideMasters/slideMaster14.xml" ContentType="application/vnd.openxmlformats-officedocument.presentationml.slideMaster+xml"/>
  <Override PartName="/ppt/slideMasters/slideMaster15.xml" ContentType="application/vnd.openxmlformats-officedocument.presentationml.slideMaster+xml"/>
  <Override PartName="/ppt/slideMasters/slideMaster16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10.xml" ContentType="application/vnd.openxmlformats-officedocument.theme+xml"/>
  <Override PartName="/ppt/theme/theme11.xml" ContentType="application/vnd.openxmlformats-officedocument.theme+xml"/>
  <Override PartName="/ppt/theme/theme12.xml" ContentType="application/vnd.openxmlformats-officedocument.theme+xml"/>
  <Override PartName="/ppt/theme/theme13.xml" ContentType="application/vnd.openxmlformats-officedocument.theme+xml"/>
  <Override PartName="/ppt/theme/theme14.xml" ContentType="application/vnd.openxmlformats-officedocument.theme+xml"/>
  <Override PartName="/ppt/theme/theme15.xml" ContentType="application/vnd.openxmlformats-officedocument.theme+xml"/>
  <Override PartName="/ppt/theme/theme16.xml" ContentType="application/vnd.openxmlformats-officedocument.theme+xml"/>
  <Override PartName="/ppt/theme/theme17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theme/theme7.xml" ContentType="application/vnd.openxmlformats-officedocument.theme+xml"/>
  <Override PartName="/ppt/theme/theme8.xml" ContentType="application/vnd.openxmlformats-officedocument.theme+xml"/>
  <Override PartName="/ppt/theme/theme9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84" r:id="rId2"/>
    <p:sldMasterId id="2147483696" r:id="rId3"/>
    <p:sldMasterId id="2147483708" r:id="rId4"/>
    <p:sldMasterId id="2147483720" r:id="rId5"/>
    <p:sldMasterId id="2147483732" r:id="rId6"/>
    <p:sldMasterId id="2147483744" r:id="rId7"/>
    <p:sldMasterId id="2147483756" r:id="rId8"/>
    <p:sldMasterId id="2147483768" r:id="rId9"/>
    <p:sldMasterId id="2147483780" r:id="rId10"/>
    <p:sldMasterId id="2147483792" r:id="rId11"/>
    <p:sldMasterId id="2147483804" r:id="rId12"/>
    <p:sldMasterId id="2147483816" r:id="rId13"/>
    <p:sldMasterId id="2147483828" r:id="rId14"/>
    <p:sldMasterId id="2147483840" r:id="rId15"/>
    <p:sldMasterId id="2147483852" r:id="rId16"/>
  </p:sldMasterIdLst>
  <p:notesMasterIdLst>
    <p:notesMasterId r:id="rId20"/>
  </p:notesMasterIdLst>
  <p:sldIdLst>
    <p:sldId id="1992" r:id="rId17"/>
    <p:sldId id="1993" r:id="rId18"/>
    <p:sldId id="1994" r:id="rId19"/>
  </p:sldIdLst>
  <p:sldSz cx="9144000" cy="6858000" type="screen4x3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既定のセクション" id="{484727CD-1C42-4E7B-8E16-52324DD8BE11}">
          <p14:sldIdLst/>
        </p14:section>
        <p14:section name="タイトルなしのセクション" id="{5B034AC2-C025-4503-AB5D-80BE943406CF}">
          <p14:sldIdLst>
            <p14:sldId id="1992"/>
            <p14:sldId id="1993"/>
            <p14:sldId id="1994"/>
          </p14:sldIdLst>
        </p14:section>
      </p14:sectionLst>
    </p:ex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  <a:srgbClr val="FFFFFF"/>
    <a:srgbClr val="CCFFFF"/>
    <a:srgbClr val="66FFFF"/>
    <a:srgbClr val="FF7C80"/>
    <a:srgbClr val="FF505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1599" autoAdjust="0"/>
    <p:restoredTop sz="94374" autoAdjust="0"/>
  </p:normalViewPr>
  <p:slideViewPr>
    <p:cSldViewPr>
      <p:cViewPr varScale="1">
        <p:scale>
          <a:sx n="66" d="100"/>
          <a:sy n="66" d="100"/>
        </p:scale>
        <p:origin x="-234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30"/>
    </p:cViewPr>
  </p:sorterViewPr>
  <p:notesViewPr>
    <p:cSldViewPr>
      <p:cViewPr varScale="1">
        <p:scale>
          <a:sx n="57" d="100"/>
          <a:sy n="57" d="100"/>
        </p:scale>
        <p:origin x="2184" y="72"/>
      </p:cViewPr>
      <p:guideLst/>
    </p:cSldViewPr>
  </p:notesViewPr>
  <p:gridSpacing cx="72008" cy="72008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Master" Target="slideMasters/slideMaster3.xml"/><Relationship Id="rId4" Type="http://schemas.openxmlformats.org/officeDocument/2006/relationships/slideMaster" Target="slideMasters/slideMaster4.xml"/><Relationship Id="rId5" Type="http://schemas.openxmlformats.org/officeDocument/2006/relationships/slideMaster" Target="slideMasters/slideMaster5.xml"/><Relationship Id="rId6" Type="http://schemas.openxmlformats.org/officeDocument/2006/relationships/slideMaster" Target="slideMasters/slideMaster6.xml"/><Relationship Id="rId7" Type="http://schemas.openxmlformats.org/officeDocument/2006/relationships/slideMaster" Target="slideMasters/slideMaster7.xml"/><Relationship Id="rId8" Type="http://schemas.openxmlformats.org/officeDocument/2006/relationships/slideMaster" Target="slideMasters/slideMaster8.xml"/><Relationship Id="rId9" Type="http://schemas.openxmlformats.org/officeDocument/2006/relationships/slideMaster" Target="slideMasters/slideMaster9.xml"/><Relationship Id="rId10" Type="http://schemas.openxmlformats.org/officeDocument/2006/relationships/slideMaster" Target="slideMasters/slideMaster10.xml"/><Relationship Id="rId11" Type="http://schemas.openxmlformats.org/officeDocument/2006/relationships/slideMaster" Target="slideMasters/slideMaster11.xml"/><Relationship Id="rId12" Type="http://schemas.openxmlformats.org/officeDocument/2006/relationships/slideMaster" Target="slideMasters/slideMaster12.xml"/><Relationship Id="rId13" Type="http://schemas.openxmlformats.org/officeDocument/2006/relationships/slideMaster" Target="slideMasters/slideMaster13.xml"/><Relationship Id="rId14" Type="http://schemas.openxmlformats.org/officeDocument/2006/relationships/slideMaster" Target="slideMasters/slideMaster14.xml"/><Relationship Id="rId15" Type="http://schemas.openxmlformats.org/officeDocument/2006/relationships/slideMaster" Target="slideMasters/slideMaster15.xml"/><Relationship Id="rId16" Type="http://schemas.openxmlformats.org/officeDocument/2006/relationships/slideMaster" Target="slideMasters/slideMaster16.xml"/><Relationship Id="rId17" Type="http://schemas.openxmlformats.org/officeDocument/2006/relationships/slide" Target="slides/slide1.xml"/><Relationship Id="rId18" Type="http://schemas.openxmlformats.org/officeDocument/2006/relationships/slide" Target="slides/slide2.xml"/><Relationship Id="rId19" Type="http://schemas.openxmlformats.org/officeDocument/2006/relationships/slide" Target="slides/slide3.xml"/><Relationship Id="rId20" Type="http://schemas.openxmlformats.org/officeDocument/2006/relationships/notesMaster" Target="notesMasters/notesMaster1.xml"/><Relationship Id="rId21" Type="http://schemas.openxmlformats.org/officeDocument/2006/relationships/presProps" Target="presProps.xml"/><Relationship Id="rId22" Type="http://schemas.openxmlformats.org/officeDocument/2006/relationships/viewProps" Target="viewProps.xml"/><Relationship Id="rId23" Type="http://schemas.openxmlformats.org/officeDocument/2006/relationships/theme" Target="theme/theme1.xml"/><Relationship Id="rId24" Type="http://schemas.openxmlformats.org/officeDocument/2006/relationships/tableStyles" Target="tableStyles.xml"/></Relationships>
</file>

<file path=ppt/notesMasters/_rels/notesMaster1.xml.rels><?xml version='1.0' encoding='UTF-8' standalone='yes'?>
<Relationships xmlns="http://schemas.openxmlformats.org/package/2006/relationships"><Relationship Id="rId1" Type="http://schemas.openxmlformats.org/officeDocument/2006/relationships/theme" Target="../theme/theme17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BC611A0-D3D3-4395-98F8-C0B7AD967011}" type="datetimeFigureOut">
              <a:rPr kumimoji="1" lang="ja-JP" altLang="en-US" smtClean="0"/>
              <a:pPr/>
              <a:t>2019/10/20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3C3046-91A5-4F22-B90B-41EF4517A29F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6680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A3FAFD-97FD-476F-875C-65D162E65A25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0754514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A3FAFD-97FD-476F-875C-65D162E65A25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0754514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A3FAFD-97FD-476F-875C-65D162E65A25}" type="slidenum">
              <a:rPr kumimoji="1" lang="ja-JP" altLang="en-US" smtClean="0"/>
              <a:t>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07545147"/>
      </p:ext>
    </p:extLst>
  </p:cSld>
  <p:clrMapOvr>
    <a:masterClrMapping/>
  </p:clrMapOvr>
</p:note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4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4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4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4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4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5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5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5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5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6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6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6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6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6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6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6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6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6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7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7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7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7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7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7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7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BBC66411-428C-4BF4-B1E4-451FADA36EA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2019/10/20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D853A099-626D-467C-9968-161741A77C6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5796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D09C900-3B3C-46ED-AAA2-3C515FDD42F0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2019/10/20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81B4541-92A8-4A14-8942-0006E885EE7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434064"/>
      </p:ext>
    </p:extLst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7EE2346D-8059-45BC-9C3D-88EF319C88C9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2019/10/20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A0811A28-CDAB-4D52-96C4-EFE8724F085D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9645371"/>
      </p:ext>
    </p:extLst>
  </p:cSld>
  <p:clrMapOvr>
    <a:masterClrMapping/>
  </p:clrMapOvr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B6C8323-BB3C-4870-B5CB-BCC8F9B89D9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2019/10/20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9B695A5-C12B-4EF2-BB2D-A6BF3D98C5B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7142339"/>
      </p:ext>
    </p:extLst>
  </p:cSld>
  <p:clrMapOvr>
    <a:masterClrMapping/>
  </p:clrMapOvr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89542F1-9F69-4269-AD48-3215F3673C5E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2019/10/20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CAE9B50-B7AE-45F6-AAE6-29E100CE346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549531"/>
      </p:ext>
    </p:extLst>
  </p:cSld>
  <p:clrMapOvr>
    <a:masterClrMapping/>
  </p:clrMapOvr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6B2307F-4E6B-491A-A464-A5D5B9C3C31D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2019/10/20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A45253A-4179-4A2B-A07A-2BA9254A241A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8251412"/>
      </p:ext>
    </p:extLst>
  </p:cSld>
  <p:clrMapOvr>
    <a:masterClrMapping/>
  </p:clrMapOvr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4EB7D85-2049-4E18-AAB6-E54F3E493EE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2019/10/20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FA2A869-721B-4BE0-8259-B98DAE34EE3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2044312"/>
      </p:ext>
    </p:extLst>
  </p:cSld>
  <p:clrMapOvr>
    <a:masterClrMapping/>
  </p:clrMapOvr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F8E0D7D-650B-4325-B658-0378A1C025FF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2019/10/20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EAD86A5-6094-4560-856F-B57F606F63F0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8802509"/>
      </p:ext>
    </p:extLst>
  </p:cSld>
  <p:clrMapOvr>
    <a:masterClrMapping/>
  </p:clrMapOvr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710635E-0B54-49B9-81D4-514EDBC21237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2019/10/20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9B52135-2ECD-4735-8D2F-9D7BEE607072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62084"/>
      </p:ext>
    </p:extLst>
  </p:cSld>
  <p:clrMapOvr>
    <a:masterClrMapping/>
  </p:clrMapOvr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3410027-BCDF-4E50-887A-748B03A9A3D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2019/10/20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AB45A4C-EF78-42DF-A6C2-034678163D5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1865502"/>
      </p:ext>
    </p:extLst>
  </p:cSld>
  <p:clrMapOvr>
    <a:masterClrMapping/>
  </p:clrMapOvr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FF3DFAB-25E1-4D28-830B-3245E92291F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2019/10/20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307CA5F-57D8-4D36-B045-8DBA3A4D7656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68138239"/>
      </p:ext>
    </p:extLst>
  </p:cSld>
  <p:clrMapOvr>
    <a:masterClrMapping/>
  </p:clrMapOvr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6695BD5-59C3-4F12-B772-0622E60DA56D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2019/10/20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F7BA287-5176-49C6-A834-999204246155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09586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1D0AAF8-CEC1-4269-BFDA-56AAF918C385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2019/10/20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E8C9DB6-A205-4F87-8ABA-C3C23FE6B34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6596327"/>
      </p:ext>
    </p:extLst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0D31533-1D2B-4EB4-AFC8-E0BEADE4CEE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2019/10/20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134F2CF-1436-496C-BC4C-599CE511FCAF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2607237"/>
      </p:ext>
    </p:extLst>
  </p:cSld>
  <p:clrMapOvr>
    <a:masterClrMapping/>
  </p:clrMapOvr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7EE2346D-8059-45BC-9C3D-88EF319C88C9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2019/10/20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A0811A28-CDAB-4D52-96C4-EFE8724F085D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94199243"/>
      </p:ext>
    </p:extLst>
  </p:cSld>
  <p:clrMapOvr>
    <a:masterClrMapping/>
  </p:clrMapOvr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B6C8323-BB3C-4870-B5CB-BCC8F9B89D9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2019/10/20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9B695A5-C12B-4EF2-BB2D-A6BF3D98C5B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0425934"/>
      </p:ext>
    </p:extLst>
  </p:cSld>
  <p:clrMapOvr>
    <a:masterClrMapping/>
  </p:clrMapOvr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89542F1-9F69-4269-AD48-3215F3673C5E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2019/10/20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CAE9B50-B7AE-45F6-AAE6-29E100CE346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3206251"/>
      </p:ext>
    </p:extLst>
  </p:cSld>
  <p:clrMapOvr>
    <a:masterClrMapping/>
  </p:clrMapOvr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6B2307F-4E6B-491A-A464-A5D5B9C3C31D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2019/10/20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A45253A-4179-4A2B-A07A-2BA9254A241A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8364226"/>
      </p:ext>
    </p:extLst>
  </p:cSld>
  <p:clrMapOvr>
    <a:masterClrMapping/>
  </p:clrMapOvr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4EB7D85-2049-4E18-AAB6-E54F3E493EE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2019/10/20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FA2A869-721B-4BE0-8259-B98DAE34EE3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0656228"/>
      </p:ext>
    </p:extLst>
  </p:cSld>
  <p:clrMapOvr>
    <a:masterClrMapping/>
  </p:clrMapOvr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F8E0D7D-650B-4325-B658-0378A1C025FF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2019/10/20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EAD86A5-6094-4560-856F-B57F606F63F0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6172610"/>
      </p:ext>
    </p:extLst>
  </p:cSld>
  <p:clrMapOvr>
    <a:masterClrMapping/>
  </p:clrMapOvr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710635E-0B54-49B9-81D4-514EDBC21237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2019/10/20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9B52135-2ECD-4735-8D2F-9D7BEE607072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11050108"/>
      </p:ext>
    </p:extLst>
  </p:cSld>
  <p:clrMapOvr>
    <a:masterClrMapping/>
  </p:clrMapOvr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3410027-BCDF-4E50-887A-748B03A9A3D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2019/10/20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AB45A4C-EF78-42DF-A6C2-034678163D5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22260410"/>
      </p:ext>
    </p:extLst>
  </p:cSld>
  <p:clrMapOvr>
    <a:masterClrMapping/>
  </p:clrMapOvr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FF3DFAB-25E1-4D28-830B-3245E92291F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2019/10/20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307CA5F-57D8-4D36-B045-8DBA3A4D7656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815689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BBC66411-428C-4BF4-B1E4-451FADA36EA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2019/10/20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D853A099-626D-467C-9968-161741A77C6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5695390"/>
      </p:ext>
    </p:extLst>
  </p:cSld>
  <p:clrMapOvr>
    <a:masterClrMapping/>
  </p:clrMapOvr>
</p:sldLayout>
</file>

<file path=ppt/slideLayouts/slideLayout1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6695BD5-59C3-4F12-B772-0622E60DA56D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2019/10/20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F7BA287-5176-49C6-A834-999204246155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30164040"/>
      </p:ext>
    </p:extLst>
  </p:cSld>
  <p:clrMapOvr>
    <a:masterClrMapping/>
  </p:clrMapOvr>
</p:sldLayout>
</file>

<file path=ppt/slideLayouts/slideLayout1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0D31533-1D2B-4EB4-AFC8-E0BEADE4CEE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2019/10/20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134F2CF-1436-496C-BC4C-599CE511FCAF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1179186"/>
      </p:ext>
    </p:extLst>
  </p:cSld>
  <p:clrMapOvr>
    <a:masterClrMapping/>
  </p:clrMapOvr>
</p:sldLayout>
</file>

<file path=ppt/slideLayouts/slideLayout1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 サブタイトルの書式設定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2019/10/20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1259255709"/>
      </p:ext>
    </p:extLst>
  </p:cSld>
  <p:clrMapOvr>
    <a:masterClrMapping/>
  </p:clrMapOvr>
</p:sldLayout>
</file>

<file path=ppt/slideLayouts/slideLayout12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2019/10/20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1269747160"/>
      </p:ext>
    </p:extLst>
  </p:cSld>
  <p:clrMapOvr>
    <a:masterClrMapping/>
  </p:clrMapOvr>
</p:sldLayout>
</file>

<file path=ppt/slideLayouts/slideLayout12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2019/10/20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924272867"/>
      </p:ext>
    </p:extLst>
  </p:cSld>
  <p:clrMapOvr>
    <a:masterClrMapping/>
  </p:clrMapOvr>
</p:sldLayout>
</file>

<file path=ppt/slideLayouts/slideLayout12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2019/10/20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1996171555"/>
      </p:ext>
    </p:extLst>
  </p:cSld>
  <p:clrMapOvr>
    <a:masterClrMapping/>
  </p:clrMapOvr>
</p:sldLayout>
</file>

<file path=ppt/slideLayouts/slideLayout12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2019/10/20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1666075839"/>
      </p:ext>
    </p:extLst>
  </p:cSld>
  <p:clrMapOvr>
    <a:masterClrMapping/>
  </p:clrMapOvr>
</p:sldLayout>
</file>

<file path=ppt/slideLayouts/slideLayout12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2019/10/20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3581715989"/>
      </p:ext>
    </p:extLst>
  </p:cSld>
  <p:clrMapOvr>
    <a:masterClrMapping/>
  </p:clrMapOvr>
</p:sldLayout>
</file>

<file path=ppt/slideLayouts/slideLayout12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2019/10/20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3674725494"/>
      </p:ext>
    </p:extLst>
  </p:cSld>
  <p:clrMapOvr>
    <a:masterClrMapping/>
  </p:clrMapOvr>
</p:sldLayout>
</file>

<file path=ppt/slideLayouts/slideLayout12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2019/10/20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007681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375391E-CC9D-42C9-ACD1-0A1D8CD868A5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2019/10/20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2581491-F3DB-4D40-902C-FA57BD15E6E1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1389706"/>
      </p:ext>
    </p:extLst>
  </p:cSld>
  <p:clrMapOvr>
    <a:masterClrMapping/>
  </p:clrMapOvr>
</p:sldLayout>
</file>

<file path=ppt/slideLayouts/slideLayout13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2019/10/20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3398414072"/>
      </p:ext>
    </p:extLst>
  </p:cSld>
  <p:clrMapOvr>
    <a:masterClrMapping/>
  </p:clrMapOvr>
</p:sldLayout>
</file>

<file path=ppt/slideLayouts/slideLayout13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2019/10/20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776813386"/>
      </p:ext>
    </p:extLst>
  </p:cSld>
  <p:clrMapOvr>
    <a:masterClrMapping/>
  </p:clrMapOvr>
</p:sldLayout>
</file>

<file path=ppt/slideLayouts/slideLayout1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2019/10/20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1685494447"/>
      </p:ext>
    </p:extLst>
  </p:cSld>
  <p:clrMapOvr>
    <a:masterClrMapping/>
  </p:clrMapOvr>
</p:sldLayout>
</file>

<file path=ppt/slideLayouts/slideLayout13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 サブタイトルの書式設定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2019/10/20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62506403"/>
      </p:ext>
    </p:extLst>
  </p:cSld>
  <p:clrMapOvr>
    <a:masterClrMapping/>
  </p:clrMapOvr>
</p:sldLayout>
</file>

<file path=ppt/slideLayouts/slideLayout13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2019/10/20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427381924"/>
      </p:ext>
    </p:extLst>
  </p:cSld>
  <p:clrMapOvr>
    <a:masterClrMapping/>
  </p:clrMapOvr>
</p:sldLayout>
</file>

<file path=ppt/slideLayouts/slideLayout13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2019/10/20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135775546"/>
      </p:ext>
    </p:extLst>
  </p:cSld>
  <p:clrMapOvr>
    <a:masterClrMapping/>
  </p:clrMapOvr>
</p:sldLayout>
</file>

<file path=ppt/slideLayouts/slideLayout13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2019/10/20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824549357"/>
      </p:ext>
    </p:extLst>
  </p:cSld>
  <p:clrMapOvr>
    <a:masterClrMapping/>
  </p:clrMapOvr>
</p:sldLayout>
</file>

<file path=ppt/slideLayouts/slideLayout13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2019/10/20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3819753867"/>
      </p:ext>
    </p:extLst>
  </p:cSld>
  <p:clrMapOvr>
    <a:masterClrMapping/>
  </p:clrMapOvr>
</p:sldLayout>
</file>

<file path=ppt/slideLayouts/slideLayout13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2019/10/20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797982230"/>
      </p:ext>
    </p:extLst>
  </p:cSld>
  <p:clrMapOvr>
    <a:masterClrMapping/>
  </p:clrMapOvr>
</p:sldLayout>
</file>

<file path=ppt/slideLayouts/slideLayout13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2019/10/20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33009013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C92598E-7E73-474F-BD39-905EB2A1265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2019/10/20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A6C2AC9-DA82-4F1F-B3A0-67584C11CB56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43262851"/>
      </p:ext>
    </p:extLst>
  </p:cSld>
  <p:clrMapOvr>
    <a:masterClrMapping/>
  </p:clrMapOvr>
</p:sldLayout>
</file>

<file path=ppt/slideLayouts/slideLayout14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2019/10/20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11127182"/>
      </p:ext>
    </p:extLst>
  </p:cSld>
  <p:clrMapOvr>
    <a:masterClrMapping/>
  </p:clrMapOvr>
</p:sldLayout>
</file>

<file path=ppt/slideLayouts/slideLayout14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2019/10/20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839476778"/>
      </p:ext>
    </p:extLst>
  </p:cSld>
  <p:clrMapOvr>
    <a:masterClrMapping/>
  </p:clrMapOvr>
</p:sldLayout>
</file>

<file path=ppt/slideLayouts/slideLayout14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2019/10/20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716743746"/>
      </p:ext>
    </p:extLst>
  </p:cSld>
  <p:clrMapOvr>
    <a:masterClrMapping/>
  </p:clrMapOvr>
</p:sldLayout>
</file>

<file path=ppt/slideLayouts/slideLayout1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2019/10/20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3217278493"/>
      </p:ext>
    </p:extLst>
  </p:cSld>
  <p:clrMapOvr>
    <a:masterClrMapping/>
  </p:clrMapOvr>
</p:sldLayout>
</file>

<file path=ppt/slideLayouts/slideLayout14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 サブタイトルの書式設定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 panose="020B0600070205080204" pitchFamily="50" charset="-128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2019/10/20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 panose="020B0600070205080204" pitchFamily="50" charset="-128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 panose="020B0600070205080204" pitchFamily="50" charset="-128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 panose="020B0600070205080204" pitchFamily="50" charset="-128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245952262"/>
      </p:ext>
    </p:extLst>
  </p:cSld>
  <p:clrMapOvr>
    <a:masterClrMapping/>
  </p:clrMapOvr>
</p:sldLayout>
</file>

<file path=ppt/slideLayouts/slideLayout14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 panose="020B0600070205080204" pitchFamily="50" charset="-128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2019/10/20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 panose="020B0600070205080204" pitchFamily="50" charset="-128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 panose="020B0600070205080204" pitchFamily="50" charset="-128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 panose="020B0600070205080204" pitchFamily="50" charset="-128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558829793"/>
      </p:ext>
    </p:extLst>
  </p:cSld>
  <p:clrMapOvr>
    <a:masterClrMapping/>
  </p:clrMapOvr>
</p:sldLayout>
</file>

<file path=ppt/slideLayouts/slideLayout14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 panose="020B0600070205080204" pitchFamily="50" charset="-128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2019/10/20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 panose="020B0600070205080204" pitchFamily="50" charset="-128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 panose="020B0600070205080204" pitchFamily="50" charset="-128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 panose="020B0600070205080204" pitchFamily="50" charset="-128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937449360"/>
      </p:ext>
    </p:extLst>
  </p:cSld>
  <p:clrMapOvr>
    <a:masterClrMapping/>
  </p:clrMapOvr>
</p:sldLayout>
</file>

<file path=ppt/slideLayouts/slideLayout14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 panose="020B0600070205080204" pitchFamily="50" charset="-128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2019/10/20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 panose="020B0600070205080204" pitchFamily="50" charset="-128"/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 panose="020B0600070205080204" pitchFamily="50" charset="-128"/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 panose="020B0600070205080204" pitchFamily="50" charset="-128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7032540"/>
      </p:ext>
    </p:extLst>
  </p:cSld>
  <p:clrMapOvr>
    <a:masterClrMapping/>
  </p:clrMapOvr>
</p:sldLayout>
</file>

<file path=ppt/slideLayouts/slideLayout14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 panose="020B0600070205080204" pitchFamily="50" charset="-128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2019/10/20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 panose="020B0600070205080204" pitchFamily="50" charset="-128"/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 panose="020B0600070205080204" pitchFamily="50" charset="-128"/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 panose="020B0600070205080204" pitchFamily="50" charset="-128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015331588"/>
      </p:ext>
    </p:extLst>
  </p:cSld>
  <p:clrMapOvr>
    <a:masterClrMapping/>
  </p:clrMapOvr>
</p:sldLayout>
</file>

<file path=ppt/slideLayouts/slideLayout14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 panose="020B0600070205080204" pitchFamily="50" charset="-128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2019/10/20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 panose="020B0600070205080204" pitchFamily="50" charset="-128"/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 panose="020B0600070205080204" pitchFamily="50" charset="-128"/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 panose="020B0600070205080204" pitchFamily="50" charset="-128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02399622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4CAC388-FDE8-42F7-9206-F62E1D73B4F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2019/10/20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5C36BD11-0CED-475F-8A9C-344236B91302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2814170"/>
      </p:ext>
    </p:extLst>
  </p:cSld>
  <p:clrMapOvr>
    <a:masterClrMapping/>
  </p:clrMapOvr>
</p:sldLayout>
</file>

<file path=ppt/slideLayouts/slideLayout15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 panose="020B0600070205080204" pitchFamily="50" charset="-128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2019/10/20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 panose="020B0600070205080204" pitchFamily="50" charset="-128"/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 panose="020B0600070205080204" pitchFamily="50" charset="-128"/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 panose="020B0600070205080204" pitchFamily="50" charset="-128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924406041"/>
      </p:ext>
    </p:extLst>
  </p:cSld>
  <p:clrMapOvr>
    <a:masterClrMapping/>
  </p:clrMapOvr>
</p:sldLayout>
</file>

<file path=ppt/slideLayouts/slideLayout15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 panose="020B0600070205080204" pitchFamily="50" charset="-128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2019/10/20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 panose="020B0600070205080204" pitchFamily="50" charset="-128"/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 panose="020B0600070205080204" pitchFamily="50" charset="-128"/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 panose="020B0600070205080204" pitchFamily="50" charset="-128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490619437"/>
      </p:ext>
    </p:extLst>
  </p:cSld>
  <p:clrMapOvr>
    <a:masterClrMapping/>
  </p:clrMapOvr>
</p:sldLayout>
</file>

<file path=ppt/slideLayouts/slideLayout15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 panose="020B0600070205080204" pitchFamily="50" charset="-128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2019/10/20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 panose="020B0600070205080204" pitchFamily="50" charset="-128"/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 panose="020B0600070205080204" pitchFamily="50" charset="-128"/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 panose="020B0600070205080204" pitchFamily="50" charset="-128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889889313"/>
      </p:ext>
    </p:extLst>
  </p:cSld>
  <p:clrMapOvr>
    <a:masterClrMapping/>
  </p:clrMapOvr>
</p:sldLayout>
</file>

<file path=ppt/slideLayouts/slideLayout15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 panose="020B0600070205080204" pitchFamily="50" charset="-128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2019/10/20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 panose="020B0600070205080204" pitchFamily="50" charset="-128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 panose="020B0600070205080204" pitchFamily="50" charset="-128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 panose="020B0600070205080204" pitchFamily="50" charset="-128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373665203"/>
      </p:ext>
    </p:extLst>
  </p:cSld>
  <p:clrMapOvr>
    <a:masterClrMapping/>
  </p:clrMapOvr>
</p:sldLayout>
</file>

<file path=ppt/slideLayouts/slideLayout1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 panose="020B0600070205080204" pitchFamily="50" charset="-128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2019/10/20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 panose="020B0600070205080204" pitchFamily="50" charset="-128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 panose="020B0600070205080204" pitchFamily="50" charset="-128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 panose="020B0600070205080204" pitchFamily="50" charset="-128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647686220"/>
      </p:ext>
    </p:extLst>
  </p:cSld>
  <p:clrMapOvr>
    <a:masterClrMapping/>
  </p:clrMapOvr>
</p:sldLayout>
</file>

<file path=ppt/slideLayouts/slideLayout15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 サブタイトルの書式設定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2019/10/20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3675634976"/>
      </p:ext>
    </p:extLst>
  </p:cSld>
  <p:clrMapOvr>
    <a:masterClrMapping/>
  </p:clrMapOvr>
</p:sldLayout>
</file>

<file path=ppt/slideLayouts/slideLayout15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2019/10/20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28758548"/>
      </p:ext>
    </p:extLst>
  </p:cSld>
  <p:clrMapOvr>
    <a:masterClrMapping/>
  </p:clrMapOvr>
</p:sldLayout>
</file>

<file path=ppt/slideLayouts/slideLayout15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2019/10/20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501306274"/>
      </p:ext>
    </p:extLst>
  </p:cSld>
  <p:clrMapOvr>
    <a:masterClrMapping/>
  </p:clrMapOvr>
</p:sldLayout>
</file>

<file path=ppt/slideLayouts/slideLayout15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2019/10/20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3935863597"/>
      </p:ext>
    </p:extLst>
  </p:cSld>
  <p:clrMapOvr>
    <a:masterClrMapping/>
  </p:clrMapOvr>
</p:sldLayout>
</file>

<file path=ppt/slideLayouts/slideLayout15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2019/10/20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128089509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5FBBDB4-254C-4BDC-BD7F-5FD69D1A4C0F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2019/10/20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6A46D09-C77E-4CCB-823A-ECD204CFF6C4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4656999"/>
      </p:ext>
    </p:extLst>
  </p:cSld>
  <p:clrMapOvr>
    <a:masterClrMapping/>
  </p:clrMapOvr>
</p:sldLayout>
</file>

<file path=ppt/slideLayouts/slideLayout16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2019/10/20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120096100"/>
      </p:ext>
    </p:extLst>
  </p:cSld>
  <p:clrMapOvr>
    <a:masterClrMapping/>
  </p:clrMapOvr>
</p:sldLayout>
</file>

<file path=ppt/slideLayouts/slideLayout16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2019/10/20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4203724593"/>
      </p:ext>
    </p:extLst>
  </p:cSld>
  <p:clrMapOvr>
    <a:masterClrMapping/>
  </p:clrMapOvr>
</p:sldLayout>
</file>

<file path=ppt/slideLayouts/slideLayout16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2019/10/20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3054916789"/>
      </p:ext>
    </p:extLst>
  </p:cSld>
  <p:clrMapOvr>
    <a:masterClrMapping/>
  </p:clrMapOvr>
</p:sldLayout>
</file>

<file path=ppt/slideLayouts/slideLayout16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2019/10/20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3567668606"/>
      </p:ext>
    </p:extLst>
  </p:cSld>
  <p:clrMapOvr>
    <a:masterClrMapping/>
  </p:clrMapOvr>
</p:sldLayout>
</file>

<file path=ppt/slideLayouts/slideLayout16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2019/10/20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1882134483"/>
      </p:ext>
    </p:extLst>
  </p:cSld>
  <p:clrMapOvr>
    <a:masterClrMapping/>
  </p:clrMapOvr>
</p:sldLayout>
</file>

<file path=ppt/slideLayouts/slideLayout1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2019/10/20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3156303585"/>
      </p:ext>
    </p:extLst>
  </p:cSld>
  <p:clrMapOvr>
    <a:masterClrMapping/>
  </p:clrMapOvr>
</p:sldLayout>
</file>

<file path=ppt/slideLayouts/slideLayout16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 サブタイトルの書式設定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2019/10/20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4023249735"/>
      </p:ext>
    </p:extLst>
  </p:cSld>
  <p:clrMapOvr>
    <a:masterClrMapping/>
  </p:clrMapOvr>
</p:sldLayout>
</file>

<file path=ppt/slideLayouts/slideLayout16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2019/10/20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1897936184"/>
      </p:ext>
    </p:extLst>
  </p:cSld>
  <p:clrMapOvr>
    <a:masterClrMapping/>
  </p:clrMapOvr>
</p:sldLayout>
</file>

<file path=ppt/slideLayouts/slideLayout16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2019/10/20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840048783"/>
      </p:ext>
    </p:extLst>
  </p:cSld>
  <p:clrMapOvr>
    <a:masterClrMapping/>
  </p:clrMapOvr>
</p:sldLayout>
</file>

<file path=ppt/slideLayouts/slideLayout16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2019/10/20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110381035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E24394B-CB44-4108-A424-260B24375AC0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2019/10/20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A350BE2-D955-471F-9BEF-927CA44866C9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7550603"/>
      </p:ext>
    </p:extLst>
  </p:cSld>
  <p:clrMapOvr>
    <a:masterClrMapping/>
  </p:clrMapOvr>
</p:sldLayout>
</file>

<file path=ppt/slideLayouts/slideLayout17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2019/10/20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1611874692"/>
      </p:ext>
    </p:extLst>
  </p:cSld>
  <p:clrMapOvr>
    <a:masterClrMapping/>
  </p:clrMapOvr>
</p:sldLayout>
</file>

<file path=ppt/slideLayouts/slideLayout17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2019/10/20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1801912393"/>
      </p:ext>
    </p:extLst>
  </p:cSld>
  <p:clrMapOvr>
    <a:masterClrMapping/>
  </p:clrMapOvr>
</p:sldLayout>
</file>

<file path=ppt/slideLayouts/slideLayout17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2019/10/20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1877286874"/>
      </p:ext>
    </p:extLst>
  </p:cSld>
  <p:clrMapOvr>
    <a:masterClrMapping/>
  </p:clrMapOvr>
</p:sldLayout>
</file>

<file path=ppt/slideLayouts/slideLayout17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2019/10/20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089099871"/>
      </p:ext>
    </p:extLst>
  </p:cSld>
  <p:clrMapOvr>
    <a:masterClrMapping/>
  </p:clrMapOvr>
</p:sldLayout>
</file>

<file path=ppt/slideLayouts/slideLayout17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2019/10/20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726658429"/>
      </p:ext>
    </p:extLst>
  </p:cSld>
  <p:clrMapOvr>
    <a:masterClrMapping/>
  </p:clrMapOvr>
</p:sldLayout>
</file>

<file path=ppt/slideLayouts/slideLayout17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2019/10/20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3269320157"/>
      </p:ext>
    </p:extLst>
  </p:cSld>
  <p:clrMapOvr>
    <a:masterClrMapping/>
  </p:clrMapOvr>
</p:sldLayout>
</file>

<file path=ppt/slideLayouts/slideLayout17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2019/10/20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77200400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B1A477C-B7E5-4F3E-8990-431170AB8A2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2019/10/20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3D6CCED-1CD4-4F74-92C1-DC171B12DB21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712118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788C09A-BF6D-491C-BD04-861F25546F82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2019/10/20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C275E17-2F38-4268-B2A3-E13177D7F2A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37040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375391E-CC9D-42C9-ACD1-0A1D8CD868A5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2019/10/20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2581491-F3DB-4D40-902C-FA57BD15E6E1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885400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BA41CC1-1C77-4BD9-8D30-36B04DABDC9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2019/10/20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05E7FA4-A86E-4B07-BE70-E1C3FA17CC65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683070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D09C900-3B3C-46ED-AAA2-3C515FDD42F0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2019/10/20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81B4541-92A8-4A14-8942-0006E885EE7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6641696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1D0AAF8-CEC1-4269-BFDA-56AAF918C385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2019/10/20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E8C9DB6-A205-4F87-8ABA-C3C23FE6B34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745966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BBC66411-428C-4BF4-B1E4-451FADA36EA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2019/10/20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D853A099-626D-467C-9968-161741A77C6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511548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375391E-CC9D-42C9-ACD1-0A1D8CD868A5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2019/10/20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2581491-F3DB-4D40-902C-FA57BD15E6E1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318052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C92598E-7E73-474F-BD39-905EB2A1265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2019/10/20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A6C2AC9-DA82-4F1F-B3A0-67584C11CB56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94330605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4CAC388-FDE8-42F7-9206-F62E1D73B4F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2019/10/20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5C36BD11-0CED-475F-8A9C-344236B91302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798891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5FBBDB4-254C-4BDC-BD7F-5FD69D1A4C0F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2019/10/20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6A46D09-C77E-4CCB-823A-ECD204CFF6C4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839983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E24394B-CB44-4108-A424-260B24375AC0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2019/10/20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A350BE2-D955-471F-9BEF-927CA44866C9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5604588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B1A477C-B7E5-4F3E-8990-431170AB8A2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2019/10/20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3D6CCED-1CD4-4F74-92C1-DC171B12DB21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48383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C92598E-7E73-474F-BD39-905EB2A1265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2019/10/20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A6C2AC9-DA82-4F1F-B3A0-67584C11CB56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1376401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788C09A-BF6D-491C-BD04-861F25546F82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2019/10/20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C275E17-2F38-4268-B2A3-E13177D7F2A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6999980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BA41CC1-1C77-4BD9-8D30-36B04DABDC9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2019/10/20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05E7FA4-A86E-4B07-BE70-E1C3FA17CC65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1158254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D09C900-3B3C-46ED-AAA2-3C515FDD42F0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2019/10/20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81B4541-92A8-4A14-8942-0006E885EE7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4498284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1D0AAF8-CEC1-4269-BFDA-56AAF918C385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2019/10/20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E8C9DB6-A205-4F87-8ABA-C3C23FE6B34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2839836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BBC66411-428C-4BF4-B1E4-451FADA36EA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2019/10/20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D853A099-626D-467C-9968-161741A77C6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77335407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375391E-CC9D-42C9-ACD1-0A1D8CD868A5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2019/10/20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2581491-F3DB-4D40-902C-FA57BD15E6E1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1293993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C92598E-7E73-474F-BD39-905EB2A1265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2019/10/20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A6C2AC9-DA82-4F1F-B3A0-67584C11CB56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6366934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4CAC388-FDE8-42F7-9206-F62E1D73B4F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2019/10/20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5C36BD11-0CED-475F-8A9C-344236B91302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2372195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5FBBDB4-254C-4BDC-BD7F-5FD69D1A4C0F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2019/10/20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6A46D09-C77E-4CCB-823A-ECD204CFF6C4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011620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E24394B-CB44-4108-A424-260B24375AC0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2019/10/20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A350BE2-D955-471F-9BEF-927CA44866C9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49376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4CAC388-FDE8-42F7-9206-F62E1D73B4F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2019/10/20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5C36BD11-0CED-475F-8A9C-344236B91302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6879883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B1A477C-B7E5-4F3E-8990-431170AB8A2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2019/10/20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3D6CCED-1CD4-4F74-92C1-DC171B12DB21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640526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788C09A-BF6D-491C-BD04-861F25546F82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2019/10/20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C275E17-2F38-4268-B2A3-E13177D7F2A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03351160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BA41CC1-1C77-4BD9-8D30-36B04DABDC9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2019/10/20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05E7FA4-A86E-4B07-BE70-E1C3FA17CC65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4210089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D09C900-3B3C-46ED-AAA2-3C515FDD42F0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2019/10/20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81B4541-92A8-4A14-8942-0006E885EE7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73370818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1D0AAF8-CEC1-4269-BFDA-56AAF918C385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2019/10/20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E8C9DB6-A205-4F87-8ABA-C3C23FE6B34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3264813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BBC66411-428C-4BF4-B1E4-451FADA36EA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2019/10/20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D853A099-626D-467C-9968-161741A77C6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9836507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375391E-CC9D-42C9-ACD1-0A1D8CD868A5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2019/10/20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2581491-F3DB-4D40-902C-FA57BD15E6E1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1657805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C92598E-7E73-474F-BD39-905EB2A1265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2019/10/20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A6C2AC9-DA82-4F1F-B3A0-67584C11CB56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6597281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4CAC388-FDE8-42F7-9206-F62E1D73B4F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2019/10/20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5C36BD11-0CED-475F-8A9C-344236B91302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5123066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5FBBDB4-254C-4BDC-BD7F-5FD69D1A4C0F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2019/10/20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6A46D09-C77E-4CCB-823A-ECD204CFF6C4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24271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5FBBDB4-254C-4BDC-BD7F-5FD69D1A4C0F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2019/10/20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6A46D09-C77E-4CCB-823A-ECD204CFF6C4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1843754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E24394B-CB44-4108-A424-260B24375AC0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2019/10/20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A350BE2-D955-471F-9BEF-927CA44866C9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949913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B1A477C-B7E5-4F3E-8990-431170AB8A2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2019/10/20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3D6CCED-1CD4-4F74-92C1-DC171B12DB21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1904824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788C09A-BF6D-491C-BD04-861F25546F82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2019/10/20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C275E17-2F38-4268-B2A3-E13177D7F2A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87644983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BA41CC1-1C77-4BD9-8D30-36B04DABDC9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2019/10/20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05E7FA4-A86E-4B07-BE70-E1C3FA17CC65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24602180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D09C900-3B3C-46ED-AAA2-3C515FDD42F0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2019/10/20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81B4541-92A8-4A14-8942-0006E885EE7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84617014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1D0AAF8-CEC1-4269-BFDA-56AAF918C385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2019/10/20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E8C9DB6-A205-4F87-8ABA-C3C23FE6B34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504899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7EE2346D-8059-45BC-9C3D-88EF319C88C9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2019/10/20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A0811A28-CDAB-4D52-96C4-EFE8724F085D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78385935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B6C8323-BB3C-4870-B5CB-BCC8F9B89D9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2019/10/20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9B695A5-C12B-4EF2-BB2D-A6BF3D98C5B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17311367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89542F1-9F69-4269-AD48-3215F3673C5E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2019/10/20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CAE9B50-B7AE-45F6-AAE6-29E100CE346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1056623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6B2307F-4E6B-491A-A464-A5D5B9C3C31D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2019/10/20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A45253A-4179-4A2B-A07A-2BA9254A241A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16520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E24394B-CB44-4108-A424-260B24375AC0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2019/10/20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A350BE2-D955-471F-9BEF-927CA44866C9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2800223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4EB7D85-2049-4E18-AAB6-E54F3E493EE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2019/10/20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FA2A869-721B-4BE0-8259-B98DAE34EE3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5143835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F8E0D7D-650B-4325-B658-0378A1C025FF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2019/10/20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EAD86A5-6094-4560-856F-B57F606F63F0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2276026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710635E-0B54-49B9-81D4-514EDBC21237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2019/10/20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9B52135-2ECD-4735-8D2F-9D7BEE607072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4722686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3410027-BCDF-4E50-887A-748B03A9A3D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2019/10/20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AB45A4C-EF78-42DF-A6C2-034678163D5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925454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FF3DFAB-25E1-4D28-830B-3245E92291F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2019/10/20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307CA5F-57D8-4D36-B045-8DBA3A4D7656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6383142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6695BD5-59C3-4F12-B772-0622E60DA56D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2019/10/20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F7BA287-5176-49C6-A834-999204246155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1607685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0D31533-1D2B-4EB4-AFC8-E0BEADE4CEE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2019/10/20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134F2CF-1436-496C-BC4C-599CE511FCAF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900171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7EE2346D-8059-45BC-9C3D-88EF319C88C9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2019/10/20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A0811A28-CDAB-4D52-96C4-EFE8724F085D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7480574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B6C8323-BB3C-4870-B5CB-BCC8F9B89D9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2019/10/20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9B695A5-C12B-4EF2-BB2D-A6BF3D98C5B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6692985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89542F1-9F69-4269-AD48-3215F3673C5E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2019/10/20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CAE9B50-B7AE-45F6-AAE6-29E100CE346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03992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B1A477C-B7E5-4F3E-8990-431170AB8A2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2019/10/20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3D6CCED-1CD4-4F74-92C1-DC171B12DB21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2105579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6B2307F-4E6B-491A-A464-A5D5B9C3C31D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2019/10/20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A45253A-4179-4A2B-A07A-2BA9254A241A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0995294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4EB7D85-2049-4E18-AAB6-E54F3E493EE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2019/10/20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FA2A869-721B-4BE0-8259-B98DAE34EE3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847320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F8E0D7D-650B-4325-B658-0378A1C025FF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2019/10/20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EAD86A5-6094-4560-856F-B57F606F63F0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497892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710635E-0B54-49B9-81D4-514EDBC21237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2019/10/20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9B52135-2ECD-4735-8D2F-9D7BEE607072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8484392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3410027-BCDF-4E50-887A-748B03A9A3D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2019/10/20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AB45A4C-EF78-42DF-A6C2-034678163D5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5657363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FF3DFAB-25E1-4D28-830B-3245E92291F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2019/10/20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307CA5F-57D8-4D36-B045-8DBA3A4D7656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92305937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6695BD5-59C3-4F12-B772-0622E60DA56D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2019/10/20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F7BA287-5176-49C6-A834-999204246155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6592084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0D31533-1D2B-4EB4-AFC8-E0BEADE4CEE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2019/10/20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134F2CF-1436-496C-BC4C-599CE511FCAF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9876716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7EE2346D-8059-45BC-9C3D-88EF319C88C9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2019/10/20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A0811A28-CDAB-4D52-96C4-EFE8724F085D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1141768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B6C8323-BB3C-4870-B5CB-BCC8F9B89D9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2019/10/20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9B695A5-C12B-4EF2-BB2D-A6BF3D98C5B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60378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788C09A-BF6D-491C-BD04-861F25546F82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2019/10/20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C275E17-2F38-4268-B2A3-E13177D7F2A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27813993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89542F1-9F69-4269-AD48-3215F3673C5E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2019/10/20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CAE9B50-B7AE-45F6-AAE6-29E100CE346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3942159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6B2307F-4E6B-491A-A464-A5D5B9C3C31D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2019/10/20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A45253A-4179-4A2B-A07A-2BA9254A241A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2572015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4EB7D85-2049-4E18-AAB6-E54F3E493EE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2019/10/20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FA2A869-721B-4BE0-8259-B98DAE34EE3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0395994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F8E0D7D-650B-4325-B658-0378A1C025FF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2019/10/20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EAD86A5-6094-4560-856F-B57F606F63F0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67521468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710635E-0B54-49B9-81D4-514EDBC21237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2019/10/20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9B52135-2ECD-4735-8D2F-9D7BEE607072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00388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3410027-BCDF-4E50-887A-748B03A9A3D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2019/10/20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AB45A4C-EF78-42DF-A6C2-034678163D5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1191226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FF3DFAB-25E1-4D28-830B-3245E92291F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2019/10/20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307CA5F-57D8-4D36-B045-8DBA3A4D7656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18629348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6695BD5-59C3-4F12-B772-0622E60DA56D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2019/10/20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F7BA287-5176-49C6-A834-999204246155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0496344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0D31533-1D2B-4EB4-AFC8-E0BEADE4CEE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2019/10/20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134F2CF-1436-496C-BC4C-599CE511FCAF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3487140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7EE2346D-8059-45BC-9C3D-88EF319C88C9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2019/10/20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A0811A28-CDAB-4D52-96C4-EFE8724F085D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13304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BA41CC1-1C77-4BD9-8D30-36B04DABDC9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2019/10/20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05E7FA4-A86E-4B07-BE70-E1C3FA17CC65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4170062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B6C8323-BB3C-4870-B5CB-BCC8F9B89D9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2019/10/20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9B695A5-C12B-4EF2-BB2D-A6BF3D98C5B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4153315"/>
      </p:ext>
    </p:extLst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89542F1-9F69-4269-AD48-3215F3673C5E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2019/10/20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CAE9B50-B7AE-45F6-AAE6-29E100CE346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4905747"/>
      </p:ext>
    </p:extLst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6B2307F-4E6B-491A-A464-A5D5B9C3C31D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2019/10/20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A45253A-4179-4A2B-A07A-2BA9254A241A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4145899"/>
      </p:ext>
    </p:extLst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4EB7D85-2049-4E18-AAB6-E54F3E493EE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2019/10/20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FA2A869-721B-4BE0-8259-B98DAE34EE3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45185021"/>
      </p:ext>
    </p:extLst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F8E0D7D-650B-4325-B658-0378A1C025FF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2019/10/20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EAD86A5-6094-4560-856F-B57F606F63F0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19104"/>
      </p:ext>
    </p:extLst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710635E-0B54-49B9-81D4-514EDBC21237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2019/10/20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9B52135-2ECD-4735-8D2F-9D7BEE607072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0497784"/>
      </p:ext>
    </p:extLst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3410027-BCDF-4E50-887A-748B03A9A3D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2019/10/20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AB45A4C-EF78-42DF-A6C2-034678163D5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1149046"/>
      </p:ext>
    </p:extLst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FF3DFAB-25E1-4D28-830B-3245E92291F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2019/10/20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307CA5F-57D8-4D36-B045-8DBA3A4D7656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677423"/>
      </p:ext>
    </p:extLst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6695BD5-59C3-4F12-B772-0622E60DA56D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2019/10/20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F7BA287-5176-49C6-A834-999204246155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11329279"/>
      </p:ext>
    </p:extLst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0D31533-1D2B-4EB4-AFC8-E0BEADE4CEE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2019/10/20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134F2CF-1436-496C-BC4C-599CE511FCAF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9540906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_rels/slideMaster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00.xml"/><Relationship Id="rId2" Type="http://schemas.openxmlformats.org/officeDocument/2006/relationships/slideLayout" Target="../slideLayouts/slideLayout101.xml"/><Relationship Id="rId3" Type="http://schemas.openxmlformats.org/officeDocument/2006/relationships/slideLayout" Target="../slideLayouts/slideLayout102.xml"/><Relationship Id="rId4" Type="http://schemas.openxmlformats.org/officeDocument/2006/relationships/slideLayout" Target="../slideLayouts/slideLayout103.xml"/><Relationship Id="rId5" Type="http://schemas.openxmlformats.org/officeDocument/2006/relationships/slideLayout" Target="../slideLayouts/slideLayout104.xml"/><Relationship Id="rId6" Type="http://schemas.openxmlformats.org/officeDocument/2006/relationships/slideLayout" Target="../slideLayouts/slideLayout105.xml"/><Relationship Id="rId7" Type="http://schemas.openxmlformats.org/officeDocument/2006/relationships/slideLayout" Target="../slideLayouts/slideLayout106.xml"/><Relationship Id="rId8" Type="http://schemas.openxmlformats.org/officeDocument/2006/relationships/slideLayout" Target="../slideLayouts/slideLayout107.xml"/><Relationship Id="rId9" Type="http://schemas.openxmlformats.org/officeDocument/2006/relationships/slideLayout" Target="../slideLayouts/slideLayout108.xml"/><Relationship Id="rId10" Type="http://schemas.openxmlformats.org/officeDocument/2006/relationships/slideLayout" Target="../slideLayouts/slideLayout109.xml"/><Relationship Id="rId11" Type="http://schemas.openxmlformats.org/officeDocument/2006/relationships/slideLayout" Target="../slideLayouts/slideLayout110.xml"/><Relationship Id="rId12" Type="http://schemas.openxmlformats.org/officeDocument/2006/relationships/theme" Target="../theme/theme10.xml"/></Relationships>
</file>

<file path=ppt/slideMasters/_rels/slideMaster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11.xml"/><Relationship Id="rId2" Type="http://schemas.openxmlformats.org/officeDocument/2006/relationships/slideLayout" Target="../slideLayouts/slideLayout112.xml"/><Relationship Id="rId3" Type="http://schemas.openxmlformats.org/officeDocument/2006/relationships/slideLayout" Target="../slideLayouts/slideLayout113.xml"/><Relationship Id="rId4" Type="http://schemas.openxmlformats.org/officeDocument/2006/relationships/slideLayout" Target="../slideLayouts/slideLayout114.xml"/><Relationship Id="rId5" Type="http://schemas.openxmlformats.org/officeDocument/2006/relationships/slideLayout" Target="../slideLayouts/slideLayout115.xml"/><Relationship Id="rId6" Type="http://schemas.openxmlformats.org/officeDocument/2006/relationships/slideLayout" Target="../slideLayouts/slideLayout116.xml"/><Relationship Id="rId7" Type="http://schemas.openxmlformats.org/officeDocument/2006/relationships/slideLayout" Target="../slideLayouts/slideLayout117.xml"/><Relationship Id="rId8" Type="http://schemas.openxmlformats.org/officeDocument/2006/relationships/slideLayout" Target="../slideLayouts/slideLayout118.xml"/><Relationship Id="rId9" Type="http://schemas.openxmlformats.org/officeDocument/2006/relationships/slideLayout" Target="../slideLayouts/slideLayout119.xml"/><Relationship Id="rId10" Type="http://schemas.openxmlformats.org/officeDocument/2006/relationships/slideLayout" Target="../slideLayouts/slideLayout120.xml"/><Relationship Id="rId11" Type="http://schemas.openxmlformats.org/officeDocument/2006/relationships/slideLayout" Target="../slideLayouts/slideLayout121.xml"/><Relationship Id="rId12" Type="http://schemas.openxmlformats.org/officeDocument/2006/relationships/theme" Target="../theme/theme11.xml"/></Relationships>
</file>

<file path=ppt/slideMasters/_rels/slideMaster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22.xml"/><Relationship Id="rId2" Type="http://schemas.openxmlformats.org/officeDocument/2006/relationships/slideLayout" Target="../slideLayouts/slideLayout123.xml"/><Relationship Id="rId3" Type="http://schemas.openxmlformats.org/officeDocument/2006/relationships/slideLayout" Target="../slideLayouts/slideLayout124.xml"/><Relationship Id="rId4" Type="http://schemas.openxmlformats.org/officeDocument/2006/relationships/slideLayout" Target="../slideLayouts/slideLayout125.xml"/><Relationship Id="rId5" Type="http://schemas.openxmlformats.org/officeDocument/2006/relationships/slideLayout" Target="../slideLayouts/slideLayout126.xml"/><Relationship Id="rId6" Type="http://schemas.openxmlformats.org/officeDocument/2006/relationships/slideLayout" Target="../slideLayouts/slideLayout127.xml"/><Relationship Id="rId7" Type="http://schemas.openxmlformats.org/officeDocument/2006/relationships/slideLayout" Target="../slideLayouts/slideLayout128.xml"/><Relationship Id="rId8" Type="http://schemas.openxmlformats.org/officeDocument/2006/relationships/slideLayout" Target="../slideLayouts/slideLayout129.xml"/><Relationship Id="rId9" Type="http://schemas.openxmlformats.org/officeDocument/2006/relationships/slideLayout" Target="../slideLayouts/slideLayout130.xml"/><Relationship Id="rId10" Type="http://schemas.openxmlformats.org/officeDocument/2006/relationships/slideLayout" Target="../slideLayouts/slideLayout131.xml"/><Relationship Id="rId11" Type="http://schemas.openxmlformats.org/officeDocument/2006/relationships/slideLayout" Target="../slideLayouts/slideLayout132.xml"/><Relationship Id="rId12" Type="http://schemas.openxmlformats.org/officeDocument/2006/relationships/theme" Target="../theme/theme12.xml"/></Relationships>
</file>

<file path=ppt/slideMasters/_rels/slideMaster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33.xml"/><Relationship Id="rId2" Type="http://schemas.openxmlformats.org/officeDocument/2006/relationships/slideLayout" Target="../slideLayouts/slideLayout134.xml"/><Relationship Id="rId3" Type="http://schemas.openxmlformats.org/officeDocument/2006/relationships/slideLayout" Target="../slideLayouts/slideLayout135.xml"/><Relationship Id="rId4" Type="http://schemas.openxmlformats.org/officeDocument/2006/relationships/slideLayout" Target="../slideLayouts/slideLayout136.xml"/><Relationship Id="rId5" Type="http://schemas.openxmlformats.org/officeDocument/2006/relationships/slideLayout" Target="../slideLayouts/slideLayout137.xml"/><Relationship Id="rId6" Type="http://schemas.openxmlformats.org/officeDocument/2006/relationships/slideLayout" Target="../slideLayouts/slideLayout138.xml"/><Relationship Id="rId7" Type="http://schemas.openxmlformats.org/officeDocument/2006/relationships/slideLayout" Target="../slideLayouts/slideLayout139.xml"/><Relationship Id="rId8" Type="http://schemas.openxmlformats.org/officeDocument/2006/relationships/slideLayout" Target="../slideLayouts/slideLayout140.xml"/><Relationship Id="rId9" Type="http://schemas.openxmlformats.org/officeDocument/2006/relationships/slideLayout" Target="../slideLayouts/slideLayout141.xml"/><Relationship Id="rId10" Type="http://schemas.openxmlformats.org/officeDocument/2006/relationships/slideLayout" Target="../slideLayouts/slideLayout142.xml"/><Relationship Id="rId11" Type="http://schemas.openxmlformats.org/officeDocument/2006/relationships/slideLayout" Target="../slideLayouts/slideLayout143.xml"/><Relationship Id="rId12" Type="http://schemas.openxmlformats.org/officeDocument/2006/relationships/theme" Target="../theme/theme13.xml"/></Relationships>
</file>

<file path=ppt/slideMasters/_rels/slideMaster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44.xml"/><Relationship Id="rId2" Type="http://schemas.openxmlformats.org/officeDocument/2006/relationships/slideLayout" Target="../slideLayouts/slideLayout145.xml"/><Relationship Id="rId3" Type="http://schemas.openxmlformats.org/officeDocument/2006/relationships/slideLayout" Target="../slideLayouts/slideLayout146.xml"/><Relationship Id="rId4" Type="http://schemas.openxmlformats.org/officeDocument/2006/relationships/slideLayout" Target="../slideLayouts/slideLayout147.xml"/><Relationship Id="rId5" Type="http://schemas.openxmlformats.org/officeDocument/2006/relationships/slideLayout" Target="../slideLayouts/slideLayout148.xml"/><Relationship Id="rId6" Type="http://schemas.openxmlformats.org/officeDocument/2006/relationships/slideLayout" Target="../slideLayouts/slideLayout149.xml"/><Relationship Id="rId7" Type="http://schemas.openxmlformats.org/officeDocument/2006/relationships/slideLayout" Target="../slideLayouts/slideLayout150.xml"/><Relationship Id="rId8" Type="http://schemas.openxmlformats.org/officeDocument/2006/relationships/slideLayout" Target="../slideLayouts/slideLayout151.xml"/><Relationship Id="rId9" Type="http://schemas.openxmlformats.org/officeDocument/2006/relationships/slideLayout" Target="../slideLayouts/slideLayout152.xml"/><Relationship Id="rId10" Type="http://schemas.openxmlformats.org/officeDocument/2006/relationships/slideLayout" Target="../slideLayouts/slideLayout153.xml"/><Relationship Id="rId11" Type="http://schemas.openxmlformats.org/officeDocument/2006/relationships/slideLayout" Target="../slideLayouts/slideLayout154.xml"/><Relationship Id="rId12" Type="http://schemas.openxmlformats.org/officeDocument/2006/relationships/theme" Target="../theme/theme14.xml"/></Relationships>
</file>

<file path=ppt/slideMasters/_rels/slideMaster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55.xml"/><Relationship Id="rId2" Type="http://schemas.openxmlformats.org/officeDocument/2006/relationships/slideLayout" Target="../slideLayouts/slideLayout156.xml"/><Relationship Id="rId3" Type="http://schemas.openxmlformats.org/officeDocument/2006/relationships/slideLayout" Target="../slideLayouts/slideLayout157.xml"/><Relationship Id="rId4" Type="http://schemas.openxmlformats.org/officeDocument/2006/relationships/slideLayout" Target="../slideLayouts/slideLayout158.xml"/><Relationship Id="rId5" Type="http://schemas.openxmlformats.org/officeDocument/2006/relationships/slideLayout" Target="../slideLayouts/slideLayout159.xml"/><Relationship Id="rId6" Type="http://schemas.openxmlformats.org/officeDocument/2006/relationships/slideLayout" Target="../slideLayouts/slideLayout160.xml"/><Relationship Id="rId7" Type="http://schemas.openxmlformats.org/officeDocument/2006/relationships/slideLayout" Target="../slideLayouts/slideLayout161.xml"/><Relationship Id="rId8" Type="http://schemas.openxmlformats.org/officeDocument/2006/relationships/slideLayout" Target="../slideLayouts/slideLayout162.xml"/><Relationship Id="rId9" Type="http://schemas.openxmlformats.org/officeDocument/2006/relationships/slideLayout" Target="../slideLayouts/slideLayout163.xml"/><Relationship Id="rId10" Type="http://schemas.openxmlformats.org/officeDocument/2006/relationships/slideLayout" Target="../slideLayouts/slideLayout164.xml"/><Relationship Id="rId11" Type="http://schemas.openxmlformats.org/officeDocument/2006/relationships/slideLayout" Target="../slideLayouts/slideLayout165.xml"/><Relationship Id="rId12" Type="http://schemas.openxmlformats.org/officeDocument/2006/relationships/theme" Target="../theme/theme15.xml"/></Relationships>
</file>

<file path=ppt/slideMasters/_rels/slideMaster1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66.xml"/><Relationship Id="rId2" Type="http://schemas.openxmlformats.org/officeDocument/2006/relationships/slideLayout" Target="../slideLayouts/slideLayout167.xml"/><Relationship Id="rId3" Type="http://schemas.openxmlformats.org/officeDocument/2006/relationships/slideLayout" Target="../slideLayouts/slideLayout168.xml"/><Relationship Id="rId4" Type="http://schemas.openxmlformats.org/officeDocument/2006/relationships/slideLayout" Target="../slideLayouts/slideLayout169.xml"/><Relationship Id="rId5" Type="http://schemas.openxmlformats.org/officeDocument/2006/relationships/slideLayout" Target="../slideLayouts/slideLayout170.xml"/><Relationship Id="rId6" Type="http://schemas.openxmlformats.org/officeDocument/2006/relationships/slideLayout" Target="../slideLayouts/slideLayout171.xml"/><Relationship Id="rId7" Type="http://schemas.openxmlformats.org/officeDocument/2006/relationships/slideLayout" Target="../slideLayouts/slideLayout172.xml"/><Relationship Id="rId8" Type="http://schemas.openxmlformats.org/officeDocument/2006/relationships/slideLayout" Target="../slideLayouts/slideLayout173.xml"/><Relationship Id="rId9" Type="http://schemas.openxmlformats.org/officeDocument/2006/relationships/slideLayout" Target="../slideLayouts/slideLayout174.xml"/><Relationship Id="rId10" Type="http://schemas.openxmlformats.org/officeDocument/2006/relationships/slideLayout" Target="../slideLayouts/slideLayout175.xml"/><Relationship Id="rId11" Type="http://schemas.openxmlformats.org/officeDocument/2006/relationships/slideLayout" Target="../slideLayouts/slideLayout176.xml"/><Relationship Id="rId12" Type="http://schemas.openxmlformats.org/officeDocument/2006/relationships/theme" Target="../theme/theme16.xml"/></Relationships>
</file>

<file path=ppt/slideMasters/_rels/slideMaster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/Relationships>
</file>

<file path=ppt/slideMasters/_rels/slideMaster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3.xml"/><Relationship Id="rId2" Type="http://schemas.openxmlformats.org/officeDocument/2006/relationships/slideLayout" Target="../slideLayouts/slideLayout24.xml"/><Relationship Id="rId3" Type="http://schemas.openxmlformats.org/officeDocument/2006/relationships/slideLayout" Target="../slideLayouts/slideLayout25.xml"/><Relationship Id="rId4" Type="http://schemas.openxmlformats.org/officeDocument/2006/relationships/slideLayout" Target="../slideLayouts/slideLayout26.xml"/><Relationship Id="rId5" Type="http://schemas.openxmlformats.org/officeDocument/2006/relationships/slideLayout" Target="../slideLayouts/slideLayout27.xml"/><Relationship Id="rId6" Type="http://schemas.openxmlformats.org/officeDocument/2006/relationships/slideLayout" Target="../slideLayouts/slideLayout28.xml"/><Relationship Id="rId7" Type="http://schemas.openxmlformats.org/officeDocument/2006/relationships/slideLayout" Target="../slideLayouts/slideLayout29.xml"/><Relationship Id="rId8" Type="http://schemas.openxmlformats.org/officeDocument/2006/relationships/slideLayout" Target="../slideLayouts/slideLayout30.xml"/><Relationship Id="rId9" Type="http://schemas.openxmlformats.org/officeDocument/2006/relationships/slideLayout" Target="../slideLayouts/slideLayout31.xml"/><Relationship Id="rId10" Type="http://schemas.openxmlformats.org/officeDocument/2006/relationships/slideLayout" Target="../slideLayouts/slideLayout32.xml"/><Relationship Id="rId11" Type="http://schemas.openxmlformats.org/officeDocument/2006/relationships/slideLayout" Target="../slideLayouts/slideLayout33.xml"/><Relationship Id="rId12" Type="http://schemas.openxmlformats.org/officeDocument/2006/relationships/theme" Target="../theme/theme3.xml"/></Relationships>
</file>

<file path=ppt/slideMasters/_rels/slideMaster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34.xml"/><Relationship Id="rId2" Type="http://schemas.openxmlformats.org/officeDocument/2006/relationships/slideLayout" Target="../slideLayouts/slideLayout35.xml"/><Relationship Id="rId3" Type="http://schemas.openxmlformats.org/officeDocument/2006/relationships/slideLayout" Target="../slideLayouts/slideLayout36.xml"/><Relationship Id="rId4" Type="http://schemas.openxmlformats.org/officeDocument/2006/relationships/slideLayout" Target="../slideLayouts/slideLayout37.xml"/><Relationship Id="rId5" Type="http://schemas.openxmlformats.org/officeDocument/2006/relationships/slideLayout" Target="../slideLayouts/slideLayout38.xml"/><Relationship Id="rId6" Type="http://schemas.openxmlformats.org/officeDocument/2006/relationships/slideLayout" Target="../slideLayouts/slideLayout39.xml"/><Relationship Id="rId7" Type="http://schemas.openxmlformats.org/officeDocument/2006/relationships/slideLayout" Target="../slideLayouts/slideLayout40.xml"/><Relationship Id="rId8" Type="http://schemas.openxmlformats.org/officeDocument/2006/relationships/slideLayout" Target="../slideLayouts/slideLayout41.xml"/><Relationship Id="rId9" Type="http://schemas.openxmlformats.org/officeDocument/2006/relationships/slideLayout" Target="../slideLayouts/slideLayout42.xml"/><Relationship Id="rId10" Type="http://schemas.openxmlformats.org/officeDocument/2006/relationships/slideLayout" Target="../slideLayouts/slideLayout43.xml"/><Relationship Id="rId11" Type="http://schemas.openxmlformats.org/officeDocument/2006/relationships/slideLayout" Target="../slideLayouts/slideLayout44.xml"/><Relationship Id="rId12" Type="http://schemas.openxmlformats.org/officeDocument/2006/relationships/theme" Target="../theme/theme4.xml"/></Relationships>
</file>

<file path=ppt/slideMasters/_rels/slideMaster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45.xml"/><Relationship Id="rId2" Type="http://schemas.openxmlformats.org/officeDocument/2006/relationships/slideLayout" Target="../slideLayouts/slideLayout46.xml"/><Relationship Id="rId3" Type="http://schemas.openxmlformats.org/officeDocument/2006/relationships/slideLayout" Target="../slideLayouts/slideLayout47.xml"/><Relationship Id="rId4" Type="http://schemas.openxmlformats.org/officeDocument/2006/relationships/slideLayout" Target="../slideLayouts/slideLayout48.xml"/><Relationship Id="rId5" Type="http://schemas.openxmlformats.org/officeDocument/2006/relationships/slideLayout" Target="../slideLayouts/slideLayout49.xml"/><Relationship Id="rId6" Type="http://schemas.openxmlformats.org/officeDocument/2006/relationships/slideLayout" Target="../slideLayouts/slideLayout50.xml"/><Relationship Id="rId7" Type="http://schemas.openxmlformats.org/officeDocument/2006/relationships/slideLayout" Target="../slideLayouts/slideLayout51.xml"/><Relationship Id="rId8" Type="http://schemas.openxmlformats.org/officeDocument/2006/relationships/slideLayout" Target="../slideLayouts/slideLayout52.xml"/><Relationship Id="rId9" Type="http://schemas.openxmlformats.org/officeDocument/2006/relationships/slideLayout" Target="../slideLayouts/slideLayout53.xml"/><Relationship Id="rId10" Type="http://schemas.openxmlformats.org/officeDocument/2006/relationships/slideLayout" Target="../slideLayouts/slideLayout54.xml"/><Relationship Id="rId11" Type="http://schemas.openxmlformats.org/officeDocument/2006/relationships/slideLayout" Target="../slideLayouts/slideLayout55.xml"/><Relationship Id="rId12" Type="http://schemas.openxmlformats.org/officeDocument/2006/relationships/theme" Target="../theme/theme5.xml"/></Relationships>
</file>

<file path=ppt/slideMasters/_rels/slideMaster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56.xml"/><Relationship Id="rId2" Type="http://schemas.openxmlformats.org/officeDocument/2006/relationships/slideLayout" Target="../slideLayouts/slideLayout57.xml"/><Relationship Id="rId3" Type="http://schemas.openxmlformats.org/officeDocument/2006/relationships/slideLayout" Target="../slideLayouts/slideLayout58.xml"/><Relationship Id="rId4" Type="http://schemas.openxmlformats.org/officeDocument/2006/relationships/slideLayout" Target="../slideLayouts/slideLayout59.xml"/><Relationship Id="rId5" Type="http://schemas.openxmlformats.org/officeDocument/2006/relationships/slideLayout" Target="../slideLayouts/slideLayout60.xml"/><Relationship Id="rId6" Type="http://schemas.openxmlformats.org/officeDocument/2006/relationships/slideLayout" Target="../slideLayouts/slideLayout61.xml"/><Relationship Id="rId7" Type="http://schemas.openxmlformats.org/officeDocument/2006/relationships/slideLayout" Target="../slideLayouts/slideLayout62.xml"/><Relationship Id="rId8" Type="http://schemas.openxmlformats.org/officeDocument/2006/relationships/slideLayout" Target="../slideLayouts/slideLayout63.xml"/><Relationship Id="rId9" Type="http://schemas.openxmlformats.org/officeDocument/2006/relationships/slideLayout" Target="../slideLayouts/slideLayout64.xml"/><Relationship Id="rId10" Type="http://schemas.openxmlformats.org/officeDocument/2006/relationships/slideLayout" Target="../slideLayouts/slideLayout65.xml"/><Relationship Id="rId11" Type="http://schemas.openxmlformats.org/officeDocument/2006/relationships/slideLayout" Target="../slideLayouts/slideLayout66.xml"/><Relationship Id="rId12" Type="http://schemas.openxmlformats.org/officeDocument/2006/relationships/theme" Target="../theme/theme6.xml"/></Relationships>
</file>

<file path=ppt/slideMasters/_rels/slideMaster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7.xml"/><Relationship Id="rId2" Type="http://schemas.openxmlformats.org/officeDocument/2006/relationships/slideLayout" Target="../slideLayouts/slideLayout68.xml"/><Relationship Id="rId3" Type="http://schemas.openxmlformats.org/officeDocument/2006/relationships/slideLayout" Target="../slideLayouts/slideLayout69.xml"/><Relationship Id="rId4" Type="http://schemas.openxmlformats.org/officeDocument/2006/relationships/slideLayout" Target="../slideLayouts/slideLayout70.xml"/><Relationship Id="rId5" Type="http://schemas.openxmlformats.org/officeDocument/2006/relationships/slideLayout" Target="../slideLayouts/slideLayout71.xml"/><Relationship Id="rId6" Type="http://schemas.openxmlformats.org/officeDocument/2006/relationships/slideLayout" Target="../slideLayouts/slideLayout72.xml"/><Relationship Id="rId7" Type="http://schemas.openxmlformats.org/officeDocument/2006/relationships/slideLayout" Target="../slideLayouts/slideLayout73.xml"/><Relationship Id="rId8" Type="http://schemas.openxmlformats.org/officeDocument/2006/relationships/slideLayout" Target="../slideLayouts/slideLayout74.xml"/><Relationship Id="rId9" Type="http://schemas.openxmlformats.org/officeDocument/2006/relationships/slideLayout" Target="../slideLayouts/slideLayout75.xml"/><Relationship Id="rId10" Type="http://schemas.openxmlformats.org/officeDocument/2006/relationships/slideLayout" Target="../slideLayouts/slideLayout76.xml"/><Relationship Id="rId11" Type="http://schemas.openxmlformats.org/officeDocument/2006/relationships/slideLayout" Target="../slideLayouts/slideLayout77.xml"/><Relationship Id="rId12" Type="http://schemas.openxmlformats.org/officeDocument/2006/relationships/theme" Target="../theme/theme7.xml"/></Relationships>
</file>

<file path=ppt/slideMasters/_rels/slideMaster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8.xml"/><Relationship Id="rId2" Type="http://schemas.openxmlformats.org/officeDocument/2006/relationships/slideLayout" Target="../slideLayouts/slideLayout79.xml"/><Relationship Id="rId3" Type="http://schemas.openxmlformats.org/officeDocument/2006/relationships/slideLayout" Target="../slideLayouts/slideLayout80.xml"/><Relationship Id="rId4" Type="http://schemas.openxmlformats.org/officeDocument/2006/relationships/slideLayout" Target="../slideLayouts/slideLayout81.xml"/><Relationship Id="rId5" Type="http://schemas.openxmlformats.org/officeDocument/2006/relationships/slideLayout" Target="../slideLayouts/slideLayout82.xml"/><Relationship Id="rId6" Type="http://schemas.openxmlformats.org/officeDocument/2006/relationships/slideLayout" Target="../slideLayouts/slideLayout83.xml"/><Relationship Id="rId7" Type="http://schemas.openxmlformats.org/officeDocument/2006/relationships/slideLayout" Target="../slideLayouts/slideLayout84.xml"/><Relationship Id="rId8" Type="http://schemas.openxmlformats.org/officeDocument/2006/relationships/slideLayout" Target="../slideLayouts/slideLayout85.xml"/><Relationship Id="rId9" Type="http://schemas.openxmlformats.org/officeDocument/2006/relationships/slideLayout" Target="../slideLayouts/slideLayout86.xml"/><Relationship Id="rId10" Type="http://schemas.openxmlformats.org/officeDocument/2006/relationships/slideLayout" Target="../slideLayouts/slideLayout87.xml"/><Relationship Id="rId11" Type="http://schemas.openxmlformats.org/officeDocument/2006/relationships/slideLayout" Target="../slideLayouts/slideLayout88.xml"/><Relationship Id="rId12" Type="http://schemas.openxmlformats.org/officeDocument/2006/relationships/theme" Target="../theme/theme8.xml"/></Relationships>
</file>

<file path=ppt/slideMasters/_rels/slideMaster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89.xml"/><Relationship Id="rId2" Type="http://schemas.openxmlformats.org/officeDocument/2006/relationships/slideLayout" Target="../slideLayouts/slideLayout90.xml"/><Relationship Id="rId3" Type="http://schemas.openxmlformats.org/officeDocument/2006/relationships/slideLayout" Target="../slideLayouts/slideLayout91.xml"/><Relationship Id="rId4" Type="http://schemas.openxmlformats.org/officeDocument/2006/relationships/slideLayout" Target="../slideLayouts/slideLayout92.xml"/><Relationship Id="rId5" Type="http://schemas.openxmlformats.org/officeDocument/2006/relationships/slideLayout" Target="../slideLayouts/slideLayout93.xml"/><Relationship Id="rId6" Type="http://schemas.openxmlformats.org/officeDocument/2006/relationships/slideLayout" Target="../slideLayouts/slideLayout94.xml"/><Relationship Id="rId7" Type="http://schemas.openxmlformats.org/officeDocument/2006/relationships/slideLayout" Target="../slideLayouts/slideLayout95.xml"/><Relationship Id="rId8" Type="http://schemas.openxmlformats.org/officeDocument/2006/relationships/slideLayout" Target="../slideLayouts/slideLayout96.xml"/><Relationship Id="rId9" Type="http://schemas.openxmlformats.org/officeDocument/2006/relationships/slideLayout" Target="../slideLayouts/slideLayout97.xml"/><Relationship Id="rId10" Type="http://schemas.openxmlformats.org/officeDocument/2006/relationships/slideLayout" Target="../slideLayouts/slideLayout98.xml"/><Relationship Id="rId11" Type="http://schemas.openxmlformats.org/officeDocument/2006/relationships/slideLayout" Target="../slideLayouts/slideLayout99.xml"/><Relationship Id="rId12" Type="http://schemas.openxmlformats.org/officeDocument/2006/relationships/theme" Target="../theme/theme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356100" y="115888"/>
            <a:ext cx="4691063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68313" y="1052513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37786918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r" rtl="0" fontAlgn="base">
        <a:spcBef>
          <a:spcPct val="0"/>
        </a:spcBef>
        <a:spcAft>
          <a:spcPct val="0"/>
        </a:spcAft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4572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9144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13716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18288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Font typeface="Arial" pitchFamily="34" charset="0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356100" y="115888"/>
            <a:ext cx="4691063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68313" y="1052513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10379019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r" rtl="0" eaLnBrk="0" fontAlgn="base" hangingPunct="0">
        <a:spcBef>
          <a:spcPct val="0"/>
        </a:spcBef>
        <a:spcAft>
          <a:spcPct val="0"/>
        </a:spcAft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4572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9144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13716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18288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356100" y="115888"/>
            <a:ext cx="4691063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68313" y="1052513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1317627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txStyles>
    <p:titleStyle>
      <a:lvl1pPr algn="r" rtl="0" eaLnBrk="0" fontAlgn="base" hangingPunct="0">
        <a:spcBef>
          <a:spcPct val="0"/>
        </a:spcBef>
        <a:spcAft>
          <a:spcPct val="0"/>
        </a:spcAft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4572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9144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13716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18288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355976" y="116632"/>
            <a:ext cx="4690864" cy="56207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67544" y="1052736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dirty="0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36763602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txStyles>
    <p:titleStyle>
      <a:lvl1pPr algn="r" defTabSz="914400" rtl="0" eaLnBrk="1" latinLnBrk="0" hangingPunct="1">
        <a:spcBef>
          <a:spcPct val="0"/>
        </a:spcBef>
        <a:buNone/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buFont typeface="Arial" pitchFamily="34" charset="0"/>
        <a:buNone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355976" y="116632"/>
            <a:ext cx="4690864" cy="56207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67544" y="1052736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dirty="0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28653257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17" r:id="rId1"/>
    <p:sldLayoutId id="2147483818" r:id="rId2"/>
    <p:sldLayoutId id="2147483819" r:id="rId3"/>
    <p:sldLayoutId id="2147483820" r:id="rId4"/>
    <p:sldLayoutId id="2147483821" r:id="rId5"/>
    <p:sldLayoutId id="2147483822" r:id="rId6"/>
    <p:sldLayoutId id="2147483823" r:id="rId7"/>
    <p:sldLayoutId id="2147483824" r:id="rId8"/>
    <p:sldLayoutId id="2147483825" r:id="rId9"/>
    <p:sldLayoutId id="2147483826" r:id="rId10"/>
    <p:sldLayoutId id="2147483827" r:id="rId11"/>
  </p:sldLayoutIdLst>
  <p:txStyles>
    <p:titleStyle>
      <a:lvl1pPr algn="r" defTabSz="914400" rtl="0" eaLnBrk="1" latinLnBrk="0" hangingPunct="1">
        <a:spcBef>
          <a:spcPct val="0"/>
        </a:spcBef>
        <a:buNone/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buFont typeface="Arial" pitchFamily="34" charset="0"/>
        <a:buNone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355976" y="116632"/>
            <a:ext cx="4690864" cy="56207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67544" y="1052736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dirty="0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32562314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29" r:id="rId1"/>
    <p:sldLayoutId id="2147483830" r:id="rId2"/>
    <p:sldLayoutId id="2147483831" r:id="rId3"/>
    <p:sldLayoutId id="2147483832" r:id="rId4"/>
    <p:sldLayoutId id="2147483833" r:id="rId5"/>
    <p:sldLayoutId id="2147483834" r:id="rId6"/>
    <p:sldLayoutId id="2147483835" r:id="rId7"/>
    <p:sldLayoutId id="2147483836" r:id="rId8"/>
    <p:sldLayoutId id="2147483837" r:id="rId9"/>
    <p:sldLayoutId id="2147483838" r:id="rId10"/>
    <p:sldLayoutId id="2147483839" r:id="rId11"/>
  </p:sldLayoutIdLst>
  <p:txStyles>
    <p:titleStyle>
      <a:lvl1pPr algn="r" defTabSz="914400" rtl="0" eaLnBrk="1" latinLnBrk="0" hangingPunct="1">
        <a:spcBef>
          <a:spcPct val="0"/>
        </a:spcBef>
        <a:buNone/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buFont typeface="Arial" pitchFamily="34" charset="0"/>
        <a:buNone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355976" y="116632"/>
            <a:ext cx="4690864" cy="56207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67544" y="1052736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dirty="0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4269906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txStyles>
    <p:titleStyle>
      <a:lvl1pPr algn="r" defTabSz="914400" rtl="0" eaLnBrk="1" latinLnBrk="0" hangingPunct="1">
        <a:spcBef>
          <a:spcPct val="0"/>
        </a:spcBef>
        <a:buNone/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buFont typeface="Arial" pitchFamily="34" charset="0"/>
        <a:buNone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355976" y="116632"/>
            <a:ext cx="4690864" cy="56207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67544" y="1052736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dirty="0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16429450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3" r:id="rId1"/>
    <p:sldLayoutId id="2147483854" r:id="rId2"/>
    <p:sldLayoutId id="2147483855" r:id="rId3"/>
    <p:sldLayoutId id="2147483856" r:id="rId4"/>
    <p:sldLayoutId id="2147483857" r:id="rId5"/>
    <p:sldLayoutId id="2147483858" r:id="rId6"/>
    <p:sldLayoutId id="2147483859" r:id="rId7"/>
    <p:sldLayoutId id="2147483860" r:id="rId8"/>
    <p:sldLayoutId id="2147483861" r:id="rId9"/>
    <p:sldLayoutId id="2147483862" r:id="rId10"/>
    <p:sldLayoutId id="2147483863" r:id="rId11"/>
  </p:sldLayoutIdLst>
  <p:txStyles>
    <p:titleStyle>
      <a:lvl1pPr algn="r" defTabSz="914400" rtl="0" eaLnBrk="1" latinLnBrk="0" hangingPunct="1">
        <a:spcBef>
          <a:spcPct val="0"/>
        </a:spcBef>
        <a:buNone/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buFont typeface="Arial" pitchFamily="34" charset="0"/>
        <a:buNone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356100" y="115888"/>
            <a:ext cx="4691063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68313" y="1052513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15795786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r" rtl="0" fontAlgn="base">
        <a:spcBef>
          <a:spcPct val="0"/>
        </a:spcBef>
        <a:spcAft>
          <a:spcPct val="0"/>
        </a:spcAft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4572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9144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13716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18288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Font typeface="Arial" pitchFamily="34" charset="0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356100" y="115888"/>
            <a:ext cx="4691063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68313" y="1052513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9001248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r" rtl="0" fontAlgn="base">
        <a:spcBef>
          <a:spcPct val="0"/>
        </a:spcBef>
        <a:spcAft>
          <a:spcPct val="0"/>
        </a:spcAft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4572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9144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13716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18288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Font typeface="Arial" pitchFamily="34" charset="0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356100" y="115888"/>
            <a:ext cx="4691063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68313" y="1052513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26939577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r" rtl="0" fontAlgn="base">
        <a:spcBef>
          <a:spcPct val="0"/>
        </a:spcBef>
        <a:spcAft>
          <a:spcPct val="0"/>
        </a:spcAft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4572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9144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13716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18288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Font typeface="Arial" pitchFamily="34" charset="0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356100" y="115888"/>
            <a:ext cx="4691063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68313" y="1052513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36697568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r" rtl="0" fontAlgn="base">
        <a:spcBef>
          <a:spcPct val="0"/>
        </a:spcBef>
        <a:spcAft>
          <a:spcPct val="0"/>
        </a:spcAft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4572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9144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13716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18288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Font typeface="Arial" pitchFamily="34" charset="0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356100" y="115888"/>
            <a:ext cx="4691063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68313" y="1052513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29812633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r" rtl="0" eaLnBrk="0" fontAlgn="base" hangingPunct="0">
        <a:spcBef>
          <a:spcPct val="0"/>
        </a:spcBef>
        <a:spcAft>
          <a:spcPct val="0"/>
        </a:spcAft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4572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9144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13716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18288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356100" y="115888"/>
            <a:ext cx="4691063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68313" y="1052513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2655535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r" rtl="0" eaLnBrk="0" fontAlgn="base" hangingPunct="0">
        <a:spcBef>
          <a:spcPct val="0"/>
        </a:spcBef>
        <a:spcAft>
          <a:spcPct val="0"/>
        </a:spcAft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4572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9144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13716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18288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356100" y="115888"/>
            <a:ext cx="4691063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68313" y="1052513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18773338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r" rtl="0" eaLnBrk="0" fontAlgn="base" hangingPunct="0">
        <a:spcBef>
          <a:spcPct val="0"/>
        </a:spcBef>
        <a:spcAft>
          <a:spcPct val="0"/>
        </a:spcAft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4572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9144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13716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18288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356100" y="115888"/>
            <a:ext cx="4691063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68313" y="1052513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10582666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r" rtl="0" eaLnBrk="0" fontAlgn="base" hangingPunct="0">
        <a:spcBef>
          <a:spcPct val="0"/>
        </a:spcBef>
        <a:spcAft>
          <a:spcPct val="0"/>
        </a:spcAft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4572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9144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13716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18288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タイトル 1"/>
          <p:cNvSpPr>
            <a:spLocks noGrp="1"/>
          </p:cNvSpPr>
          <p:nvPr>
            <p:ph type="title"/>
          </p:nvPr>
        </p:nvSpPr>
        <p:spPr>
          <a:xfrm>
            <a:off x="827584" y="0"/>
            <a:ext cx="7772400" cy="1143000"/>
          </a:xfrm>
        </p:spPr>
        <p:txBody>
          <a:bodyPr/>
          <a:lstStyle/>
          <a:p>
            <a:pPr algn="r">
              <a:buNone/>
            </a:pPr>
            <a:r>
              <a:rPr lang="ja-JP" altLang="en-US" sz="2800" dirty="0" smtClean="0">
                <a:solidFill>
                  <a:srgbClr val="FFFF00"/>
                </a:solidFill>
              </a:rPr>
              <a:t>命の冠</a:t>
            </a:r>
            <a:endParaRPr lang="ja-JP" altLang="en-US" sz="2800" dirty="0">
              <a:solidFill>
                <a:srgbClr val="FFFF00"/>
              </a:solidFill>
            </a:endParaRPr>
          </a:p>
        </p:txBody>
      </p:sp>
      <p:sp>
        <p:nvSpPr>
          <p:cNvPr id="5" name="コンテンツ プレースホルダー 2"/>
          <p:cNvSpPr>
            <a:spLocks noGrp="1"/>
          </p:cNvSpPr>
          <p:nvPr>
            <p:ph idx="1"/>
          </p:nvPr>
        </p:nvSpPr>
        <p:spPr>
          <a:xfrm>
            <a:off x="899592" y="1052736"/>
            <a:ext cx="8582025" cy="41148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ja-JP" altLang="en-US" sz="4400" dirty="0" smtClean="0">
                <a:solidFill>
                  <a:schemeClr val="bg1"/>
                </a:solidFill>
                <a:latin typeface="+mn-ea"/>
              </a:rPr>
              <a:t>安らかに　導かれ　</a:t>
            </a:r>
            <a:endParaRPr lang="en-US" altLang="ja-JP" sz="4400" dirty="0" smtClean="0">
              <a:solidFill>
                <a:schemeClr val="bg1"/>
              </a:solidFill>
              <a:latin typeface="+mn-ea"/>
            </a:endParaRPr>
          </a:p>
          <a:p>
            <a:pPr>
              <a:buNone/>
            </a:pPr>
            <a:r>
              <a:rPr lang="ja-JP" altLang="en-US" sz="4400" dirty="0" smtClean="0">
                <a:solidFill>
                  <a:schemeClr val="bg1"/>
                </a:solidFill>
                <a:latin typeface="+mn-ea"/>
              </a:rPr>
              <a:t>イエスのみ名を　呼ぶとき</a:t>
            </a:r>
            <a:endParaRPr lang="en-US" altLang="ja-JP" sz="4400" dirty="0" smtClean="0">
              <a:solidFill>
                <a:schemeClr val="bg1"/>
              </a:solidFill>
              <a:latin typeface="+mn-ea"/>
            </a:endParaRPr>
          </a:p>
          <a:p>
            <a:pPr>
              <a:buNone/>
            </a:pPr>
            <a:r>
              <a:rPr lang="ja-JP" altLang="en-US" sz="4400" dirty="0" smtClean="0">
                <a:solidFill>
                  <a:schemeClr val="bg1"/>
                </a:solidFill>
                <a:latin typeface="+mn-ea"/>
              </a:rPr>
              <a:t>罪の</a:t>
            </a:r>
            <a:r>
              <a:rPr lang="ja-JP" altLang="en-US" sz="4400" dirty="0" err="1" smtClean="0">
                <a:solidFill>
                  <a:schemeClr val="bg1"/>
                </a:solidFill>
                <a:latin typeface="+mn-ea"/>
              </a:rPr>
              <a:t>なわめは</a:t>
            </a:r>
            <a:r>
              <a:rPr lang="ja-JP" altLang="en-US" sz="4400" dirty="0" smtClean="0">
                <a:solidFill>
                  <a:schemeClr val="bg1"/>
                </a:solidFill>
                <a:latin typeface="+mn-ea"/>
              </a:rPr>
              <a:t>　とかれ</a:t>
            </a:r>
            <a:endParaRPr lang="en-US" altLang="ja-JP" sz="4400" dirty="0" smtClean="0">
              <a:solidFill>
                <a:schemeClr val="bg1"/>
              </a:solidFill>
              <a:latin typeface="+mn-ea"/>
            </a:endParaRPr>
          </a:p>
          <a:p>
            <a:pPr>
              <a:buNone/>
            </a:pPr>
            <a:r>
              <a:rPr lang="ja-JP" altLang="en-US" sz="4400" dirty="0" smtClean="0">
                <a:solidFill>
                  <a:schemeClr val="bg1"/>
                </a:solidFill>
                <a:latin typeface="+mn-ea"/>
              </a:rPr>
              <a:t>自由にはばたく</a:t>
            </a:r>
            <a:endParaRPr lang="en-US" altLang="ja-JP" sz="4400" dirty="0" smtClean="0">
              <a:solidFill>
                <a:schemeClr val="bg1"/>
              </a:solidFill>
              <a:latin typeface="+mn-ea"/>
            </a:endParaRPr>
          </a:p>
          <a:p>
            <a:pPr>
              <a:buNone/>
            </a:pPr>
            <a:r>
              <a:rPr lang="ja-JP" altLang="en-US" sz="4400" dirty="0">
                <a:solidFill>
                  <a:schemeClr val="bg1"/>
                </a:solidFill>
                <a:latin typeface="+mn-ea"/>
              </a:rPr>
              <a:t>　</a:t>
            </a:r>
          </a:p>
        </p:txBody>
      </p:sp>
    </p:spTree>
    <p:extLst>
      <p:ext uri="{BB962C8B-B14F-4D97-AF65-F5344CB8AC3E}">
        <p14:creationId xmlns:p14="http://schemas.microsoft.com/office/powerpoint/2010/main" val="3155582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タイトル 1"/>
          <p:cNvSpPr>
            <a:spLocks noGrp="1"/>
          </p:cNvSpPr>
          <p:nvPr>
            <p:ph type="title"/>
          </p:nvPr>
        </p:nvSpPr>
        <p:spPr>
          <a:xfrm>
            <a:off x="827584" y="0"/>
            <a:ext cx="7772400" cy="1143000"/>
          </a:xfrm>
        </p:spPr>
        <p:txBody>
          <a:bodyPr/>
          <a:lstStyle/>
          <a:p>
            <a:pPr algn="r">
              <a:buNone/>
            </a:pPr>
            <a:r>
              <a:rPr lang="ja-JP" altLang="en-US" sz="2800" dirty="0" smtClean="0">
                <a:solidFill>
                  <a:srgbClr val="FFFF00"/>
                </a:solidFill>
              </a:rPr>
              <a:t>命の冠</a:t>
            </a:r>
            <a:endParaRPr lang="ja-JP" altLang="en-US" sz="2800" dirty="0">
              <a:solidFill>
                <a:srgbClr val="FFFF00"/>
              </a:solidFill>
            </a:endParaRPr>
          </a:p>
        </p:txBody>
      </p:sp>
      <p:sp>
        <p:nvSpPr>
          <p:cNvPr id="5" name="コンテンツ プレースホルダー 2"/>
          <p:cNvSpPr>
            <a:spLocks noGrp="1"/>
          </p:cNvSpPr>
          <p:nvPr>
            <p:ph idx="1"/>
          </p:nvPr>
        </p:nvSpPr>
        <p:spPr>
          <a:xfrm>
            <a:off x="971600" y="1124744"/>
            <a:ext cx="8582025" cy="41148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ja-JP" altLang="en-US" sz="4400" dirty="0" smtClean="0">
                <a:solidFill>
                  <a:schemeClr val="bg1"/>
                </a:solidFill>
                <a:latin typeface="+mn-ea"/>
              </a:rPr>
              <a:t>生きることに　疲れて</a:t>
            </a:r>
            <a:endParaRPr lang="en-US" altLang="ja-JP" sz="4400" dirty="0" smtClean="0">
              <a:solidFill>
                <a:schemeClr val="bg1"/>
              </a:solidFill>
              <a:latin typeface="+mn-ea"/>
            </a:endParaRPr>
          </a:p>
          <a:p>
            <a:pPr>
              <a:buNone/>
            </a:pPr>
            <a:r>
              <a:rPr lang="ja-JP" altLang="en-US" sz="4400" dirty="0">
                <a:solidFill>
                  <a:schemeClr val="bg1"/>
                </a:solidFill>
                <a:latin typeface="+mn-ea"/>
              </a:rPr>
              <a:t>望み</a:t>
            </a:r>
            <a:r>
              <a:rPr lang="ja-JP" altLang="en-US" sz="4400" dirty="0" smtClean="0">
                <a:solidFill>
                  <a:schemeClr val="bg1"/>
                </a:solidFill>
                <a:latin typeface="+mn-ea"/>
              </a:rPr>
              <a:t>を　なくした時</a:t>
            </a:r>
            <a:endParaRPr lang="en-US" altLang="ja-JP" sz="4400" dirty="0" smtClean="0">
              <a:solidFill>
                <a:schemeClr val="bg1"/>
              </a:solidFill>
              <a:latin typeface="+mn-ea"/>
            </a:endParaRPr>
          </a:p>
          <a:p>
            <a:pPr>
              <a:buNone/>
            </a:pPr>
            <a:r>
              <a:rPr lang="ja-JP" altLang="en-US" sz="4400" dirty="0">
                <a:solidFill>
                  <a:schemeClr val="bg1"/>
                </a:solidFill>
                <a:latin typeface="+mn-ea"/>
              </a:rPr>
              <a:t>主</a:t>
            </a:r>
            <a:r>
              <a:rPr lang="ja-JP" altLang="en-US" sz="4400" dirty="0" smtClean="0">
                <a:solidFill>
                  <a:schemeClr val="bg1"/>
                </a:solidFill>
                <a:latin typeface="+mn-ea"/>
              </a:rPr>
              <a:t>はその羽を　もって</a:t>
            </a:r>
            <a:endParaRPr lang="en-US" altLang="ja-JP" sz="4400" dirty="0" smtClean="0">
              <a:solidFill>
                <a:schemeClr val="bg1"/>
              </a:solidFill>
              <a:latin typeface="+mn-ea"/>
            </a:endParaRPr>
          </a:p>
          <a:p>
            <a:pPr>
              <a:buNone/>
            </a:pPr>
            <a:r>
              <a:rPr lang="ja-JP" altLang="en-US" sz="4400" dirty="0">
                <a:solidFill>
                  <a:schemeClr val="bg1"/>
                </a:solidFill>
                <a:latin typeface="+mn-ea"/>
              </a:rPr>
              <a:t>私</a:t>
            </a:r>
            <a:r>
              <a:rPr lang="ja-JP" altLang="en-US" sz="4400" dirty="0" smtClean="0">
                <a:solidFill>
                  <a:schemeClr val="bg1"/>
                </a:solidFill>
                <a:latin typeface="+mn-ea"/>
              </a:rPr>
              <a:t>を　助ける</a:t>
            </a:r>
            <a:r>
              <a:rPr lang="ja-JP" altLang="en-US" sz="4400" dirty="0">
                <a:solidFill>
                  <a:schemeClr val="bg1"/>
                </a:solidFill>
                <a:latin typeface="+mn-ea"/>
              </a:rPr>
              <a:t>　</a:t>
            </a:r>
          </a:p>
        </p:txBody>
      </p:sp>
    </p:spTree>
    <p:extLst>
      <p:ext uri="{BB962C8B-B14F-4D97-AF65-F5344CB8AC3E}">
        <p14:creationId xmlns:p14="http://schemas.microsoft.com/office/powerpoint/2010/main" val="38803147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タイトル 1"/>
          <p:cNvSpPr>
            <a:spLocks noGrp="1"/>
          </p:cNvSpPr>
          <p:nvPr>
            <p:ph type="title"/>
          </p:nvPr>
        </p:nvSpPr>
        <p:spPr>
          <a:xfrm>
            <a:off x="827584" y="0"/>
            <a:ext cx="7772400" cy="1143000"/>
          </a:xfrm>
        </p:spPr>
        <p:txBody>
          <a:bodyPr/>
          <a:lstStyle/>
          <a:p>
            <a:pPr algn="r">
              <a:buNone/>
            </a:pPr>
            <a:r>
              <a:rPr lang="ja-JP" altLang="en-US" sz="2800" dirty="0" smtClean="0">
                <a:solidFill>
                  <a:srgbClr val="FFFF00"/>
                </a:solidFill>
              </a:rPr>
              <a:t>命の冠</a:t>
            </a:r>
            <a:endParaRPr lang="ja-JP" altLang="en-US" sz="2800" dirty="0">
              <a:solidFill>
                <a:srgbClr val="FFFF00"/>
              </a:solidFill>
            </a:endParaRPr>
          </a:p>
        </p:txBody>
      </p:sp>
      <p:sp>
        <p:nvSpPr>
          <p:cNvPr id="5" name="コンテンツ プレースホルダー 2"/>
          <p:cNvSpPr>
            <a:spLocks noGrp="1"/>
          </p:cNvSpPr>
          <p:nvPr>
            <p:ph idx="1"/>
          </p:nvPr>
        </p:nvSpPr>
        <p:spPr>
          <a:xfrm>
            <a:off x="755576" y="1052736"/>
            <a:ext cx="8582025" cy="41148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ja-JP" altLang="en-US" sz="4400" dirty="0" smtClean="0">
                <a:solidFill>
                  <a:schemeClr val="bg1"/>
                </a:solidFill>
                <a:latin typeface="+mn-ea"/>
              </a:rPr>
              <a:t>主は　愛し慰め　こころに　平安を</a:t>
            </a:r>
            <a:endParaRPr lang="en-US" altLang="ja-JP" sz="4400" dirty="0" smtClean="0">
              <a:solidFill>
                <a:schemeClr val="bg1"/>
              </a:solidFill>
              <a:latin typeface="+mn-ea"/>
            </a:endParaRPr>
          </a:p>
          <a:p>
            <a:pPr>
              <a:buNone/>
            </a:pPr>
            <a:r>
              <a:rPr lang="ja-JP" altLang="en-US" sz="4400" dirty="0" smtClean="0">
                <a:solidFill>
                  <a:schemeClr val="bg1"/>
                </a:solidFill>
                <a:latin typeface="+mn-ea"/>
              </a:rPr>
              <a:t>きずついた　この身を　つつむ</a:t>
            </a:r>
            <a:endParaRPr lang="en-US" altLang="ja-JP" sz="4400" dirty="0" smtClean="0">
              <a:solidFill>
                <a:schemeClr val="bg1"/>
              </a:solidFill>
              <a:latin typeface="+mn-ea"/>
            </a:endParaRPr>
          </a:p>
          <a:p>
            <a:pPr>
              <a:buNone/>
            </a:pPr>
            <a:r>
              <a:rPr lang="ja-JP" altLang="en-US" sz="4400" dirty="0" smtClean="0">
                <a:solidFill>
                  <a:schemeClr val="bg1"/>
                </a:solidFill>
                <a:latin typeface="+mn-ea"/>
              </a:rPr>
              <a:t>名誉や　富よりも　素晴らしい</a:t>
            </a:r>
            <a:endParaRPr lang="en-US" altLang="ja-JP" sz="4400" dirty="0" smtClean="0">
              <a:solidFill>
                <a:schemeClr val="bg1"/>
              </a:solidFill>
              <a:latin typeface="+mn-ea"/>
            </a:endParaRPr>
          </a:p>
          <a:p>
            <a:pPr>
              <a:buNone/>
            </a:pPr>
            <a:r>
              <a:rPr lang="ja-JP" altLang="en-US" sz="4400" dirty="0" smtClean="0">
                <a:solidFill>
                  <a:schemeClr val="bg1"/>
                </a:solidFill>
                <a:latin typeface="+mn-ea"/>
              </a:rPr>
              <a:t>主イエスの　命の冠を　かちとろう</a:t>
            </a:r>
            <a:endParaRPr lang="ja-JP" altLang="en-US" sz="4400" dirty="0">
              <a:solidFill>
                <a:schemeClr val="bg1"/>
              </a:solidFill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24119228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ユーザー定義 1">
      <a:dk1>
        <a:sysClr val="windowText" lastClr="000000"/>
      </a:dk1>
      <a:lt1>
        <a:sysClr val="window" lastClr="FFFFFF"/>
      </a:lt1>
      <a:dk2>
        <a:srgbClr val="000049"/>
      </a:dk2>
      <a:lt2>
        <a:srgbClr val="E3E8FF"/>
      </a:lt2>
      <a:accent1>
        <a:srgbClr val="947098"/>
      </a:accent1>
      <a:accent2>
        <a:srgbClr val="809E90"/>
      </a:accent2>
      <a:accent3>
        <a:srgbClr val="7574AC"/>
      </a:accent3>
      <a:accent4>
        <a:srgbClr val="A4715D"/>
      </a:accent4>
      <a:accent5>
        <a:srgbClr val="9E9E78"/>
      </a:accent5>
      <a:accent6>
        <a:srgbClr val="6079A4"/>
      </a:accent6>
      <a:hlink>
        <a:srgbClr val="000049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0.xml><?xml version="1.0" encoding="utf-8"?>
<a:theme xmlns:a="http://schemas.openxmlformats.org/drawingml/2006/main" name="9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1.xml><?xml version="1.0" encoding="utf-8"?>
<a:theme xmlns:a="http://schemas.openxmlformats.org/drawingml/2006/main" name="10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2.xml><?xml version="1.0" encoding="utf-8"?>
<a:theme xmlns:a="http://schemas.openxmlformats.org/drawingml/2006/main" name="11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3.xml><?xml version="1.0" encoding="utf-8"?>
<a:theme xmlns:a="http://schemas.openxmlformats.org/drawingml/2006/main" name="12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4.xml><?xml version="1.0" encoding="utf-8"?>
<a:theme xmlns:a="http://schemas.openxmlformats.org/drawingml/2006/main" name="13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5.xml><?xml version="1.0" encoding="utf-8"?>
<a:theme xmlns:a="http://schemas.openxmlformats.org/drawingml/2006/main" name="14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6.xml><?xml version="1.0" encoding="utf-8"?>
<a:theme xmlns:a="http://schemas.openxmlformats.org/drawingml/2006/main" name="15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7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2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3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4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5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6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8.xml><?xml version="1.0" encoding="utf-8"?>
<a:theme xmlns:a="http://schemas.openxmlformats.org/drawingml/2006/main" name="7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9.xml><?xml version="1.0" encoding="utf-8"?>
<a:theme xmlns:a="http://schemas.openxmlformats.org/drawingml/2006/main" name="8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5690</TotalTime>
  <Words>19</Words>
  <Application>Microsoft Office PowerPoint</Application>
  <PresentationFormat>画面に合わせる (4:3)</PresentationFormat>
  <Paragraphs>19</Paragraphs>
  <Slides>3</Slides>
  <Notes>3</Notes>
  <HiddenSlides>0</HiddenSlides>
  <MMClips>0</MMClips>
  <ScaleCrop>false</ScaleCrop>
  <HeadingPairs>
    <vt:vector size="4" baseType="variant">
      <vt:variant>
        <vt:lpstr>テーマ</vt:lpstr>
      </vt:variant>
      <vt:variant>
        <vt:i4>16</vt:i4>
      </vt:variant>
      <vt:variant>
        <vt:lpstr>スライド タイトル</vt:lpstr>
      </vt:variant>
      <vt:variant>
        <vt:i4>3</vt:i4>
      </vt:variant>
    </vt:vector>
  </HeadingPairs>
  <TitlesOfParts>
    <vt:vector size="19" baseType="lpstr">
      <vt:lpstr>Office テーマ</vt:lpstr>
      <vt:lpstr>1_Office テーマ</vt:lpstr>
      <vt:lpstr>2_Office テーマ</vt:lpstr>
      <vt:lpstr>3_Office テーマ</vt:lpstr>
      <vt:lpstr>4_Office テーマ</vt:lpstr>
      <vt:lpstr>5_Office テーマ</vt:lpstr>
      <vt:lpstr>6_Office テーマ</vt:lpstr>
      <vt:lpstr>7_Office テーマ</vt:lpstr>
      <vt:lpstr>8_Office テーマ</vt:lpstr>
      <vt:lpstr>9_Office テーマ</vt:lpstr>
      <vt:lpstr>10_Office テーマ</vt:lpstr>
      <vt:lpstr>11_Office テーマ</vt:lpstr>
      <vt:lpstr>12_Office テーマ</vt:lpstr>
      <vt:lpstr>13_Office テーマ</vt:lpstr>
      <vt:lpstr>14_Office テーマ</vt:lpstr>
      <vt:lpstr>15_Office テーマ</vt:lpstr>
      <vt:lpstr>命の冠</vt:lpstr>
      <vt:lpstr>命の冠</vt:lpstr>
      <vt:lpstr>命の冠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聖４６５　よびとのとがのために</dc:title>
  <dc:creator>sugita-pj</dc:creator>
  <cp:lastModifiedBy>久保田説子</cp:lastModifiedBy>
  <cp:revision>811</cp:revision>
  <dcterms:created xsi:type="dcterms:W3CDTF">2006-04-22T13:04:33Z</dcterms:created>
  <dcterms:modified xsi:type="dcterms:W3CDTF">2019-10-20T03:21:59Z</dcterms:modified>
</cp:coreProperties>
</file>