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  <p:sldMasterId id="2147483828" r:id="rId14"/>
    <p:sldMasterId id="2147483840" r:id="rId15"/>
    <p:sldMasterId id="2147483852" r:id="rId16"/>
  </p:sldMasterIdLst>
  <p:notesMasterIdLst>
    <p:notesMasterId r:id="rId18"/>
  </p:notesMasterIdLst>
  <p:sldIdLst>
    <p:sldId id="1990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199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599" autoAdjust="0"/>
    <p:restoredTop sz="94374" autoAdjust="0"/>
  </p:normalViewPr>
  <p:slideViewPr>
    <p:cSldViewPr>
      <p:cViewPr varScale="1">
        <p:scale>
          <a:sx n="68" d="100"/>
          <a:sy n="68" d="100"/>
        </p:scale>
        <p:origin x="-2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Master" Target="slideMasters/slideMaster16.xml"/><Relationship Id="rId17" Type="http://schemas.openxmlformats.org/officeDocument/2006/relationships/slide" Target="slides/slide1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2019/7/7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95226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82979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44936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254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533158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996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0604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061943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88931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366520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7686220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5634976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8758548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0130627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3586359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80895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2009610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03724593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54916789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67668606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82134483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56303585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2324973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9793618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40048783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038103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1187469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01912393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77286874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8909987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26658429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69320157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2004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/Relationships>
</file>

<file path=ppt/slideMasters/_rels/slideMaster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9.xml"/><Relationship Id="rId6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1.xml"/><Relationship Id="rId8" Type="http://schemas.openxmlformats.org/officeDocument/2006/relationships/slideLayout" Target="../slideLayouts/slideLayout162.xml"/><Relationship Id="rId9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64.xml"/><Relationship Id="rId11" Type="http://schemas.openxmlformats.org/officeDocument/2006/relationships/slideLayout" Target="../slideLayouts/slideLayout165.xml"/><Relationship Id="rId12" Type="http://schemas.openxmlformats.org/officeDocument/2006/relationships/theme" Target="../theme/theme15.xml"/></Relationships>
</file>

<file path=ppt/slideMasters/_rels/slideMaster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67.xml"/><Relationship Id="rId3" Type="http://schemas.openxmlformats.org/officeDocument/2006/relationships/slideLayout" Target="../slideLayouts/slideLayout168.xml"/><Relationship Id="rId4" Type="http://schemas.openxmlformats.org/officeDocument/2006/relationships/slideLayout" Target="../slideLayouts/slideLayout169.xml"/><Relationship Id="rId5" Type="http://schemas.openxmlformats.org/officeDocument/2006/relationships/slideLayout" Target="../slideLayouts/slideLayout170.xml"/><Relationship Id="rId6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2.xml"/><Relationship Id="rId8" Type="http://schemas.openxmlformats.org/officeDocument/2006/relationships/slideLayout" Target="../slideLayouts/slideLayout173.xml"/><Relationship Id="rId9" Type="http://schemas.openxmlformats.org/officeDocument/2006/relationships/slideLayout" Target="../slideLayouts/slideLayout174.xml"/><Relationship Id="rId10" Type="http://schemas.openxmlformats.org/officeDocument/2006/relationships/slideLayout" Target="../slideLayouts/slideLayout175.xml"/><Relationship Id="rId11" Type="http://schemas.openxmlformats.org/officeDocument/2006/relationships/slideLayout" Target="../slideLayouts/slideLayout176.xml"/><Relationship Id="rId12" Type="http://schemas.openxmlformats.org/officeDocument/2006/relationships/theme" Target="../theme/theme16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5623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6990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4294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生きることはキリスト</a:t>
            </a:r>
          </a:p>
        </p:txBody>
      </p:sp>
      <p:sp>
        <p:nvSpPr>
          <p:cNvPr id="3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1125538"/>
            <a:ext cx="813715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生きることは キリスト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死ぬことも 益です　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わがいのち</a:t>
            </a:r>
            <a:r>
              <a:rPr lang="ja-JP" altLang="en-US" sz="4400" dirty="0" smtClean="0">
                <a:solidFill>
                  <a:schemeClr val="bg1"/>
                </a:solidFill>
              </a:rPr>
              <a:t>は主のもの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全て</a:t>
            </a:r>
            <a:r>
              <a:rPr lang="ja-JP" altLang="en-US" sz="4400" dirty="0" smtClean="0">
                <a:solidFill>
                  <a:schemeClr val="bg1"/>
                </a:solidFill>
              </a:rPr>
              <a:t>をささげます</a:t>
            </a:r>
            <a:endParaRPr lang="en-US" altLang="ja-JP" sz="4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11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5690</TotalTime>
  <Words>13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16</vt:i4>
      </vt:variant>
      <vt:variant>
        <vt:lpstr>スライド タイトル</vt:lpstr>
      </vt:variant>
      <vt:variant>
        <vt:i4>1</vt:i4>
      </vt:variant>
    </vt:vector>
  </HeadingPairs>
  <TitlesOfParts>
    <vt:vector size="17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13_Office テーマ</vt:lpstr>
      <vt:lpstr>14_Office テーマ</vt:lpstr>
      <vt:lpstr>15_Office テーマ</vt:lpstr>
      <vt:lpstr>生きることはキリスト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810</cp:revision>
  <dcterms:created xsi:type="dcterms:W3CDTF">2006-04-22T13:04:33Z</dcterms:created>
  <dcterms:modified xsi:type="dcterms:W3CDTF">2019-07-07T03:18:50Z</dcterms:modified>
</cp:coreProperties>
</file>