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  <p:sldMasterId id="2147483828" r:id="rId4"/>
  </p:sldMasterIdLst>
  <p:notesMasterIdLst>
    <p:notesMasterId r:id="rId7"/>
  </p:notesMasterIdLst>
  <p:sldIdLst>
    <p:sldId id="1992" r:id="rId5"/>
    <p:sldId id="199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992"/>
            <p14:sldId id="19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99" autoAdjust="0"/>
    <p:restoredTop sz="94374" autoAdjust="0"/>
  </p:normalViewPr>
  <p:slideViewPr>
    <p:cSldViewPr>
      <p:cViewPr varScale="1">
        <p:scale>
          <a:sx n="80" d="100"/>
          <a:sy n="80" d="100"/>
        </p:scale>
        <p:origin x="93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2024/11/9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AEBCE-E910-9818-3FFE-6A0DC4979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DED41EE-5319-FE95-AB86-FA427D8DF0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54CC81-6D61-A62E-8F4D-24F658129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FF8B00-822A-E7A3-335F-1B5580DCF9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433604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2024/11/9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2024/11/9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うれしい朝よ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052736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うれしい朝よ　空は青く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光明るく てりわたるよ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このきよい日に　このよい日に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みんなでかみさま たたえましょう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55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44D8C-E55A-8B7E-8EB4-E11124E24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259B8C8D-E3B6-7737-BF82-E99151855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うれしい朝よ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3C05992-D59E-065E-9C86-58E917249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052736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すべてのものは 声をあわせ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かみのさかえを　ほめうたうよ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このきよい日に　このよい日に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みんなでかみさま たたえましょう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09212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5712</TotalTime>
  <Words>59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Times New Roman</vt:lpstr>
      <vt:lpstr>Office テーマ</vt:lpstr>
      <vt:lpstr>1_Office テーマ</vt:lpstr>
      <vt:lpstr>11_Office テーマ</vt:lpstr>
      <vt:lpstr>13_Office テーマ</vt:lpstr>
      <vt:lpstr>うれしい朝よ</vt:lpstr>
      <vt:lpstr>うれしい朝よ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顕 久保田</cp:lastModifiedBy>
  <cp:revision>812</cp:revision>
  <dcterms:created xsi:type="dcterms:W3CDTF">2006-04-22T13:04:33Z</dcterms:created>
  <dcterms:modified xsi:type="dcterms:W3CDTF">2024-11-09T07:27:16Z</dcterms:modified>
</cp:coreProperties>
</file>