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  <p:sldMasterId id="2147483828" r:id="rId14"/>
    <p:sldMasterId id="2147483840" r:id="rId15"/>
  </p:sldMasterIdLst>
  <p:notesMasterIdLst>
    <p:notesMasterId r:id="rId23"/>
  </p:notesMasterIdLst>
  <p:sldIdLst>
    <p:sldId id="1806" r:id="rId16"/>
    <p:sldId id="1868" r:id="rId17"/>
    <p:sldId id="1869" r:id="rId18"/>
    <p:sldId id="1870" r:id="rId19"/>
    <p:sldId id="1871" r:id="rId20"/>
    <p:sldId id="1872" r:id="rId21"/>
    <p:sldId id="1873" r:id="rId2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/>
        </p14:section>
        <p14:section name="タイトルなしのセクション" id="{5B034AC2-C025-4503-AB5D-80BE943406CF}">
          <p14:sldIdLst>
            <p14:sldId id="1806"/>
            <p14:sldId id="1868"/>
            <p14:sldId id="1869"/>
            <p14:sldId id="1870"/>
            <p14:sldId id="1871"/>
            <p14:sldId id="1872"/>
            <p14:sldId id="187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599" autoAdjust="0"/>
    <p:restoredTop sz="94374" autoAdjust="0"/>
  </p:normalViewPr>
  <p:slideViewPr>
    <p:cSldViewPr>
      <p:cViewPr varScale="1">
        <p:scale>
          <a:sx n="68" d="100"/>
          <a:sy n="68" d="100"/>
        </p:scale>
        <p:origin x="-1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Master" Target="slideMasters/slideMaster15.xml"/><Relationship Id="rId16" Type="http://schemas.openxmlformats.org/officeDocument/2006/relationships/slide" Target="slides/slide1.xml"/><Relationship Id="rId17" Type="http://schemas.openxmlformats.org/officeDocument/2006/relationships/slide" Target="slides/slide2.xml"/><Relationship Id="rId18" Type="http://schemas.openxmlformats.org/officeDocument/2006/relationships/slide" Target="slides/slide3.xml"/><Relationship Id="rId19" Type="http://schemas.openxmlformats.org/officeDocument/2006/relationships/slide" Target="slides/slide4.xml"/><Relationship Id="rId20" Type="http://schemas.openxmlformats.org/officeDocument/2006/relationships/slide" Target="slides/slide5.xml"/><Relationship Id="rId21" Type="http://schemas.openxmlformats.org/officeDocument/2006/relationships/slide" Target="slides/slide6.xml"/><Relationship Id="rId22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132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773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527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669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1923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21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099169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384563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158281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9122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06182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25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536004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838834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99487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172412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61229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224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55.xml"/><Relationship Id="rId2" Type="http://schemas.openxmlformats.org/officeDocument/2006/relationships/slideLayout" Target="../slideLayouts/slideLayout156.xml"/><Relationship Id="rId3" Type="http://schemas.openxmlformats.org/officeDocument/2006/relationships/slideLayout" Target="../slideLayouts/slideLayout157.xml"/><Relationship Id="rId4" Type="http://schemas.openxmlformats.org/officeDocument/2006/relationships/slideLayout" Target="../slideLayouts/slideLayout158.xml"/><Relationship Id="rId5" Type="http://schemas.openxmlformats.org/officeDocument/2006/relationships/slideLayout" Target="../slideLayouts/slideLayout159.xml"/><Relationship Id="rId6" Type="http://schemas.openxmlformats.org/officeDocument/2006/relationships/slideLayout" Target="../slideLayouts/slideLayout160.xml"/><Relationship Id="rId7" Type="http://schemas.openxmlformats.org/officeDocument/2006/relationships/slideLayout" Target="../slideLayouts/slideLayout161.xml"/><Relationship Id="rId8" Type="http://schemas.openxmlformats.org/officeDocument/2006/relationships/slideLayout" Target="../slideLayouts/slideLayout162.xml"/><Relationship Id="rId9" Type="http://schemas.openxmlformats.org/officeDocument/2006/relationships/slideLayout" Target="../slideLayouts/slideLayout163.xml"/><Relationship Id="rId10" Type="http://schemas.openxmlformats.org/officeDocument/2006/relationships/slideLayout" Target="../slideLayouts/slideLayout164.xml"/><Relationship Id="rId11" Type="http://schemas.openxmlformats.org/officeDocument/2006/relationships/slideLayout" Target="../slideLayouts/slideLayout165.xml"/><Relationship Id="rId12" Type="http://schemas.openxmlformats.org/officeDocument/2006/relationships/theme" Target="../theme/theme15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8780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6998" y="1052736"/>
            <a:ext cx="898700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① 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エマオの道を 旅ゆく二人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都のうわさ 話してた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神の子イエスが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十字架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に死んで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サレムの都 大さわぎ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944616" y="0"/>
            <a:ext cx="23718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エマオの道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987824" y="3347700"/>
            <a:ext cx="8640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ja-JP" altLang="en-US" sz="1800" b="1" dirty="0" smtClean="0">
                <a:solidFill>
                  <a:srgbClr val="FFFFFF"/>
                </a:solidFill>
                <a:latin typeface="+mn-ea"/>
                <a:ea typeface="+mn-ea"/>
              </a:rPr>
              <a:t>みや</a:t>
            </a:r>
            <a:r>
              <a:rPr lang="ja-JP" altLang="en-US" sz="1800" b="1" dirty="0">
                <a:solidFill>
                  <a:srgbClr val="FFFFFF"/>
                </a:solidFill>
                <a:latin typeface="+mn-ea"/>
                <a:ea typeface="+mn-ea"/>
              </a:rPr>
              <a:t>こ</a:t>
            </a:r>
            <a:endParaRPr lang="ja-JP" altLang="en-US" sz="1800" b="1" dirty="0" smtClean="0">
              <a:solidFill>
                <a:srgbClr val="FFFFFF"/>
              </a:solidFill>
              <a:latin typeface="+mn-ea"/>
              <a:ea typeface="+mn-ea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99592" y="1700808"/>
            <a:ext cx="8640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ja-JP" altLang="en-US" sz="1800" b="1" dirty="0" smtClean="0">
                <a:solidFill>
                  <a:srgbClr val="FFFFFF"/>
                </a:solidFill>
                <a:latin typeface="+mn-ea"/>
                <a:ea typeface="+mn-ea"/>
              </a:rPr>
              <a:t>みや</a:t>
            </a:r>
            <a:r>
              <a:rPr lang="ja-JP" altLang="en-US" sz="1800" b="1" dirty="0">
                <a:solidFill>
                  <a:srgbClr val="FFFFFF"/>
                </a:solidFill>
                <a:latin typeface="+mn-ea"/>
                <a:ea typeface="+mn-ea"/>
              </a:rPr>
              <a:t>こ</a:t>
            </a:r>
            <a:endParaRPr lang="ja-JP" altLang="en-US" sz="1800" b="1" dirty="0" smtClean="0">
              <a:solidFill>
                <a:srgbClr val="FFFFFF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269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6998" y="1052736"/>
            <a:ext cx="898700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② 「悲しいことだ 罪ないお方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　 ねたみの罠に かけられた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悪い奴らは パリサイ学者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神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の戒め やぶる者」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944616" y="0"/>
            <a:ext cx="23718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エマオの道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12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6998" y="1052736"/>
            <a:ext cx="898700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③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 不思議なお方 道にあらわれ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旅人たちと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歩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まれた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「いま話してた うわさの人は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いったい誰の ことでしょう」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944616" y="0"/>
            <a:ext cx="23718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エマオの道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8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6998" y="1052736"/>
            <a:ext cx="898700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④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「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ごぞんじないか 都でおきた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十字架の刑の できごとを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神のみ国を 伝えるために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 イエス様 命すてたのを」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944616" y="0"/>
            <a:ext cx="23718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エマオの道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932040" y="827420"/>
            <a:ext cx="8640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ja-JP" altLang="en-US" sz="1800" b="1" dirty="0" smtClean="0">
                <a:solidFill>
                  <a:srgbClr val="FFFFFF"/>
                </a:solidFill>
                <a:latin typeface="+mn-ea"/>
                <a:ea typeface="+mn-ea"/>
              </a:rPr>
              <a:t>みや</a:t>
            </a:r>
            <a:r>
              <a:rPr lang="ja-JP" altLang="en-US" sz="1800" b="1" dirty="0">
                <a:solidFill>
                  <a:srgbClr val="FFFFFF"/>
                </a:solidFill>
                <a:latin typeface="+mn-ea"/>
                <a:ea typeface="+mn-ea"/>
              </a:rPr>
              <a:t>こ</a:t>
            </a:r>
            <a:endParaRPr lang="ja-JP" altLang="en-US" sz="1800" b="1" dirty="0" smtClean="0">
              <a:solidFill>
                <a:srgbClr val="FFFFFF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6281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6998" y="1052736"/>
            <a:ext cx="8987002" cy="5616624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⑤</a:t>
            </a:r>
            <a:r>
              <a:rPr lang="ja-JP" altLang="en-US" sz="3600" dirty="0" smtClean="0">
                <a:solidFill>
                  <a:schemeClr val="bg1"/>
                </a:solidFill>
                <a:latin typeface="+mn-ea"/>
              </a:rPr>
              <a:t> </a:t>
            </a:r>
            <a:r>
              <a:rPr lang="ja-JP" altLang="en-US" sz="3600" dirty="0" smtClean="0">
                <a:solidFill>
                  <a:srgbClr val="FFFF00"/>
                </a:solidFill>
                <a:latin typeface="+mn-ea"/>
              </a:rPr>
              <a:t>＜ルカ伝</a:t>
            </a:r>
            <a:r>
              <a:rPr lang="en-US" altLang="ja-JP" sz="3600" dirty="0" smtClean="0">
                <a:solidFill>
                  <a:srgbClr val="FFFF00"/>
                </a:solidFill>
                <a:latin typeface="+mn-ea"/>
              </a:rPr>
              <a:t>24</a:t>
            </a:r>
            <a:r>
              <a:rPr lang="ja-JP" altLang="en-US" sz="3600" dirty="0" smtClean="0">
                <a:solidFill>
                  <a:srgbClr val="FFFF00"/>
                </a:solidFill>
                <a:latin typeface="+mn-ea"/>
              </a:rPr>
              <a:t>章</a:t>
            </a:r>
            <a:r>
              <a:rPr lang="en-US" altLang="ja-JP" sz="3600" dirty="0" smtClean="0">
                <a:solidFill>
                  <a:srgbClr val="FFFF00"/>
                </a:solidFill>
                <a:latin typeface="+mn-ea"/>
              </a:rPr>
              <a:t>22</a:t>
            </a:r>
            <a:r>
              <a:rPr lang="ja-JP" altLang="en-US" sz="3600" dirty="0" smtClean="0">
                <a:solidFill>
                  <a:srgbClr val="FFFF00"/>
                </a:solidFill>
                <a:latin typeface="+mn-ea"/>
              </a:rPr>
              <a:t>～</a:t>
            </a:r>
            <a:r>
              <a:rPr lang="en-US" altLang="ja-JP" sz="3600" dirty="0" smtClean="0">
                <a:solidFill>
                  <a:srgbClr val="FFFF00"/>
                </a:solidFill>
                <a:latin typeface="+mn-ea"/>
              </a:rPr>
              <a:t>24</a:t>
            </a:r>
            <a:r>
              <a:rPr lang="ja-JP" altLang="en-US" sz="3600" dirty="0" smtClean="0">
                <a:solidFill>
                  <a:srgbClr val="FFFF00"/>
                </a:solidFill>
                <a:latin typeface="+mn-ea"/>
              </a:rPr>
              <a:t>節＞</a:t>
            </a:r>
          </a:p>
          <a:p>
            <a:pPr>
              <a:lnSpc>
                <a:spcPts val="3800"/>
              </a:lnSpc>
              <a:buNone/>
            </a:pPr>
            <a:r>
              <a:rPr lang="en-US" altLang="ja-JP" dirty="0" smtClean="0">
                <a:solidFill>
                  <a:schemeClr val="bg1"/>
                </a:solidFill>
                <a:latin typeface="+mn-ea"/>
              </a:rPr>
              <a:t>…</a:t>
            </a: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ところが、わたしたちの仲間である数人の女が、</a:t>
            </a:r>
          </a:p>
          <a:p>
            <a:pPr>
              <a:lnSpc>
                <a:spcPts val="3800"/>
              </a:lnSpc>
              <a:buNone/>
            </a:pP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わたしたちを驚かせました。というのは彼らが朝早く</a:t>
            </a:r>
          </a:p>
          <a:p>
            <a:pPr>
              <a:lnSpc>
                <a:spcPts val="3800"/>
              </a:lnSpc>
              <a:buNone/>
            </a:pPr>
            <a:r>
              <a:rPr lang="ja-JP" altLang="en-US" dirty="0">
                <a:solidFill>
                  <a:schemeClr val="bg1"/>
                </a:solidFill>
                <a:latin typeface="+mn-ea"/>
              </a:rPr>
              <a:t>墓</a:t>
            </a: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に行きますと、イエスのからだが見当たらないの</a:t>
            </a:r>
          </a:p>
          <a:p>
            <a:pPr>
              <a:lnSpc>
                <a:spcPts val="3800"/>
              </a:lnSpc>
              <a:buNone/>
            </a:pP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で、帰ってきましたが、そのとき御使いがあらわれて</a:t>
            </a:r>
          </a:p>
          <a:p>
            <a:pPr>
              <a:lnSpc>
                <a:spcPts val="3800"/>
              </a:lnSpc>
              <a:buNone/>
            </a:pPr>
            <a:r>
              <a:rPr lang="en-US" altLang="ja-JP" dirty="0" smtClean="0">
                <a:solidFill>
                  <a:schemeClr val="bg1"/>
                </a:solidFill>
                <a:latin typeface="+mn-ea"/>
              </a:rPr>
              <a:t>『</a:t>
            </a: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イエスは生きておられる</a:t>
            </a:r>
            <a:r>
              <a:rPr lang="en-US" altLang="ja-JP" dirty="0" smtClean="0">
                <a:solidFill>
                  <a:schemeClr val="bg1"/>
                </a:solidFill>
                <a:latin typeface="+mn-ea"/>
              </a:rPr>
              <a:t>』</a:t>
            </a: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と告げたと申すのです。</a:t>
            </a:r>
          </a:p>
          <a:p>
            <a:pPr>
              <a:lnSpc>
                <a:spcPts val="3800"/>
              </a:lnSpc>
              <a:buNone/>
            </a:pPr>
            <a:r>
              <a:rPr lang="ja-JP" altLang="en-US" smtClean="0">
                <a:solidFill>
                  <a:schemeClr val="bg1"/>
                </a:solidFill>
                <a:latin typeface="+mn-ea"/>
              </a:rPr>
              <a:t>それで</a:t>
            </a: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私たちの仲間が数人、墓に行ってみますと、</a:t>
            </a:r>
          </a:p>
          <a:p>
            <a:pPr>
              <a:lnSpc>
                <a:spcPts val="3800"/>
              </a:lnSpc>
              <a:buNone/>
            </a:pP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果たして女たちが言ったとおりで、イエスは見当たり</a:t>
            </a:r>
          </a:p>
          <a:p>
            <a:pPr>
              <a:lnSpc>
                <a:spcPts val="3800"/>
              </a:lnSpc>
              <a:buNone/>
            </a:pP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ません</a:t>
            </a:r>
            <a:r>
              <a:rPr lang="ja-JP" altLang="en-US" dirty="0" err="1" smtClean="0">
                <a:solidFill>
                  <a:schemeClr val="bg1"/>
                </a:solidFill>
                <a:latin typeface="+mn-ea"/>
              </a:rPr>
              <a:t>で</a:t>
            </a:r>
            <a:r>
              <a:rPr lang="ja-JP" altLang="en-US" dirty="0" smtClean="0">
                <a:solidFill>
                  <a:schemeClr val="bg1"/>
                </a:solidFill>
                <a:latin typeface="+mn-ea"/>
              </a:rPr>
              <a:t>した。」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944616" y="0"/>
            <a:ext cx="23718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エマオの道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40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6998" y="1052736"/>
            <a:ext cx="898700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⑥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夕日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も落ちて 三人宿に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食卓囲み くつろいだ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ふと気がつけば なつかしの声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不思議な方は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の姿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944616" y="0"/>
            <a:ext cx="23718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エマオの道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31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56998" y="1052736"/>
            <a:ext cx="898700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⑦ 確かにそうだ 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心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が燃えた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よみがえられた イエスきみだ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急</a:t>
            </a:r>
            <a:r>
              <a:rPr lang="ja-JP" altLang="en-US" sz="4400" dirty="0" err="1" smtClean="0">
                <a:solidFill>
                  <a:schemeClr val="bg1"/>
                </a:solidFill>
                <a:latin typeface="+mn-ea"/>
              </a:rPr>
              <a:t>げ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クレオパ サレムの道を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　　予言の成就 告げるため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5944616" y="0"/>
            <a:ext cx="23718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>
                <a:latin typeface="+mj-ea"/>
              </a:rPr>
              <a:t>エマオの道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699792" y="3347700"/>
            <a:ext cx="115212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ja-JP" altLang="en-US" sz="1800" b="1" dirty="0" smtClean="0">
                <a:solidFill>
                  <a:srgbClr val="FFFFFF"/>
                </a:solidFill>
                <a:latin typeface="+mn-ea"/>
                <a:ea typeface="+mn-ea"/>
              </a:rPr>
              <a:t>じょうじゅ</a:t>
            </a:r>
          </a:p>
        </p:txBody>
      </p:sp>
    </p:spTree>
    <p:extLst>
      <p:ext uri="{BB962C8B-B14F-4D97-AF65-F5344CB8AC3E}">
        <p14:creationId xmlns:p14="http://schemas.microsoft.com/office/powerpoint/2010/main" val="366684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4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solidFill>
          <a:srgbClr val="002060"/>
        </a:solidFill>
        <a:ln w="38100">
          <a:solidFill>
            <a:srgbClr val="002060"/>
          </a:solidFill>
          <a:miter lim="800000"/>
          <a:headEnd/>
          <a:tailEnd/>
        </a:ln>
        <a:ex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algn="ctr">
          <a:lnSpc>
            <a:spcPts val="3900"/>
          </a:lnSpc>
          <a:buFontTx/>
          <a:buNone/>
          <a:defRPr sz="3600" dirty="0">
            <a:solidFill>
              <a:schemeClr val="bg1"/>
            </a:solidFill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</a:txDef>
  </a:objectDefaults>
  <a:extraClrSchemeLst/>
</a:theme>
</file>

<file path=ppt/theme/theme16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5290</TotalTime>
  <Words>179</Words>
  <Application>Microsoft Office PowerPoint</Application>
  <PresentationFormat>画面に合わせる (4:3)</PresentationFormat>
  <Paragraphs>51</Paragraphs>
  <Slides>7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15</vt:i4>
      </vt:variant>
      <vt:variant>
        <vt:lpstr>スライド タイトル</vt:lpstr>
      </vt:variant>
      <vt:variant>
        <vt:i4>7</vt:i4>
      </vt:variant>
    </vt:vector>
  </HeadingPairs>
  <TitlesOfParts>
    <vt:vector size="22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14_Office テーマ</vt:lpstr>
      <vt:lpstr>エマオの道</vt:lpstr>
      <vt:lpstr>エマオの道</vt:lpstr>
      <vt:lpstr>エマオの道</vt:lpstr>
      <vt:lpstr>エマオの道</vt:lpstr>
      <vt:lpstr>エマオの道</vt:lpstr>
      <vt:lpstr>エマオの道</vt:lpstr>
      <vt:lpstr>エマオの道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818</cp:revision>
  <dcterms:created xsi:type="dcterms:W3CDTF">2006-04-22T13:04:33Z</dcterms:created>
  <dcterms:modified xsi:type="dcterms:W3CDTF">2018-04-01T03:34:11Z</dcterms:modified>
</cp:coreProperties>
</file>