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8"/>
  </p:notesMasterIdLst>
  <p:sldIdLst>
    <p:sldId id="1003" r:id="rId12"/>
    <p:sldId id="1004" r:id="rId13"/>
    <p:sldId id="998" r:id="rId14"/>
    <p:sldId id="1002" r:id="rId15"/>
    <p:sldId id="1005" r:id="rId16"/>
    <p:sldId id="1006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003"/>
            <p14:sldId id="1004"/>
            <p14:sldId id="998"/>
            <p14:sldId id="1002"/>
            <p14:sldId id="1005"/>
            <p14:sldId id="1006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66" d="100"/>
          <a:sy n="66" d="100"/>
        </p:scale>
        <p:origin x="-102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60331" y="1075325"/>
            <a:ext cx="663034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① 今</a:t>
            </a:r>
            <a:r>
              <a:rPr lang="ja-JP" altLang="en-US" sz="4400" dirty="0">
                <a:solidFill>
                  <a:schemeClr val="bg1"/>
                </a:solidFill>
              </a:rPr>
              <a:t>はエリヤの日    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　　</a:t>
            </a:r>
            <a:r>
              <a:rPr lang="ja-JP" altLang="en-US" sz="4400" dirty="0" err="1" smtClean="0">
                <a:solidFill>
                  <a:schemeClr val="bg1"/>
                </a:solidFill>
              </a:rPr>
              <a:t>み</a:t>
            </a:r>
            <a:r>
              <a:rPr lang="ja-JP" altLang="en-US" sz="4400" dirty="0">
                <a:solidFill>
                  <a:schemeClr val="bg1"/>
                </a:solidFill>
              </a:rPr>
              <a:t>ことばを叫べ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　　今</a:t>
            </a:r>
            <a:r>
              <a:rPr lang="ja-JP" altLang="en-US" sz="4400" dirty="0">
                <a:solidFill>
                  <a:schemeClr val="bg1"/>
                </a:solidFill>
              </a:rPr>
              <a:t>はしもべモーセの時   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　　主</a:t>
            </a:r>
            <a:r>
              <a:rPr lang="ja-JP" altLang="en-US" sz="4400" dirty="0">
                <a:solidFill>
                  <a:schemeClr val="bg1"/>
                </a:solidFill>
              </a:rPr>
              <a:t>の義が帰る</a:t>
            </a:r>
            <a:br>
              <a:rPr lang="ja-JP" altLang="en-US" sz="4400" dirty="0">
                <a:solidFill>
                  <a:schemeClr val="bg1"/>
                </a:solidFill>
              </a:rPr>
            </a:b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61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03312" y="1085779"/>
            <a:ext cx="558358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闇</a:t>
            </a:r>
            <a:r>
              <a:rPr lang="ja-JP" altLang="en-US" sz="4400" dirty="0">
                <a:solidFill>
                  <a:schemeClr val="bg1"/>
                </a:solidFill>
              </a:rPr>
              <a:t>と飢えと剣    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そこ</a:t>
            </a:r>
            <a:r>
              <a:rPr lang="ja-JP" altLang="en-US" sz="4400" dirty="0">
                <a:solidFill>
                  <a:schemeClr val="bg1"/>
                </a:solidFill>
              </a:rPr>
              <a:t>にあっても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>
                <a:solidFill>
                  <a:schemeClr val="bg1"/>
                </a:solidFill>
              </a:rPr>
              <a:t>砂漠の中で声が叫ぶ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</a:rPr>
              <a:t>の備えをせよ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8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568" y="1251491"/>
            <a:ext cx="690926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altLang="ja-JP" sz="4400" dirty="0">
                <a:solidFill>
                  <a:schemeClr val="bg1"/>
                </a:solidFill>
              </a:rPr>
              <a:t>※</a:t>
            </a:r>
            <a:r>
              <a:rPr lang="ja-JP" altLang="en-US" sz="4400" dirty="0">
                <a:solidFill>
                  <a:schemeClr val="bg1"/>
                </a:solidFill>
              </a:rPr>
              <a:t>見</a:t>
            </a:r>
            <a:r>
              <a:rPr lang="ja-JP" altLang="en-US" sz="4400" dirty="0" err="1">
                <a:solidFill>
                  <a:schemeClr val="bg1"/>
                </a:solidFill>
              </a:rPr>
              <a:t>よ</a:t>
            </a:r>
            <a:r>
              <a:rPr lang="ja-JP" altLang="en-US" sz="4400" dirty="0">
                <a:solidFill>
                  <a:schemeClr val="bg1"/>
                </a:solidFill>
              </a:rPr>
              <a:t>来られる　雲に乗り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日</a:t>
            </a:r>
            <a:r>
              <a:rPr lang="ja-JP" altLang="en-US" sz="4400" dirty="0">
                <a:solidFill>
                  <a:schemeClr val="bg1"/>
                </a:solidFill>
              </a:rPr>
              <a:t>のように　ラッパの音で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声</a:t>
            </a:r>
            <a:r>
              <a:rPr lang="ja-JP" altLang="en-US" sz="4400" dirty="0">
                <a:solidFill>
                  <a:schemeClr val="bg1"/>
                </a:solidFill>
              </a:rPr>
              <a:t>をあげよ　ヨベルの年に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シオン</a:t>
            </a:r>
            <a:r>
              <a:rPr lang="ja-JP" altLang="en-US" sz="4400" dirty="0">
                <a:solidFill>
                  <a:schemeClr val="bg1"/>
                </a:solidFill>
              </a:rPr>
              <a:t>から救いが来る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151620" y="1012954"/>
            <a:ext cx="68407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② 今</a:t>
            </a:r>
            <a:r>
              <a:rPr lang="ja-JP" altLang="en-US" sz="4400" dirty="0">
                <a:solidFill>
                  <a:schemeClr val="bg1"/>
                </a:solidFill>
              </a:rPr>
              <a:t>はエゼキエルの日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ja-JP" sz="4400" dirty="0">
                <a:solidFill>
                  <a:schemeClr val="bg1"/>
                </a:solidFill>
              </a:rPr>
              <a:t> </a:t>
            </a:r>
            <a:r>
              <a:rPr lang="en-US" altLang="ja-JP" sz="4400" dirty="0" smtClean="0">
                <a:solidFill>
                  <a:schemeClr val="bg1"/>
                </a:solidFill>
              </a:rPr>
              <a:t>    </a:t>
            </a:r>
            <a:r>
              <a:rPr lang="ja-JP" altLang="en-US" sz="4400" dirty="0" smtClean="0">
                <a:solidFill>
                  <a:schemeClr val="bg1"/>
                </a:solidFill>
              </a:rPr>
              <a:t>乾いた</a:t>
            </a:r>
            <a:r>
              <a:rPr lang="ja-JP" altLang="en-US" sz="4400" dirty="0">
                <a:solidFill>
                  <a:schemeClr val="bg1"/>
                </a:solidFill>
              </a:rPr>
              <a:t>骨が生き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 今</a:t>
            </a:r>
            <a:r>
              <a:rPr lang="ja-JP" altLang="en-US" sz="4400" dirty="0">
                <a:solidFill>
                  <a:schemeClr val="bg1"/>
                </a:solidFill>
              </a:rPr>
              <a:t>はしも</a:t>
            </a:r>
            <a:r>
              <a:rPr lang="ja-JP" altLang="en-US" sz="4400" dirty="0" err="1">
                <a:solidFill>
                  <a:schemeClr val="bg1"/>
                </a:solidFill>
              </a:rPr>
              <a:t>べ</a:t>
            </a:r>
            <a:r>
              <a:rPr lang="ja-JP" altLang="en-US" sz="4400" dirty="0">
                <a:solidFill>
                  <a:schemeClr val="bg1"/>
                </a:solidFill>
              </a:rPr>
              <a:t>ダビデの</a:t>
            </a:r>
            <a:r>
              <a:rPr lang="ja-JP" altLang="en-US" sz="4400" dirty="0" smtClean="0">
                <a:solidFill>
                  <a:schemeClr val="bg1"/>
                </a:solidFill>
              </a:rPr>
              <a:t>時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</a:rPr>
              <a:t>  賛美</a:t>
            </a:r>
            <a:r>
              <a:rPr lang="ja-JP" altLang="en-US" sz="4400" dirty="0">
                <a:solidFill>
                  <a:schemeClr val="bg1"/>
                </a:solidFill>
              </a:rPr>
              <a:t>がよみがえる</a:t>
            </a:r>
            <a:br>
              <a:rPr lang="ja-JP" altLang="en-US" sz="4400" dirty="0">
                <a:solidFill>
                  <a:schemeClr val="bg1"/>
                </a:solidFill>
              </a:rPr>
            </a:br>
            <a:endParaRPr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61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403648" y="1042059"/>
            <a:ext cx="68407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今</a:t>
            </a:r>
            <a:r>
              <a:rPr lang="ja-JP" altLang="en-US" sz="4400" dirty="0">
                <a:solidFill>
                  <a:schemeClr val="bg1"/>
                </a:solidFill>
              </a:rPr>
              <a:t>は収穫の日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畑</a:t>
            </a:r>
            <a:r>
              <a:rPr lang="ja-JP" altLang="en-US" sz="4400" dirty="0">
                <a:solidFill>
                  <a:schemeClr val="bg1"/>
                </a:solidFill>
              </a:rPr>
              <a:t>は色づき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>
                <a:solidFill>
                  <a:schemeClr val="bg1"/>
                </a:solidFill>
              </a:rPr>
              <a:t>働き人は宣言する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主</a:t>
            </a:r>
            <a:r>
              <a:rPr lang="ja-JP" altLang="en-US" sz="4400" dirty="0">
                <a:solidFill>
                  <a:schemeClr val="bg1"/>
                </a:solidFill>
              </a:rPr>
              <a:t>のみことばを</a:t>
            </a:r>
          </a:p>
        </p:txBody>
      </p:sp>
    </p:spTree>
    <p:extLst>
      <p:ext uri="{BB962C8B-B14F-4D97-AF65-F5344CB8AC3E}">
        <p14:creationId xmlns:p14="http://schemas.microsoft.com/office/powerpoint/2010/main" val="15204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786892" y="188640"/>
            <a:ext cx="1843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エリヤの</a:t>
            </a:r>
            <a:r>
              <a:rPr lang="ja-JP" altLang="en-US" sz="2800" dirty="0">
                <a:solidFill>
                  <a:srgbClr val="FFFF00"/>
                </a:solidFill>
              </a:rPr>
              <a:t>日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568" y="1251491"/>
            <a:ext cx="690926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altLang="ja-JP" sz="4400" dirty="0">
                <a:solidFill>
                  <a:schemeClr val="bg1"/>
                </a:solidFill>
              </a:rPr>
              <a:t>※</a:t>
            </a:r>
            <a:r>
              <a:rPr lang="ja-JP" altLang="en-US" sz="4400" dirty="0">
                <a:solidFill>
                  <a:schemeClr val="bg1"/>
                </a:solidFill>
              </a:rPr>
              <a:t>見</a:t>
            </a:r>
            <a:r>
              <a:rPr lang="ja-JP" altLang="en-US" sz="4400" dirty="0" err="1">
                <a:solidFill>
                  <a:schemeClr val="bg1"/>
                </a:solidFill>
              </a:rPr>
              <a:t>よ</a:t>
            </a:r>
            <a:r>
              <a:rPr lang="ja-JP" altLang="en-US" sz="4400" dirty="0">
                <a:solidFill>
                  <a:schemeClr val="bg1"/>
                </a:solidFill>
              </a:rPr>
              <a:t>来られる　雲に乗り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日</a:t>
            </a:r>
            <a:r>
              <a:rPr lang="ja-JP" altLang="en-US" sz="4400" dirty="0">
                <a:solidFill>
                  <a:schemeClr val="bg1"/>
                </a:solidFill>
              </a:rPr>
              <a:t>のように　ラッパの音で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声</a:t>
            </a:r>
            <a:r>
              <a:rPr lang="ja-JP" altLang="en-US" sz="4400" dirty="0">
                <a:solidFill>
                  <a:schemeClr val="bg1"/>
                </a:solidFill>
              </a:rPr>
              <a:t>をあげよ　ヨベルの年に</a:t>
            </a:r>
            <a:br>
              <a:rPr lang="ja-JP" altLang="en-US" sz="4400" dirty="0">
                <a:solidFill>
                  <a:schemeClr val="bg1"/>
                </a:solidFill>
              </a:rPr>
            </a:br>
            <a:r>
              <a:rPr lang="ja-JP" altLang="en-US" sz="4400" dirty="0" smtClean="0">
                <a:solidFill>
                  <a:schemeClr val="bg1"/>
                </a:solidFill>
              </a:rPr>
              <a:t>    シオン</a:t>
            </a:r>
            <a:r>
              <a:rPr lang="ja-JP" altLang="en-US" sz="4400" dirty="0">
                <a:solidFill>
                  <a:schemeClr val="bg1"/>
                </a:solidFill>
              </a:rPr>
              <a:t>から救いが来る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2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</TotalTime>
  <Words>48</Words>
  <Application>Microsoft Office PowerPoint</Application>
  <PresentationFormat>画面に合わせる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jimu</cp:lastModifiedBy>
  <cp:revision>344</cp:revision>
  <dcterms:created xsi:type="dcterms:W3CDTF">2006-04-22T13:04:33Z</dcterms:created>
  <dcterms:modified xsi:type="dcterms:W3CDTF">2018-06-03T03:54:56Z</dcterms:modified>
</cp:coreProperties>
</file>