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8"/>
  </p:notesMasterIdLst>
  <p:sldIdLst>
    <p:sldId id="1479" r:id="rId14"/>
    <p:sldId id="1483" r:id="rId15"/>
    <p:sldId id="1480" r:id="rId16"/>
    <p:sldId id="1484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479"/>
            <p14:sldId id="1483"/>
            <p14:sldId id="1480"/>
            <p14:sldId id="1484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47" autoAdjust="0"/>
    <p:restoredTop sz="94374" autoAdjust="0"/>
  </p:normalViewPr>
  <p:slideViewPr>
    <p:cSldViewPr>
      <p:cViewPr>
        <p:scale>
          <a:sx n="75" d="100"/>
          <a:sy n="75" d="100"/>
        </p:scale>
        <p:origin x="708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2017/5/6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2017/5/6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2017/5/6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27013"/>
            <a:ext cx="7772400" cy="609600"/>
          </a:xfrm>
        </p:spPr>
        <p:txBody>
          <a:bodyPr/>
          <a:lstStyle/>
          <a:p>
            <a:pPr algn="r" eaLnBrk="1" hangingPunct="1">
              <a:defRPr/>
              <a:buNone/>
            </a:pPr>
            <a:r>
              <a:rPr lang="ja-JP" altLang="en-US" sz="2800" dirty="0" smtClean="0">
                <a:solidFill>
                  <a:srgbClr val="FFFF00"/>
                </a:solidFill>
                <a:latin typeface="+mj-ea"/>
              </a:rPr>
              <a:t>驚くばかりの　（パッションバージョン）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0" y="620713"/>
            <a:ext cx="9144000" cy="3898900"/>
          </a:xfrm>
        </p:spPr>
        <p:txBody>
          <a:bodyPr lIns="540000" tIns="540000" rIns="0"/>
          <a:lstStyle/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en-US" altLang="ja-JP" sz="4400" dirty="0" smtClean="0">
                <a:solidFill>
                  <a:schemeClr val="bg1"/>
                </a:solidFill>
                <a:latin typeface="+mn-ea"/>
              </a:rPr>
              <a:t>① 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おどろくばかりの　恵みなりき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　この身の汚れを　知れる我に</a:t>
            </a: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endParaRPr lang="ja-JP" altLang="en-US" sz="44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r>
              <a:rPr lang="ja-JP" altLang="en-US" sz="4400" dirty="0" smtClean="0">
                <a:latin typeface="+mn-ea"/>
              </a:rPr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4186084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27013"/>
            <a:ext cx="7772400" cy="609600"/>
          </a:xfrm>
        </p:spPr>
        <p:txBody>
          <a:bodyPr/>
          <a:lstStyle/>
          <a:p>
            <a:pPr algn="r" eaLnBrk="1" hangingPunct="1">
              <a:defRPr/>
              <a:buNone/>
            </a:pPr>
            <a:r>
              <a:rPr lang="ja-JP" altLang="en-US" sz="2800" dirty="0" smtClean="0">
                <a:solidFill>
                  <a:srgbClr val="FFFF00"/>
                </a:solidFill>
                <a:latin typeface="+mj-ea"/>
              </a:rPr>
              <a:t>驚くばかりの　（パッションバージョン）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0" y="620713"/>
            <a:ext cx="9144000" cy="3898900"/>
          </a:xfrm>
        </p:spPr>
        <p:txBody>
          <a:bodyPr lIns="540000" tIns="540000" rIns="0"/>
          <a:lstStyle/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ja-JP" sz="44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くさりは　とかれた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　わが神　わが主の</a:t>
            </a:r>
          </a:p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めぐみは　あふれる</a:t>
            </a:r>
          </a:p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驚くばかりの</a:t>
            </a: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endParaRPr lang="ja-JP" altLang="en-US" sz="44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r>
              <a:rPr lang="ja-JP" altLang="en-US" sz="4400" dirty="0" smtClean="0">
                <a:latin typeface="+mn-ea"/>
              </a:rPr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258098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0" y="620713"/>
            <a:ext cx="9144000" cy="3898900"/>
          </a:xfrm>
        </p:spPr>
        <p:txBody>
          <a:bodyPr lIns="540000" tIns="540000" rIns="0"/>
          <a:lstStyle/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② 恵みはわが身の　恐れを消し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任する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心を　起こさせたり</a:t>
            </a: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r>
              <a:rPr lang="ja-JP" altLang="en-US" sz="4400" dirty="0" smtClean="0">
                <a:latin typeface="+mn-ea"/>
              </a:rPr>
              <a:t>　　　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27013"/>
            <a:ext cx="7772400" cy="609600"/>
          </a:xfrm>
        </p:spPr>
        <p:txBody>
          <a:bodyPr/>
          <a:lstStyle/>
          <a:p>
            <a:pPr algn="r" eaLnBrk="1" hangingPunct="1">
              <a:defRPr/>
              <a:buNone/>
            </a:pPr>
            <a:r>
              <a:rPr lang="ja-JP" altLang="en-US" sz="2800" dirty="0" smtClean="0">
                <a:solidFill>
                  <a:srgbClr val="FFFF00"/>
                </a:solidFill>
                <a:latin typeface="+mj-ea"/>
              </a:rPr>
              <a:t>驚くばかりの　（パッションバージョン）</a:t>
            </a:r>
          </a:p>
        </p:txBody>
      </p:sp>
    </p:spTree>
    <p:extLst>
      <p:ext uri="{BB962C8B-B14F-4D97-AF65-F5344CB8AC3E}">
        <p14:creationId xmlns:p14="http://schemas.microsoft.com/office/powerpoint/2010/main" val="3130731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27013"/>
            <a:ext cx="7772400" cy="609600"/>
          </a:xfrm>
        </p:spPr>
        <p:txBody>
          <a:bodyPr/>
          <a:lstStyle/>
          <a:p>
            <a:pPr algn="r" eaLnBrk="1" hangingPunct="1">
              <a:defRPr/>
              <a:buNone/>
            </a:pPr>
            <a:r>
              <a:rPr lang="ja-JP" altLang="en-US" sz="2800" dirty="0" smtClean="0">
                <a:solidFill>
                  <a:srgbClr val="FFFF00"/>
                </a:solidFill>
                <a:latin typeface="+mj-ea"/>
              </a:rPr>
              <a:t>驚くばかりの　（パッションバージョン）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0" y="620713"/>
            <a:ext cx="9144000" cy="3898900"/>
          </a:xfrm>
        </p:spPr>
        <p:txBody>
          <a:bodyPr lIns="540000" tIns="540000" rIns="0"/>
          <a:lstStyle/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ja-JP" sz="44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くさりは　とかれた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　わが神　わが主の</a:t>
            </a:r>
          </a:p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めぐみは　あふれる</a:t>
            </a:r>
          </a:p>
          <a:p>
            <a:pPr eaLnBrk="1" hangingPunct="1">
              <a:lnSpc>
                <a:spcPts val="5500"/>
              </a:lnSpc>
              <a:buFontTx/>
              <a:buNone/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驚くばかりの</a:t>
            </a: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endParaRPr lang="ja-JP" altLang="en-US" sz="44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r>
              <a:rPr lang="ja-JP" altLang="en-US" sz="4400" dirty="0" smtClean="0">
                <a:latin typeface="+mn-ea"/>
              </a:rPr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487634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3191</TotalTime>
  <Words>21</Words>
  <Application>Microsoft Office PowerPoint</Application>
  <PresentationFormat>画面に合わせる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13</vt:i4>
      </vt:variant>
      <vt:variant>
        <vt:lpstr>スライド タイトル</vt:lpstr>
      </vt:variant>
      <vt:variant>
        <vt:i4>4</vt:i4>
      </vt:variant>
    </vt:vector>
  </HeadingPairs>
  <TitlesOfParts>
    <vt:vector size="21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驚くばかりの　（パッションバージョン）</vt:lpstr>
      <vt:lpstr>驚くばかりの　（パッションバージョン）</vt:lpstr>
      <vt:lpstr>驚くばかりの　（パッションバージョン）</vt:lpstr>
      <vt:lpstr>驚くばかりの　（パッションバージョン）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髙野千春</cp:lastModifiedBy>
  <cp:revision>568</cp:revision>
  <dcterms:created xsi:type="dcterms:W3CDTF">2006-04-22T13:04:33Z</dcterms:created>
  <dcterms:modified xsi:type="dcterms:W3CDTF">2017-05-06T12:58:49Z</dcterms:modified>
</cp:coreProperties>
</file>