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04" r:id="rId3"/>
  </p:sldMasterIdLst>
  <p:notesMasterIdLst>
    <p:notesMasterId r:id="rId7"/>
  </p:notesMasterIdLst>
  <p:sldIdLst>
    <p:sldId id="1432" r:id="rId4"/>
    <p:sldId id="1490" r:id="rId5"/>
    <p:sldId id="1491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432"/>
            <p14:sldId id="1490"/>
            <p14:sldId id="1491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0929"/>
  </p:normalViewPr>
  <p:slideViewPr>
    <p:cSldViewPr>
      <p:cViewPr varScale="1">
        <p:scale>
          <a:sx n="77" d="100"/>
          <a:sy n="77" d="100"/>
        </p:scale>
        <p:origin x="103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2023/11/12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356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967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22113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2023/11/12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2023/11/12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かいぬしわがしゅよ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908720"/>
            <a:ext cx="919358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かいぬしわがしゅよ　まようわれらを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わかくさののべに　みちびきたまえ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われらをまもりて　やしないたまえ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われらはしゅのもの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しゅにあがなわる</a:t>
            </a:r>
          </a:p>
        </p:txBody>
      </p:sp>
    </p:spTree>
    <p:extLst>
      <p:ext uri="{BB962C8B-B14F-4D97-AF65-F5344CB8AC3E}">
        <p14:creationId xmlns:p14="http://schemas.microsoft.com/office/powerpoint/2010/main" val="198499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かいぬしわがしゅよ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908720"/>
            <a:ext cx="919358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よきともとなりて　つねにみちびき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まよわばたすけて　ひきかえりませ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われらのいのちを　うけいれたまえ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われらはしゅのもの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ただしゅにたよる</a:t>
            </a:r>
          </a:p>
        </p:txBody>
      </p:sp>
    </p:spTree>
    <p:extLst>
      <p:ext uri="{BB962C8B-B14F-4D97-AF65-F5344CB8AC3E}">
        <p14:creationId xmlns:p14="http://schemas.microsoft.com/office/powerpoint/2010/main" val="2445205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かいぬしわがしゅよ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908720"/>
            <a:ext cx="919358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ゆるしのみちかい　すくいのめぐみ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きよむるちからは　みなしゅにぞある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われらをあがない　いのちをたもう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われらはしゅのもの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しゅにありていく</a:t>
            </a:r>
          </a:p>
        </p:txBody>
      </p:sp>
    </p:spTree>
    <p:extLst>
      <p:ext uri="{BB962C8B-B14F-4D97-AF65-F5344CB8AC3E}">
        <p14:creationId xmlns:p14="http://schemas.microsoft.com/office/powerpoint/2010/main" val="2747018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3339</TotalTime>
  <Words>97</Words>
  <Application>Microsoft Office PowerPoint</Application>
  <PresentationFormat>画面に合わせる (4:3)</PresentationFormat>
  <Paragraphs>21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11_Office テーマ</vt:lpstr>
      <vt:lpstr>かいぬしわがしゅよ</vt:lpstr>
      <vt:lpstr>かいぬしわがしゅよ</vt:lpstr>
      <vt:lpstr>かいぬしわがしゅよ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psalms027@gmail.com</cp:lastModifiedBy>
  <cp:revision>583</cp:revision>
  <dcterms:created xsi:type="dcterms:W3CDTF">2006-04-22T13:04:33Z</dcterms:created>
  <dcterms:modified xsi:type="dcterms:W3CDTF">2023-11-12T01:11:31Z</dcterms:modified>
</cp:coreProperties>
</file>