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8"/>
  </p:notesMasterIdLst>
  <p:sldIdLst>
    <p:sldId id="1432" r:id="rId14"/>
    <p:sldId id="1486" r:id="rId15"/>
    <p:sldId id="1487" r:id="rId16"/>
    <p:sldId id="1485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32"/>
            <p14:sldId id="1486"/>
            <p14:sldId id="1487"/>
            <p14:sldId id="1485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82" d="100"/>
          <a:sy n="82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856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803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583089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2017/4/16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変えられたソング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わたしは 変えられた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主イエスを 知ってから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愛されてる 喜びを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どんな時だって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イエスは そばにいて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何度でも 教えてくれる</a:t>
            </a:r>
          </a:p>
          <a:p>
            <a:pPr algn="just">
              <a:buNone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499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変えられたソング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わたしには 主よ ただあなただけ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どこまでだって ついてゆく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主は見放さず また見捨てない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イエスは そばにいてくれる</a:t>
            </a:r>
          </a:p>
          <a:p>
            <a:pPr algn="just">
              <a:buNone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2388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変えられたソング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わたしは 変えられた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主イエスの 十字架で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許されてる 喜びを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どんな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時だって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イエスは そばにいて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何度でも 教えてくれる</a:t>
            </a:r>
          </a:p>
          <a:p>
            <a:pPr algn="just">
              <a:buNone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9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変えられたソング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わたしには 主よ ただあなただけ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どこまでだって ついてゆく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主は見放さず また見捨てない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 そばにいてくれる</a:t>
            </a:r>
          </a:p>
        </p:txBody>
      </p:sp>
    </p:spTree>
    <p:extLst>
      <p:ext uri="{BB962C8B-B14F-4D97-AF65-F5344CB8AC3E}">
        <p14:creationId xmlns:p14="http://schemas.microsoft.com/office/powerpoint/2010/main" val="15913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3332</TotalTime>
  <Words>106</Words>
  <Application>Microsoft Office PowerPoint</Application>
  <PresentationFormat>画面に合わせる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4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変えられたソング</vt:lpstr>
      <vt:lpstr>変えられたソング</vt:lpstr>
      <vt:lpstr>変えられたソング</vt:lpstr>
      <vt:lpstr>変えられたソング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jimu</cp:lastModifiedBy>
  <cp:revision>581</cp:revision>
  <dcterms:created xsi:type="dcterms:W3CDTF">2006-04-22T13:04:33Z</dcterms:created>
  <dcterms:modified xsi:type="dcterms:W3CDTF">2017-04-16T03:30:22Z</dcterms:modified>
</cp:coreProperties>
</file>