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5"/>
  </p:notesMasterIdLst>
  <p:sldIdLst>
    <p:sldId id="1432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432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0929"/>
  </p:normalViewPr>
  <p:slideViewPr>
    <p:cSldViewPr>
      <p:cViewPr varScale="1">
        <p:scale>
          <a:sx n="82" d="100"/>
          <a:sy n="82" d="100"/>
        </p:scale>
        <p:origin x="-10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2020/9/12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356784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2020/9/12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2020/9/12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764704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神の子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908720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何が出来ても　出来なくても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何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を得ても　失っても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ただ愛されてる　天の父に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わたし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は神の子</a:t>
            </a:r>
            <a:endParaRPr lang="ja-JP" altLang="en-US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499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3335</TotalTime>
  <Words>8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神の子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sugitachurch@outlook.jp</cp:lastModifiedBy>
  <cp:revision>582</cp:revision>
  <dcterms:created xsi:type="dcterms:W3CDTF">2006-04-22T13:04:33Z</dcterms:created>
  <dcterms:modified xsi:type="dcterms:W3CDTF">2020-09-12T03:03:29Z</dcterms:modified>
</cp:coreProperties>
</file>