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817" r:id="rId3"/>
    <p:sldMasterId id="2147483841" r:id="rId4"/>
    <p:sldMasterId id="2147483853" r:id="rId5"/>
    <p:sldMasterId id="2147483902" r:id="rId6"/>
    <p:sldMasterId id="2147483926" r:id="rId7"/>
    <p:sldMasterId id="2147483974" r:id="rId8"/>
    <p:sldMasterId id="2147484049" r:id="rId9"/>
    <p:sldMasterId id="2147484136" r:id="rId10"/>
    <p:sldMasterId id="2147484196" r:id="rId11"/>
  </p:sldMasterIdLst>
  <p:notesMasterIdLst>
    <p:notesMasterId r:id="rId15"/>
  </p:notesMasterIdLst>
  <p:sldIdLst>
    <p:sldId id="2131" r:id="rId12"/>
    <p:sldId id="2123" r:id="rId13"/>
    <p:sldId id="2124" r:id="rId1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6186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2363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68543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4729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0915" algn="l" defTabSz="912363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37092" algn="l" defTabSz="912363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193272" algn="l" defTabSz="912363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49454" algn="l" defTabSz="912363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2131"/>
            <p14:sldId id="2123"/>
            <p14:sldId id="2124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00007D"/>
    <a:srgbClr val="FF6699"/>
    <a:srgbClr val="66FFFF"/>
    <a:srgbClr val="FF0066"/>
    <a:srgbClr val="21009C"/>
    <a:srgbClr val="FFFFFF"/>
    <a:srgbClr val="FFFF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9" autoAdjust="0"/>
    <p:restoredTop sz="89862" autoAdjust="0"/>
  </p:normalViewPr>
  <p:slideViewPr>
    <p:cSldViewPr>
      <p:cViewPr varScale="1">
        <p:scale>
          <a:sx n="66" d="100"/>
          <a:sy n="66" d="100"/>
        </p:scale>
        <p:origin x="1027" y="48"/>
      </p:cViewPr>
      <p:guideLst>
        <p:guide orient="horz" pos="216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2023/9/17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236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56186" algn="l" defTabSz="91236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912363" algn="l" defTabSz="91236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368543" algn="l" defTabSz="91236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824729" algn="l" defTabSz="91236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280915" algn="l" defTabSz="91236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737092" algn="l" defTabSz="91236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3193272" algn="l" defTabSz="91236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649454" algn="l" defTabSz="91236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6" name="スライド イメージ プレースホルダー 1">
            <a:extLst>
              <a:ext uri="{FF2B5EF4-FFF2-40B4-BE49-F238E27FC236}">
                <a16:creationId xmlns:a16="http://schemas.microsoft.com/office/drawing/2014/main" id="{837BDD23-0880-ADCE-CC81-CCA83E19E0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0067" name="ノート プレースホルダー 2">
            <a:extLst>
              <a:ext uri="{FF2B5EF4-FFF2-40B4-BE49-F238E27FC236}">
                <a16:creationId xmlns:a16="http://schemas.microsoft.com/office/drawing/2014/main" id="{D3CF5867-C05A-0882-4AB8-AFE07B8276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600068" name="スライド番号プレースホルダー 3">
            <a:extLst>
              <a:ext uri="{FF2B5EF4-FFF2-40B4-BE49-F238E27FC236}">
                <a16:creationId xmlns:a16="http://schemas.microsoft.com/office/drawing/2014/main" id="{6CA7013A-B3F7-0AD7-CE50-64EB6EBB8A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59FE60-2E8E-499A-B85A-8C436784880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2786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6" name="スライド イメージ プレースホルダー 1">
            <a:extLst>
              <a:ext uri="{FF2B5EF4-FFF2-40B4-BE49-F238E27FC236}">
                <a16:creationId xmlns:a16="http://schemas.microsoft.com/office/drawing/2014/main" id="{837BDD23-0880-ADCE-CC81-CCA83E19E0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0067" name="ノート プレースホルダー 2">
            <a:extLst>
              <a:ext uri="{FF2B5EF4-FFF2-40B4-BE49-F238E27FC236}">
                <a16:creationId xmlns:a16="http://schemas.microsoft.com/office/drawing/2014/main" id="{D3CF5867-C05A-0882-4AB8-AFE07B8276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600068" name="スライド番号プレースホルダー 3">
            <a:extLst>
              <a:ext uri="{FF2B5EF4-FFF2-40B4-BE49-F238E27FC236}">
                <a16:creationId xmlns:a16="http://schemas.microsoft.com/office/drawing/2014/main" id="{6CA7013A-B3F7-0AD7-CE50-64EB6EBB8A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59FE60-2E8E-499A-B85A-8C436784880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4991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6" name="スライド イメージ プレースホルダー 1">
            <a:extLst>
              <a:ext uri="{FF2B5EF4-FFF2-40B4-BE49-F238E27FC236}">
                <a16:creationId xmlns:a16="http://schemas.microsoft.com/office/drawing/2014/main" id="{837BDD23-0880-ADCE-CC81-CCA83E19E0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0067" name="ノート プレースホルダー 2">
            <a:extLst>
              <a:ext uri="{FF2B5EF4-FFF2-40B4-BE49-F238E27FC236}">
                <a16:creationId xmlns:a16="http://schemas.microsoft.com/office/drawing/2014/main" id="{D3CF5867-C05A-0882-4AB8-AFE07B8276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600068" name="スライド番号プレースホルダー 3">
            <a:extLst>
              <a:ext uri="{FF2B5EF4-FFF2-40B4-BE49-F238E27FC236}">
                <a16:creationId xmlns:a16="http://schemas.microsoft.com/office/drawing/2014/main" id="{6CA7013A-B3F7-0AD7-CE50-64EB6EBB8A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59FE60-2E8E-499A-B85A-8C436784880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7689692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2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8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4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0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3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9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AF8A22D-FD3C-30BB-A66D-ABD5A84E4F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6A7E2FE-C58D-4B8C-BA11-AE1A42AE2680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B74302B-5A10-E4F8-08FB-A538037DC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D5A36C4-3CBA-9626-D5D4-BBB3143B8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AF66808-6125-4762-A4C3-F8347521609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68940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CC77919-0525-394E-AC0A-D84170F3E7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96EF8C1-44D0-4A23-A6FE-9A09DAABBC4C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3309557-5CC3-0D2A-D5BE-C544A2ABC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16DA10F-17B2-9F24-5BD1-6F108B46A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A5BF6CA-4D5B-4625-8509-38986380718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117316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CF13C92-B48F-C50D-EA68-DE78693940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4A59673-1AB6-49E1-A790-7F3E9BDA41CF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A765CAA-9A10-B45D-4217-37A5BFE50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F870AC4-F864-FABD-BBC6-AE2BA29C9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9A648A9-D3AF-43B3-949E-BEB03AF66B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4178843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29F374F9-9D15-A14A-0106-3DB9260EFC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100C8CB-0663-4AAC-9129-FAFECBE4E711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7C621F2-2761-3AD3-8F38-FA2E2CDC6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7D7DC7C-62A1-3E3C-BDF4-D4EE6212F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793B190-00E4-4FE7-843E-B74531D4DC0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65835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AAA536F6-79D8-6BA6-9F8C-FE8061D705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90E61C8-E981-43E0-B713-E69FA564F756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5AD9B163-F550-1662-CA59-30312A49C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7B8A46FB-CC13-1CAF-826B-4550C8B3C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5A2BA6E1-5451-49FC-8650-5E8F3DDD0C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641420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E3939D0-32A3-19E5-F416-7ADCBCA02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B64FA35-08CC-4931-A82C-A916B3D2001C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08AC851A-77D2-69D1-DBD1-51CD376E8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B7A614F-B252-E46B-90C4-C97D85D82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F785CE4-A482-4223-BA1A-58C82484D8E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516138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3A8961AA-2DA9-3338-CC1C-E175558F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580E07-3EC8-444B-8739-83FDBE5D2FE3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D11C6D35-EC09-6198-8BF6-E30E4DF7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2A5E507B-B88B-555C-501F-61DFD66A1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4438851-D8D6-41D3-B072-8D8B3CB7728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258173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0CCC8BCD-5C02-AF09-7E5C-3E5B7C6C04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4C0C502-507C-4379-A417-39368459A0D5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0B07410-89A3-33A7-B421-E451B4A69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B29481F-E53A-565F-349F-5382A18D5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E4DED6B-1B30-4AB0-B451-CF17D883B1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359620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C9191519-35A2-C390-EB33-4CC704867D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50B2AAB-0F3A-403B-8716-7F8AECCABC05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C3AA55D-BF5C-3554-B888-894F4EB95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7B3F098-78CF-4F1B-F9D5-F8EC3E4DA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3636170-7F87-4B84-902D-825938D44E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461723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463CC62-42A7-B7F2-427A-EA98CAFED0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82EFD3-C000-425B-ACFA-F7239B3780FE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6012A41-B5A0-47CC-4F19-37F1D70E1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38AB728-FF33-D3F6-1D50-187A676AE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09BDA7D-E673-4744-BFA0-B8157822CB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0090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61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61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DBBEDEB-726C-DEC0-46AC-406D97DC0F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2809F58-B956-405E-A505-181BA763D03C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715DB16-4E05-E950-2913-8F4193B5A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6A24556-B3EC-55C3-40F3-9130C2FDF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847101D-B77B-46E1-8AE9-F9666F0AA02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1637719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B9C5FF8-B5D8-7809-5AF0-8696B71D32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4504A8E-9C04-4391-A260-FD49F9B38BEF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8A8C78D-AA92-4667-8F3D-F4D69F82F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1C8D562-19A2-CC93-DE34-A09908074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C8E5168-1A95-4CCF-9344-A2AE8DA7E27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24231330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89E3D9C-F9A9-BE7F-C225-09BD6AD43E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3088470-96B6-4474-BBE0-4C51FA288FFF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685357F-9324-C948-71C1-DC8444101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79A9681-FB61-4B28-7611-F0AE502D3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4C66DC7-CC3F-48D0-864B-1DC553A782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185369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D1FF877-2008-10EA-5CAC-4034DECEAA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0DFAC95-57CA-4171-AF08-757BB706B592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EA9A6B7-BF5B-AB7B-8E30-03948B999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88EA2E9-2B7E-8002-9080-74F831D48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0AA9FB1-DE9E-4864-89D0-C4EFD196903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279508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4F454921-DBCD-B623-AC1F-1019410636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C1EE0D7-20F4-453E-95D8-5E03DDF9ECB5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6550BE5-8AE1-B8F7-34D5-F176C0CC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ACA2961-5C3D-A6A5-2B78-1E9DBDE91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C870D23-0F2F-4BA6-B411-3C726993CD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2349673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F2CF512A-15F4-38D9-DA47-142BF497AA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43FB10C-4ABE-43A5-863D-86C9DE16657E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5A13FF54-6C71-3D7D-9D3E-4350E84C3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A21BE29B-CAFE-A6F1-0903-FD4AF8B69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A65D2DF-F623-472C-B9DE-47B1F260C2B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638009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ADB1572-BEB9-997B-CC7F-872B4D7FE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936A0B2-A499-48A8-B6A6-829E7259B3EB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7950D14C-FC4E-55C7-779E-2AB9616AC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19CC91F2-739C-1399-6C10-047861C6D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7CCFDBC-D8AD-446B-BF26-411C302508B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667221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9D938E61-430A-3A48-3505-4BC6C87677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472C00-841C-489B-917C-BBDD70B1D532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41C82DF5-EEAD-84B2-1379-FB97CA99D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CDDA8A74-FF61-81B0-D474-7E590EEE1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5982C8E-8B72-4E19-8C0B-2CE18994895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695070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B1C17F5C-EA6F-3E79-3ECE-0AB9EF91E4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58566F4-0430-44DB-8D48-082F0BBD729C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6E2B454-178C-59F9-2067-9491DA7EB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21BA64F-D405-6FC8-D370-71C7BED62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BD5F43C-DB7A-4984-B590-582AC1D2E27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7204440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92F51434-288A-AD81-8C15-C660177223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047D592-7562-4DA5-BE21-9D6B8C07502E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6BE62D2-51E0-33BB-0288-248B0BCD6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96D66B4-D246-CF38-F5A4-45A9EEC5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9A43602-A6E7-4D7F-AF10-2CF2CACF9AF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1662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2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8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4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0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3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9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B9271D7-1008-0C92-CF56-0A9AF30DC5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85733CA-2698-4608-B5A4-E134C4B7F7AA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D1D3E73-76A7-304E-9251-DB2CD956A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027BED2-74A1-2804-4144-5B0D1077E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537F532C-55E0-4213-B13B-CA0ACD42B96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7569508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4FB96F5-B4CF-3D14-B051-E9F025E0BF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125F91-8B38-4640-A97E-6073EEE2E781}" type="datetimeFigureOut">
              <a:rPr lang="ja-JP" altLang="en-US"/>
              <a:pPr>
                <a:defRPr/>
              </a:pPr>
              <a:t>2023/9/17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7F5C531-D187-38C7-A3C4-00DDDF084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AF0EC14-E7FF-77F9-055B-C4FAF1138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E8651AC-BCE5-4770-AD88-292CC5ED02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8569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18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23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85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47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09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70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32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94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25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186" indent="0">
              <a:buNone/>
              <a:defRPr sz="2000" b="1"/>
            </a:lvl2pPr>
            <a:lvl3pPr marL="912363" indent="0">
              <a:buNone/>
              <a:defRPr sz="1900" b="1"/>
            </a:lvl3pPr>
            <a:lvl4pPr marL="1368543" indent="0">
              <a:buNone/>
              <a:defRPr sz="1700" b="1"/>
            </a:lvl4pPr>
            <a:lvl5pPr marL="1824729" indent="0">
              <a:buNone/>
              <a:defRPr sz="1700" b="1"/>
            </a:lvl5pPr>
            <a:lvl6pPr marL="2280915" indent="0">
              <a:buNone/>
              <a:defRPr sz="1700" b="1"/>
            </a:lvl6pPr>
            <a:lvl7pPr marL="2737092" indent="0">
              <a:buNone/>
              <a:defRPr sz="1700" b="1"/>
            </a:lvl7pPr>
            <a:lvl8pPr marL="3193272" indent="0">
              <a:buNone/>
              <a:defRPr sz="1700" b="1"/>
            </a:lvl8pPr>
            <a:lvl9pPr marL="3649454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25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52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186" indent="0">
              <a:buNone/>
              <a:defRPr sz="2000" b="1"/>
            </a:lvl2pPr>
            <a:lvl3pPr marL="912363" indent="0">
              <a:buNone/>
              <a:defRPr sz="1900" b="1"/>
            </a:lvl3pPr>
            <a:lvl4pPr marL="1368543" indent="0">
              <a:buNone/>
              <a:defRPr sz="1700" b="1"/>
            </a:lvl4pPr>
            <a:lvl5pPr marL="1824729" indent="0">
              <a:buNone/>
              <a:defRPr sz="1700" b="1"/>
            </a:lvl5pPr>
            <a:lvl6pPr marL="2280915" indent="0">
              <a:buNone/>
              <a:defRPr sz="1700" b="1"/>
            </a:lvl6pPr>
            <a:lvl7pPr marL="2737092" indent="0">
              <a:buNone/>
              <a:defRPr sz="1700" b="1"/>
            </a:lvl7pPr>
            <a:lvl8pPr marL="3193272" indent="0">
              <a:buNone/>
              <a:defRPr sz="1700" b="1"/>
            </a:lvl8pPr>
            <a:lvl9pPr marL="3649454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52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6186" indent="0">
              <a:buNone/>
              <a:defRPr sz="1100"/>
            </a:lvl2pPr>
            <a:lvl3pPr marL="912363" indent="0">
              <a:buNone/>
              <a:defRPr sz="900"/>
            </a:lvl3pPr>
            <a:lvl4pPr marL="1368543" indent="0">
              <a:buNone/>
              <a:defRPr sz="900"/>
            </a:lvl4pPr>
            <a:lvl5pPr marL="1824729" indent="0">
              <a:buNone/>
              <a:defRPr sz="900"/>
            </a:lvl5pPr>
            <a:lvl6pPr marL="2280915" indent="0">
              <a:buNone/>
              <a:defRPr sz="900"/>
            </a:lvl6pPr>
            <a:lvl7pPr marL="2737092" indent="0">
              <a:buNone/>
              <a:defRPr sz="900"/>
            </a:lvl7pPr>
            <a:lvl8pPr marL="3193272" indent="0">
              <a:buNone/>
              <a:defRPr sz="900"/>
            </a:lvl8pPr>
            <a:lvl9pPr marL="3649454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23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6186" indent="0">
              <a:buNone/>
              <a:defRPr sz="2800"/>
            </a:lvl2pPr>
            <a:lvl3pPr marL="912363" indent="0">
              <a:buNone/>
              <a:defRPr sz="2400"/>
            </a:lvl3pPr>
            <a:lvl4pPr marL="1368543" indent="0">
              <a:buNone/>
              <a:defRPr sz="2000"/>
            </a:lvl4pPr>
            <a:lvl5pPr marL="1824729" indent="0">
              <a:buNone/>
              <a:defRPr sz="2000"/>
            </a:lvl5pPr>
            <a:lvl6pPr marL="2280915" indent="0">
              <a:buNone/>
              <a:defRPr sz="2000"/>
            </a:lvl6pPr>
            <a:lvl7pPr marL="2737092" indent="0">
              <a:buNone/>
              <a:defRPr sz="2000"/>
            </a:lvl7pPr>
            <a:lvl8pPr marL="3193272" indent="0">
              <a:buNone/>
              <a:defRPr sz="2000"/>
            </a:lvl8pPr>
            <a:lvl9pPr marL="3649454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6186" indent="0">
              <a:buNone/>
              <a:defRPr sz="1100"/>
            </a:lvl2pPr>
            <a:lvl3pPr marL="912363" indent="0">
              <a:buNone/>
              <a:defRPr sz="900"/>
            </a:lvl3pPr>
            <a:lvl4pPr marL="1368543" indent="0">
              <a:buNone/>
              <a:defRPr sz="900"/>
            </a:lvl4pPr>
            <a:lvl5pPr marL="1824729" indent="0">
              <a:buNone/>
              <a:defRPr sz="900"/>
            </a:lvl5pPr>
            <a:lvl6pPr marL="2280915" indent="0">
              <a:buNone/>
              <a:defRPr sz="900"/>
            </a:lvl6pPr>
            <a:lvl7pPr marL="2737092" indent="0">
              <a:buNone/>
              <a:defRPr sz="900"/>
            </a:lvl7pPr>
            <a:lvl8pPr marL="3193272" indent="0">
              <a:buNone/>
              <a:defRPr sz="900"/>
            </a:lvl8pPr>
            <a:lvl9pPr marL="3649454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61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61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2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8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4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0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3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9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31048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859715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18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23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85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47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09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70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32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94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551035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21447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25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186" indent="0">
              <a:buNone/>
              <a:defRPr sz="2000" b="1"/>
            </a:lvl2pPr>
            <a:lvl3pPr marL="912363" indent="0">
              <a:buNone/>
              <a:defRPr sz="1900" b="1"/>
            </a:lvl3pPr>
            <a:lvl4pPr marL="1368543" indent="0">
              <a:buNone/>
              <a:defRPr sz="1700" b="1"/>
            </a:lvl4pPr>
            <a:lvl5pPr marL="1824729" indent="0">
              <a:buNone/>
              <a:defRPr sz="1700" b="1"/>
            </a:lvl5pPr>
            <a:lvl6pPr marL="2280915" indent="0">
              <a:buNone/>
              <a:defRPr sz="1700" b="1"/>
            </a:lvl6pPr>
            <a:lvl7pPr marL="2737092" indent="0">
              <a:buNone/>
              <a:defRPr sz="1700" b="1"/>
            </a:lvl7pPr>
            <a:lvl8pPr marL="3193272" indent="0">
              <a:buNone/>
              <a:defRPr sz="1700" b="1"/>
            </a:lvl8pPr>
            <a:lvl9pPr marL="3649454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25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52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186" indent="0">
              <a:buNone/>
              <a:defRPr sz="2000" b="1"/>
            </a:lvl2pPr>
            <a:lvl3pPr marL="912363" indent="0">
              <a:buNone/>
              <a:defRPr sz="1900" b="1"/>
            </a:lvl3pPr>
            <a:lvl4pPr marL="1368543" indent="0">
              <a:buNone/>
              <a:defRPr sz="1700" b="1"/>
            </a:lvl4pPr>
            <a:lvl5pPr marL="1824729" indent="0">
              <a:buNone/>
              <a:defRPr sz="1700" b="1"/>
            </a:lvl5pPr>
            <a:lvl6pPr marL="2280915" indent="0">
              <a:buNone/>
              <a:defRPr sz="1700" b="1"/>
            </a:lvl6pPr>
            <a:lvl7pPr marL="2737092" indent="0">
              <a:buNone/>
              <a:defRPr sz="1700" b="1"/>
            </a:lvl7pPr>
            <a:lvl8pPr marL="3193272" indent="0">
              <a:buNone/>
              <a:defRPr sz="1700" b="1"/>
            </a:lvl8pPr>
            <a:lvl9pPr marL="3649454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52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603772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917205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23172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18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23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85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47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09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70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32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94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6186" indent="0">
              <a:buNone/>
              <a:defRPr sz="1100"/>
            </a:lvl2pPr>
            <a:lvl3pPr marL="912363" indent="0">
              <a:buNone/>
              <a:defRPr sz="900"/>
            </a:lvl3pPr>
            <a:lvl4pPr marL="1368543" indent="0">
              <a:buNone/>
              <a:defRPr sz="900"/>
            </a:lvl4pPr>
            <a:lvl5pPr marL="1824729" indent="0">
              <a:buNone/>
              <a:defRPr sz="900"/>
            </a:lvl5pPr>
            <a:lvl6pPr marL="2280915" indent="0">
              <a:buNone/>
              <a:defRPr sz="900"/>
            </a:lvl6pPr>
            <a:lvl7pPr marL="2737092" indent="0">
              <a:buNone/>
              <a:defRPr sz="900"/>
            </a:lvl7pPr>
            <a:lvl8pPr marL="3193272" indent="0">
              <a:buNone/>
              <a:defRPr sz="900"/>
            </a:lvl8pPr>
            <a:lvl9pPr marL="3649454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69302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23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6186" indent="0">
              <a:buNone/>
              <a:defRPr sz="2800"/>
            </a:lvl2pPr>
            <a:lvl3pPr marL="912363" indent="0">
              <a:buNone/>
              <a:defRPr sz="2400"/>
            </a:lvl3pPr>
            <a:lvl4pPr marL="1368543" indent="0">
              <a:buNone/>
              <a:defRPr sz="2000"/>
            </a:lvl4pPr>
            <a:lvl5pPr marL="1824729" indent="0">
              <a:buNone/>
              <a:defRPr sz="2000"/>
            </a:lvl5pPr>
            <a:lvl6pPr marL="2280915" indent="0">
              <a:buNone/>
              <a:defRPr sz="2000"/>
            </a:lvl6pPr>
            <a:lvl7pPr marL="2737092" indent="0">
              <a:buNone/>
              <a:defRPr sz="2000"/>
            </a:lvl7pPr>
            <a:lvl8pPr marL="3193272" indent="0">
              <a:buNone/>
              <a:defRPr sz="2000"/>
            </a:lvl8pPr>
            <a:lvl9pPr marL="3649454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6186" indent="0">
              <a:buNone/>
              <a:defRPr sz="1100"/>
            </a:lvl2pPr>
            <a:lvl3pPr marL="912363" indent="0">
              <a:buNone/>
              <a:defRPr sz="900"/>
            </a:lvl3pPr>
            <a:lvl4pPr marL="1368543" indent="0">
              <a:buNone/>
              <a:defRPr sz="900"/>
            </a:lvl4pPr>
            <a:lvl5pPr marL="1824729" indent="0">
              <a:buNone/>
              <a:defRPr sz="900"/>
            </a:lvl5pPr>
            <a:lvl6pPr marL="2280915" indent="0">
              <a:buNone/>
              <a:defRPr sz="900"/>
            </a:lvl6pPr>
            <a:lvl7pPr marL="2737092" indent="0">
              <a:buNone/>
              <a:defRPr sz="900"/>
            </a:lvl7pPr>
            <a:lvl8pPr marL="3193272" indent="0">
              <a:buNone/>
              <a:defRPr sz="900"/>
            </a:lvl8pPr>
            <a:lvl9pPr marL="3649454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61309109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752976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61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61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545772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5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0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0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26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71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16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61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6068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8627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452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89041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3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7808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2601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6712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164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5616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8916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2968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524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5206" indent="0">
              <a:buNone/>
              <a:defRPr sz="2000" b="1"/>
            </a:lvl2pPr>
            <a:lvl3pPr marL="890414" indent="0">
              <a:buNone/>
              <a:defRPr sz="1900" b="1"/>
            </a:lvl3pPr>
            <a:lvl4pPr marL="1335631" indent="0">
              <a:buNone/>
              <a:defRPr sz="1700" b="1"/>
            </a:lvl4pPr>
            <a:lvl5pPr marL="1780822" indent="0">
              <a:buNone/>
              <a:defRPr sz="1700" b="1"/>
            </a:lvl5pPr>
            <a:lvl6pPr marL="2226017" indent="0">
              <a:buNone/>
              <a:defRPr sz="1700" b="1"/>
            </a:lvl6pPr>
            <a:lvl7pPr marL="2671234" indent="0">
              <a:buNone/>
              <a:defRPr sz="1700" b="1"/>
            </a:lvl7pPr>
            <a:lvl8pPr marL="3116418" indent="0">
              <a:buNone/>
              <a:defRPr sz="1700" b="1"/>
            </a:lvl8pPr>
            <a:lvl9pPr marL="3561646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524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35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5206" indent="0">
              <a:buNone/>
              <a:defRPr sz="2000" b="1"/>
            </a:lvl2pPr>
            <a:lvl3pPr marL="890414" indent="0">
              <a:buNone/>
              <a:defRPr sz="1900" b="1"/>
            </a:lvl3pPr>
            <a:lvl4pPr marL="1335631" indent="0">
              <a:buNone/>
              <a:defRPr sz="1700" b="1"/>
            </a:lvl4pPr>
            <a:lvl5pPr marL="1780822" indent="0">
              <a:buNone/>
              <a:defRPr sz="1700" b="1"/>
            </a:lvl5pPr>
            <a:lvl6pPr marL="2226017" indent="0">
              <a:buNone/>
              <a:defRPr sz="1700" b="1"/>
            </a:lvl6pPr>
            <a:lvl7pPr marL="2671234" indent="0">
              <a:buNone/>
              <a:defRPr sz="1700" b="1"/>
            </a:lvl7pPr>
            <a:lvl8pPr marL="3116418" indent="0">
              <a:buNone/>
              <a:defRPr sz="1700" b="1"/>
            </a:lvl8pPr>
            <a:lvl9pPr marL="3561646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35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6558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082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63828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45206" indent="0">
              <a:buNone/>
              <a:defRPr sz="1100"/>
            </a:lvl2pPr>
            <a:lvl3pPr marL="890414" indent="0">
              <a:buNone/>
              <a:defRPr sz="900"/>
            </a:lvl3pPr>
            <a:lvl4pPr marL="1335631" indent="0">
              <a:buNone/>
              <a:defRPr sz="900"/>
            </a:lvl4pPr>
            <a:lvl5pPr marL="1780822" indent="0">
              <a:buNone/>
              <a:defRPr sz="900"/>
            </a:lvl5pPr>
            <a:lvl6pPr marL="2226017" indent="0">
              <a:buNone/>
              <a:defRPr sz="900"/>
            </a:lvl6pPr>
            <a:lvl7pPr marL="2671234" indent="0">
              <a:buNone/>
              <a:defRPr sz="900"/>
            </a:lvl7pPr>
            <a:lvl8pPr marL="3116418" indent="0">
              <a:buNone/>
              <a:defRPr sz="900"/>
            </a:lvl8pPr>
            <a:lvl9pPr marL="3561646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5430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88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45206" indent="0">
              <a:buNone/>
              <a:defRPr sz="2800"/>
            </a:lvl2pPr>
            <a:lvl3pPr marL="890414" indent="0">
              <a:buNone/>
              <a:defRPr sz="2400"/>
            </a:lvl3pPr>
            <a:lvl4pPr marL="1335631" indent="0">
              <a:buNone/>
              <a:defRPr sz="2000"/>
            </a:lvl4pPr>
            <a:lvl5pPr marL="1780822" indent="0">
              <a:buNone/>
              <a:defRPr sz="2000"/>
            </a:lvl5pPr>
            <a:lvl6pPr marL="2226017" indent="0">
              <a:buNone/>
              <a:defRPr sz="2000"/>
            </a:lvl6pPr>
            <a:lvl7pPr marL="2671234" indent="0">
              <a:buNone/>
              <a:defRPr sz="2000"/>
            </a:lvl7pPr>
            <a:lvl8pPr marL="3116418" indent="0">
              <a:buNone/>
              <a:defRPr sz="2000"/>
            </a:lvl8pPr>
            <a:lvl9pPr marL="3561646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45206" indent="0">
              <a:buNone/>
              <a:defRPr sz="1100"/>
            </a:lvl2pPr>
            <a:lvl3pPr marL="890414" indent="0">
              <a:buNone/>
              <a:defRPr sz="900"/>
            </a:lvl3pPr>
            <a:lvl4pPr marL="1335631" indent="0">
              <a:buNone/>
              <a:defRPr sz="900"/>
            </a:lvl4pPr>
            <a:lvl5pPr marL="1780822" indent="0">
              <a:buNone/>
              <a:defRPr sz="900"/>
            </a:lvl5pPr>
            <a:lvl6pPr marL="2226017" indent="0">
              <a:buNone/>
              <a:defRPr sz="900"/>
            </a:lvl6pPr>
            <a:lvl7pPr marL="2671234" indent="0">
              <a:buNone/>
              <a:defRPr sz="900"/>
            </a:lvl7pPr>
            <a:lvl8pPr marL="3116418" indent="0">
              <a:buNone/>
              <a:defRPr sz="900"/>
            </a:lvl8pPr>
            <a:lvl9pPr marL="3561646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51373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7228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926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926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9010" tIns="44483" rIns="89010" bIns="444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9613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4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4487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09510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10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11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2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27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232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93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64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42171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72748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4" indent="0">
              <a:buNone/>
              <a:defRPr sz="2000" b="1"/>
            </a:lvl2pPr>
            <a:lvl3pPr marL="914109" indent="0">
              <a:buNone/>
              <a:defRPr sz="1900" b="1"/>
            </a:lvl3pPr>
            <a:lvl4pPr marL="1371163" indent="0">
              <a:buNone/>
              <a:defRPr sz="1700" b="1"/>
            </a:lvl4pPr>
            <a:lvl5pPr marL="1828218" indent="0">
              <a:buNone/>
              <a:defRPr sz="1700" b="1"/>
            </a:lvl5pPr>
            <a:lvl6pPr marL="2285271" indent="0">
              <a:buNone/>
              <a:defRPr sz="1700" b="1"/>
            </a:lvl6pPr>
            <a:lvl7pPr marL="2742327" indent="0">
              <a:buNone/>
              <a:defRPr sz="1700" b="1"/>
            </a:lvl7pPr>
            <a:lvl8pPr marL="3199381" indent="0">
              <a:buNone/>
              <a:defRPr sz="1700" b="1"/>
            </a:lvl8pPr>
            <a:lvl9pPr marL="3656434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4" indent="0">
              <a:buNone/>
              <a:defRPr sz="2000" b="1"/>
            </a:lvl2pPr>
            <a:lvl3pPr marL="914109" indent="0">
              <a:buNone/>
              <a:defRPr sz="1900" b="1"/>
            </a:lvl3pPr>
            <a:lvl4pPr marL="1371163" indent="0">
              <a:buNone/>
              <a:defRPr sz="1700" b="1"/>
            </a:lvl4pPr>
            <a:lvl5pPr marL="1828218" indent="0">
              <a:buNone/>
              <a:defRPr sz="1700" b="1"/>
            </a:lvl5pPr>
            <a:lvl6pPr marL="2285271" indent="0">
              <a:buNone/>
              <a:defRPr sz="1700" b="1"/>
            </a:lvl6pPr>
            <a:lvl7pPr marL="2742327" indent="0">
              <a:buNone/>
              <a:defRPr sz="1700" b="1"/>
            </a:lvl7pPr>
            <a:lvl8pPr marL="3199381" indent="0">
              <a:buNone/>
              <a:defRPr sz="1700" b="1"/>
            </a:lvl8pPr>
            <a:lvl9pPr marL="3656434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877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25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186" indent="0">
              <a:buNone/>
              <a:defRPr sz="2000" b="1"/>
            </a:lvl2pPr>
            <a:lvl3pPr marL="912363" indent="0">
              <a:buNone/>
              <a:defRPr sz="1900" b="1"/>
            </a:lvl3pPr>
            <a:lvl4pPr marL="1368543" indent="0">
              <a:buNone/>
              <a:defRPr sz="1700" b="1"/>
            </a:lvl4pPr>
            <a:lvl5pPr marL="1824729" indent="0">
              <a:buNone/>
              <a:defRPr sz="1700" b="1"/>
            </a:lvl5pPr>
            <a:lvl6pPr marL="2280915" indent="0">
              <a:buNone/>
              <a:defRPr sz="1700" b="1"/>
            </a:lvl6pPr>
            <a:lvl7pPr marL="2737092" indent="0">
              <a:buNone/>
              <a:defRPr sz="1700" b="1"/>
            </a:lvl7pPr>
            <a:lvl8pPr marL="3193272" indent="0">
              <a:buNone/>
              <a:defRPr sz="1700" b="1"/>
            </a:lvl8pPr>
            <a:lvl9pPr marL="3649454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25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52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186" indent="0">
              <a:buNone/>
              <a:defRPr sz="2000" b="1"/>
            </a:lvl2pPr>
            <a:lvl3pPr marL="912363" indent="0">
              <a:buNone/>
              <a:defRPr sz="1900" b="1"/>
            </a:lvl3pPr>
            <a:lvl4pPr marL="1368543" indent="0">
              <a:buNone/>
              <a:defRPr sz="1700" b="1"/>
            </a:lvl4pPr>
            <a:lvl5pPr marL="1824729" indent="0">
              <a:buNone/>
              <a:defRPr sz="1700" b="1"/>
            </a:lvl5pPr>
            <a:lvl6pPr marL="2280915" indent="0">
              <a:buNone/>
              <a:defRPr sz="1700" b="1"/>
            </a:lvl6pPr>
            <a:lvl7pPr marL="2737092" indent="0">
              <a:buNone/>
              <a:defRPr sz="1700" b="1"/>
            </a:lvl7pPr>
            <a:lvl8pPr marL="3193272" indent="0">
              <a:buNone/>
              <a:defRPr sz="1700" b="1"/>
            </a:lvl8pPr>
            <a:lvl9pPr marL="3649454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52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099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0416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7054" indent="0">
              <a:buNone/>
              <a:defRPr sz="1100"/>
            </a:lvl2pPr>
            <a:lvl3pPr marL="914109" indent="0">
              <a:buNone/>
              <a:defRPr sz="900"/>
            </a:lvl3pPr>
            <a:lvl4pPr marL="1371163" indent="0">
              <a:buNone/>
              <a:defRPr sz="900"/>
            </a:lvl4pPr>
            <a:lvl5pPr marL="1828218" indent="0">
              <a:buNone/>
              <a:defRPr sz="900"/>
            </a:lvl5pPr>
            <a:lvl6pPr marL="2285271" indent="0">
              <a:buNone/>
              <a:defRPr sz="900"/>
            </a:lvl6pPr>
            <a:lvl7pPr marL="2742327" indent="0">
              <a:buNone/>
              <a:defRPr sz="900"/>
            </a:lvl7pPr>
            <a:lvl8pPr marL="3199381" indent="0">
              <a:buNone/>
              <a:defRPr sz="900"/>
            </a:lvl8pPr>
            <a:lvl9pPr marL="3656434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06657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7054" indent="0">
              <a:buNone/>
              <a:defRPr sz="2800"/>
            </a:lvl2pPr>
            <a:lvl3pPr marL="914109" indent="0">
              <a:buNone/>
              <a:defRPr sz="2400"/>
            </a:lvl3pPr>
            <a:lvl4pPr marL="1371163" indent="0">
              <a:buNone/>
              <a:defRPr sz="2000"/>
            </a:lvl4pPr>
            <a:lvl5pPr marL="1828218" indent="0">
              <a:buNone/>
              <a:defRPr sz="2000"/>
            </a:lvl5pPr>
            <a:lvl6pPr marL="2285271" indent="0">
              <a:buNone/>
              <a:defRPr sz="2000"/>
            </a:lvl6pPr>
            <a:lvl7pPr marL="2742327" indent="0">
              <a:buNone/>
              <a:defRPr sz="2000"/>
            </a:lvl7pPr>
            <a:lvl8pPr marL="3199381" indent="0">
              <a:buNone/>
              <a:defRPr sz="2000"/>
            </a:lvl8pPr>
            <a:lvl9pPr marL="3656434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7054" indent="0">
              <a:buNone/>
              <a:defRPr sz="1100"/>
            </a:lvl2pPr>
            <a:lvl3pPr marL="914109" indent="0">
              <a:buNone/>
              <a:defRPr sz="900"/>
            </a:lvl3pPr>
            <a:lvl4pPr marL="1371163" indent="0">
              <a:buNone/>
              <a:defRPr sz="900"/>
            </a:lvl4pPr>
            <a:lvl5pPr marL="1828218" indent="0">
              <a:buNone/>
              <a:defRPr sz="900"/>
            </a:lvl5pPr>
            <a:lvl6pPr marL="2285271" indent="0">
              <a:buNone/>
              <a:defRPr sz="900"/>
            </a:lvl6pPr>
            <a:lvl7pPr marL="2742327" indent="0">
              <a:buNone/>
              <a:defRPr sz="900"/>
            </a:lvl7pPr>
            <a:lvl8pPr marL="3199381" indent="0">
              <a:buNone/>
              <a:defRPr sz="900"/>
            </a:lvl8pPr>
            <a:lvl9pPr marL="3656434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703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84008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4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4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64707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8040585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6123586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439678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3065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75647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4937892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4448882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010188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1926955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3950430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6387437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4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4670794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69487456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10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11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2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27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232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93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64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5009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446527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4" indent="0">
              <a:buNone/>
              <a:defRPr sz="2000" b="1"/>
            </a:lvl2pPr>
            <a:lvl3pPr marL="914109" indent="0">
              <a:buNone/>
              <a:defRPr sz="1900" b="1"/>
            </a:lvl3pPr>
            <a:lvl4pPr marL="1371163" indent="0">
              <a:buNone/>
              <a:defRPr sz="1700" b="1"/>
            </a:lvl4pPr>
            <a:lvl5pPr marL="1828218" indent="0">
              <a:buNone/>
              <a:defRPr sz="1700" b="1"/>
            </a:lvl5pPr>
            <a:lvl6pPr marL="2285271" indent="0">
              <a:buNone/>
              <a:defRPr sz="1700" b="1"/>
            </a:lvl6pPr>
            <a:lvl7pPr marL="2742327" indent="0">
              <a:buNone/>
              <a:defRPr sz="1700" b="1"/>
            </a:lvl7pPr>
            <a:lvl8pPr marL="3199381" indent="0">
              <a:buNone/>
              <a:defRPr sz="1700" b="1"/>
            </a:lvl8pPr>
            <a:lvl9pPr marL="3656434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4" indent="0">
              <a:buNone/>
              <a:defRPr sz="2000" b="1"/>
            </a:lvl2pPr>
            <a:lvl3pPr marL="914109" indent="0">
              <a:buNone/>
              <a:defRPr sz="1900" b="1"/>
            </a:lvl3pPr>
            <a:lvl4pPr marL="1371163" indent="0">
              <a:buNone/>
              <a:defRPr sz="1700" b="1"/>
            </a:lvl4pPr>
            <a:lvl5pPr marL="1828218" indent="0">
              <a:buNone/>
              <a:defRPr sz="1700" b="1"/>
            </a:lvl5pPr>
            <a:lvl6pPr marL="2285271" indent="0">
              <a:buNone/>
              <a:defRPr sz="1700" b="1"/>
            </a:lvl6pPr>
            <a:lvl7pPr marL="2742327" indent="0">
              <a:buNone/>
              <a:defRPr sz="1700" b="1"/>
            </a:lvl7pPr>
            <a:lvl8pPr marL="3199381" indent="0">
              <a:buNone/>
              <a:defRPr sz="1700" b="1"/>
            </a:lvl8pPr>
            <a:lvl9pPr marL="3656434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8550566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4842821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1272160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7054" indent="0">
              <a:buNone/>
              <a:defRPr sz="1100"/>
            </a:lvl2pPr>
            <a:lvl3pPr marL="914109" indent="0">
              <a:buNone/>
              <a:defRPr sz="900"/>
            </a:lvl3pPr>
            <a:lvl4pPr marL="1371163" indent="0">
              <a:buNone/>
              <a:defRPr sz="900"/>
            </a:lvl4pPr>
            <a:lvl5pPr marL="1828218" indent="0">
              <a:buNone/>
              <a:defRPr sz="900"/>
            </a:lvl5pPr>
            <a:lvl6pPr marL="2285271" indent="0">
              <a:buNone/>
              <a:defRPr sz="900"/>
            </a:lvl6pPr>
            <a:lvl7pPr marL="2742327" indent="0">
              <a:buNone/>
              <a:defRPr sz="900"/>
            </a:lvl7pPr>
            <a:lvl8pPr marL="3199381" indent="0">
              <a:buNone/>
              <a:defRPr sz="900"/>
            </a:lvl8pPr>
            <a:lvl9pPr marL="3656434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853164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7054" indent="0">
              <a:buNone/>
              <a:defRPr sz="2800"/>
            </a:lvl2pPr>
            <a:lvl3pPr marL="914109" indent="0">
              <a:buNone/>
              <a:defRPr sz="2400"/>
            </a:lvl3pPr>
            <a:lvl4pPr marL="1371163" indent="0">
              <a:buNone/>
              <a:defRPr sz="2000"/>
            </a:lvl4pPr>
            <a:lvl5pPr marL="1828218" indent="0">
              <a:buNone/>
              <a:defRPr sz="2000"/>
            </a:lvl5pPr>
            <a:lvl6pPr marL="2285271" indent="0">
              <a:buNone/>
              <a:defRPr sz="2000"/>
            </a:lvl6pPr>
            <a:lvl7pPr marL="2742327" indent="0">
              <a:buNone/>
              <a:defRPr sz="2000"/>
            </a:lvl7pPr>
            <a:lvl8pPr marL="3199381" indent="0">
              <a:buNone/>
              <a:defRPr sz="2000"/>
            </a:lvl8pPr>
            <a:lvl9pPr marL="3656434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7054" indent="0">
              <a:buNone/>
              <a:defRPr sz="1100"/>
            </a:lvl2pPr>
            <a:lvl3pPr marL="914109" indent="0">
              <a:buNone/>
              <a:defRPr sz="900"/>
            </a:lvl3pPr>
            <a:lvl4pPr marL="1371163" indent="0">
              <a:buNone/>
              <a:defRPr sz="900"/>
            </a:lvl4pPr>
            <a:lvl5pPr marL="1828218" indent="0">
              <a:buNone/>
              <a:defRPr sz="900"/>
            </a:lvl5pPr>
            <a:lvl6pPr marL="2285271" indent="0">
              <a:buNone/>
              <a:defRPr sz="900"/>
            </a:lvl6pPr>
            <a:lvl7pPr marL="2742327" indent="0">
              <a:buNone/>
              <a:defRPr sz="900"/>
            </a:lvl7pPr>
            <a:lvl8pPr marL="3199381" indent="0">
              <a:buNone/>
              <a:defRPr sz="900"/>
            </a:lvl8pPr>
            <a:lvl9pPr marL="3656434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0107628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1510842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4" y="274640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4" y="27464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2023/9/17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6323241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40794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907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6186" indent="0">
              <a:buNone/>
              <a:defRPr sz="1100"/>
            </a:lvl2pPr>
            <a:lvl3pPr marL="912363" indent="0">
              <a:buNone/>
              <a:defRPr sz="900"/>
            </a:lvl3pPr>
            <a:lvl4pPr marL="1368543" indent="0">
              <a:buNone/>
              <a:defRPr sz="900"/>
            </a:lvl4pPr>
            <a:lvl5pPr marL="1824729" indent="0">
              <a:buNone/>
              <a:defRPr sz="900"/>
            </a:lvl5pPr>
            <a:lvl6pPr marL="2280915" indent="0">
              <a:buNone/>
              <a:defRPr sz="900"/>
            </a:lvl6pPr>
            <a:lvl7pPr marL="2737092" indent="0">
              <a:buNone/>
              <a:defRPr sz="900"/>
            </a:lvl7pPr>
            <a:lvl8pPr marL="3193272" indent="0">
              <a:buNone/>
              <a:defRPr sz="900"/>
            </a:lvl8pPr>
            <a:lvl9pPr marL="3649454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37233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041284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58903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35512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905038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61464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52905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572285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2023/9/17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537870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174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23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6186" indent="0">
              <a:buNone/>
              <a:defRPr sz="2800"/>
            </a:lvl2pPr>
            <a:lvl3pPr marL="912363" indent="0">
              <a:buNone/>
              <a:defRPr sz="2400"/>
            </a:lvl3pPr>
            <a:lvl4pPr marL="1368543" indent="0">
              <a:buNone/>
              <a:defRPr sz="2000"/>
            </a:lvl4pPr>
            <a:lvl5pPr marL="1824729" indent="0">
              <a:buNone/>
              <a:defRPr sz="2000"/>
            </a:lvl5pPr>
            <a:lvl6pPr marL="2280915" indent="0">
              <a:buNone/>
              <a:defRPr sz="2000"/>
            </a:lvl6pPr>
            <a:lvl7pPr marL="2737092" indent="0">
              <a:buNone/>
              <a:defRPr sz="2000"/>
            </a:lvl7pPr>
            <a:lvl8pPr marL="3193272" indent="0">
              <a:buNone/>
              <a:defRPr sz="2000"/>
            </a:lvl8pPr>
            <a:lvl9pPr marL="3649454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6186" indent="0">
              <a:buNone/>
              <a:defRPr sz="1100"/>
            </a:lvl2pPr>
            <a:lvl3pPr marL="912363" indent="0">
              <a:buNone/>
              <a:defRPr sz="900"/>
            </a:lvl3pPr>
            <a:lvl4pPr marL="1368543" indent="0">
              <a:buNone/>
              <a:defRPr sz="900"/>
            </a:lvl4pPr>
            <a:lvl5pPr marL="1824729" indent="0">
              <a:buNone/>
              <a:defRPr sz="900"/>
            </a:lvl5pPr>
            <a:lvl6pPr marL="2280915" indent="0">
              <a:buNone/>
              <a:defRPr sz="900"/>
            </a:lvl6pPr>
            <a:lvl7pPr marL="2737092" indent="0">
              <a:buNone/>
              <a:defRPr sz="900"/>
            </a:lvl7pPr>
            <a:lvl8pPr marL="3193272" indent="0">
              <a:buNone/>
              <a:defRPr sz="900"/>
            </a:lvl8pPr>
            <a:lvl9pPr marL="3649454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232" tIns="45616" rIns="91232" bIns="4561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76197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95042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55337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87608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92097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198910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43103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9117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03410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2023/9/17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0444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32" tIns="45616" rIns="91232" bIns="456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32" tIns="45616" rIns="91232" bIns="45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618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236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6854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4729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1293" indent="-285111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0459" indent="-228082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6640" indent="-228082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2820" indent="-228082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9000" indent="-228082" algn="l" defTabSz="91236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5185" indent="-228082" algn="l" defTabSz="91236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1367" indent="-228082" algn="l" defTabSz="91236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7545" indent="-228082" algn="l" defTabSz="91236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186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2363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543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4729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915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7092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3272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9454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2550659-C92E-00B4-9509-A647A3B91BC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E19FF44-A32E-CD81-0641-B5C4A02194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69616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7" r:id="rId1"/>
    <p:sldLayoutId id="2147484138" r:id="rId2"/>
    <p:sldLayoutId id="2147484139" r:id="rId3"/>
    <p:sldLayoutId id="2147484140" r:id="rId4"/>
    <p:sldLayoutId id="2147484141" r:id="rId5"/>
    <p:sldLayoutId id="2147484142" r:id="rId6"/>
    <p:sldLayoutId id="2147484143" r:id="rId7"/>
    <p:sldLayoutId id="2147484144" r:id="rId8"/>
    <p:sldLayoutId id="2147484145" r:id="rId9"/>
    <p:sldLayoutId id="2147484146" r:id="rId10"/>
    <p:sldLayoutId id="214748414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F66F457-2208-5FBE-7425-A8DD64F23B2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581FEC4-277E-A6D3-F8E9-0D803DE7B9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3623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7" r:id="rId1"/>
    <p:sldLayoutId id="2147484198" r:id="rId2"/>
    <p:sldLayoutId id="2147484199" r:id="rId3"/>
    <p:sldLayoutId id="2147484200" r:id="rId4"/>
    <p:sldLayoutId id="2147484201" r:id="rId5"/>
    <p:sldLayoutId id="2147484202" r:id="rId6"/>
    <p:sldLayoutId id="2147484203" r:id="rId7"/>
    <p:sldLayoutId id="2147484204" r:id="rId8"/>
    <p:sldLayoutId id="2147484205" r:id="rId9"/>
    <p:sldLayoutId id="2147484206" r:id="rId10"/>
    <p:sldLayoutId id="214748420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32" tIns="45616" rIns="91232" bIns="456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32" tIns="45616" rIns="91232" bIns="45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618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236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6854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4729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1293" indent="-285111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0459" indent="-228082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6640" indent="-228082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2820" indent="-228082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9000" indent="-228082" algn="l" defTabSz="91236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5185" indent="-228082" algn="l" defTabSz="91236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1367" indent="-228082" algn="l" defTabSz="91236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7545" indent="-228082" algn="l" defTabSz="91236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186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2363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543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4729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915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7092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3272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9454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232" tIns="45616" rIns="91232" bIns="45616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232" tIns="45616" rIns="91232" bIns="45616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0056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r" defTabSz="912363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2363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1293" indent="-285111" algn="l" defTabSz="912363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0459" indent="-228082" algn="l" defTabSz="912363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6640" indent="-228082" algn="l" defTabSz="912363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2820" indent="-228082" algn="l" defTabSz="912363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9000" indent="-228082" algn="l" defTabSz="91236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5185" indent="-228082" algn="l" defTabSz="91236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1367" indent="-228082" algn="l" defTabSz="91236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7545" indent="-228082" algn="l" defTabSz="91236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186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2363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543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4729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915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7092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3272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9454" algn="l" defTabSz="91236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010" tIns="44483" rIns="89010" bIns="444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010" tIns="44483" rIns="89010" bIns="444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5684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4520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890414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35631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780822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23469" indent="-278276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13012" indent="-222578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58218" indent="-222578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3409" indent="-222578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48623" indent="-222578" algn="l" defTabSz="89041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893831" indent="-222578" algn="l" defTabSz="89041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39033" indent="-222578" algn="l" defTabSz="89041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784252" indent="-222578" algn="l" defTabSz="89041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9041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45206" algn="l" defTabSz="89041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90414" algn="l" defTabSz="89041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35631" algn="l" defTabSz="89041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80822" algn="l" defTabSz="89041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26017" algn="l" defTabSz="89041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671234" algn="l" defTabSz="89041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16418" algn="l" defTabSz="89041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561646" algn="l" defTabSz="89041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5" rIns="91410" bIns="4570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6" y="1052516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5" rIns="91410" bIns="457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0477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054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109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16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218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14" indent="-285659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37" indent="-228526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690" indent="-228526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44" indent="-228526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01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853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08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62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4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09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63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18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71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27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381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34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62828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10" tIns="45705" rIns="91410" bIns="45705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8" y="1052737"/>
            <a:ext cx="8229600" cy="4525962"/>
          </a:xfrm>
          <a:prstGeom prst="rect">
            <a:avLst/>
          </a:prstGeom>
        </p:spPr>
        <p:txBody>
          <a:bodyPr vert="horz" lIns="91410" tIns="45705" rIns="91410" bIns="45705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3447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</p:sldLayoutIdLst>
  <p:txStyles>
    <p:titleStyle>
      <a:lvl1pPr algn="r" defTabSz="914109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109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14" indent="-285659" algn="l" defTabSz="914109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37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690" indent="-228526" algn="l" defTabSz="914109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44" indent="-228526" algn="l" defTabSz="914109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01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853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08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62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4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09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63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18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71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27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381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34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0733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3273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  <p:sldLayoutId id="2147484053" r:id="rId4"/>
    <p:sldLayoutId id="2147484054" r:id="rId5"/>
    <p:sldLayoutId id="2147484055" r:id="rId6"/>
    <p:sldLayoutId id="2147484056" r:id="rId7"/>
    <p:sldLayoutId id="2147484057" r:id="rId8"/>
    <p:sldLayoutId id="2147484058" r:id="rId9"/>
    <p:sldLayoutId id="2147484059" r:id="rId10"/>
    <p:sldLayoutId id="2147484060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タイトル 1">
            <a:extLst>
              <a:ext uri="{FF2B5EF4-FFF2-40B4-BE49-F238E27FC236}">
                <a16:creationId xmlns:a16="http://schemas.microsoft.com/office/drawing/2014/main" id="{C05B1A65-C2D7-123B-044F-FB658A314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3600" dirty="0"/>
              <a:t>神の義と愛により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DA9B4569-FA64-C9B0-04E9-041381D3A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125538"/>
            <a:ext cx="8401050" cy="4114800"/>
          </a:xfrm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800" dirty="0">
                <a:solidFill>
                  <a:schemeClr val="bg1"/>
                </a:solidFill>
                <a:latin typeface="+mn-ea"/>
              </a:rPr>
              <a:t>神の義と愛により</a:t>
            </a:r>
            <a:endParaRPr lang="en-US" altLang="ja-JP" sz="48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800" dirty="0">
                <a:solidFill>
                  <a:schemeClr val="bg1"/>
                </a:solidFill>
                <a:latin typeface="+mn-ea"/>
              </a:rPr>
              <a:t>救いの道を</a:t>
            </a:r>
            <a:endParaRPr lang="en-US" altLang="ja-JP" sz="48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800" dirty="0">
                <a:solidFill>
                  <a:schemeClr val="bg1"/>
                </a:solidFill>
                <a:latin typeface="+mn-ea"/>
              </a:rPr>
              <a:t>示し与えた</a:t>
            </a:r>
            <a:endParaRPr lang="en-US" altLang="ja-JP" sz="48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800" dirty="0">
                <a:solidFill>
                  <a:schemeClr val="bg1"/>
                </a:solidFill>
                <a:latin typeface="+mn-ea"/>
              </a:rPr>
              <a:t>主イエスの十字架</a:t>
            </a:r>
            <a:endParaRPr lang="en-US" altLang="ja-JP" sz="48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48089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タイトル 1">
            <a:extLst>
              <a:ext uri="{FF2B5EF4-FFF2-40B4-BE49-F238E27FC236}">
                <a16:creationId xmlns:a16="http://schemas.microsoft.com/office/drawing/2014/main" id="{C05B1A65-C2D7-123B-044F-FB658A314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3600" dirty="0"/>
              <a:t>神の義と愛により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DA9B4569-FA64-C9B0-04E9-041381D3A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143000"/>
            <a:ext cx="8401050" cy="4114800"/>
          </a:xfrm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800" dirty="0">
                <a:solidFill>
                  <a:schemeClr val="bg1"/>
                </a:solidFill>
                <a:latin typeface="+mn-ea"/>
              </a:rPr>
              <a:t>弱きこの命のほか</a:t>
            </a:r>
            <a:endParaRPr lang="en-US" altLang="ja-JP" sz="48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800" dirty="0">
                <a:solidFill>
                  <a:schemeClr val="bg1"/>
                </a:solidFill>
                <a:latin typeface="+mn-ea"/>
              </a:rPr>
              <a:t>何もないけれど</a:t>
            </a:r>
            <a:endParaRPr lang="en-US" altLang="ja-JP" sz="48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800" dirty="0">
                <a:solidFill>
                  <a:schemeClr val="bg1"/>
                </a:solidFill>
                <a:latin typeface="+mn-ea"/>
              </a:rPr>
              <a:t>主の栄光　あらわすため</a:t>
            </a:r>
            <a:endParaRPr lang="en-US" altLang="ja-JP" sz="48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800" dirty="0">
                <a:solidFill>
                  <a:schemeClr val="bg1"/>
                </a:solidFill>
                <a:latin typeface="+mn-ea"/>
              </a:rPr>
              <a:t>私を用いたまえ</a:t>
            </a:r>
            <a:endParaRPr lang="en-US" altLang="ja-JP" sz="48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endParaRPr lang="ja-JP" altLang="en-US" sz="48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62491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タイトル 1">
            <a:extLst>
              <a:ext uri="{FF2B5EF4-FFF2-40B4-BE49-F238E27FC236}">
                <a16:creationId xmlns:a16="http://schemas.microsoft.com/office/drawing/2014/main" id="{C05B1A65-C2D7-123B-044F-FB658A314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3600" dirty="0"/>
              <a:t>神の義と愛により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DA9B4569-FA64-C9B0-04E9-041381D3A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125538"/>
            <a:ext cx="8401050" cy="4114800"/>
          </a:xfrm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800" dirty="0">
                <a:solidFill>
                  <a:schemeClr val="bg1"/>
                </a:solidFill>
                <a:latin typeface="+mn-ea"/>
              </a:rPr>
              <a:t>油注ぎ　力流れ</a:t>
            </a:r>
            <a:endParaRPr lang="en-US" altLang="ja-JP" sz="48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800" dirty="0">
                <a:solidFill>
                  <a:schemeClr val="bg1"/>
                </a:solidFill>
                <a:latin typeface="+mn-ea"/>
              </a:rPr>
              <a:t>我がすべてを変える</a:t>
            </a:r>
            <a:endParaRPr lang="en-US" altLang="ja-JP" sz="48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800" dirty="0">
                <a:solidFill>
                  <a:schemeClr val="bg1"/>
                </a:solidFill>
                <a:latin typeface="+mn-ea"/>
              </a:rPr>
              <a:t>あなたのように</a:t>
            </a:r>
            <a:endParaRPr lang="en-US" altLang="ja-JP" sz="48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800" dirty="0">
                <a:solidFill>
                  <a:schemeClr val="bg1"/>
                </a:solidFill>
                <a:latin typeface="+mn-ea"/>
              </a:rPr>
              <a:t>生きるものとして</a:t>
            </a:r>
            <a:endParaRPr lang="en-US" altLang="ja-JP" sz="48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r>
              <a:rPr lang="ja-JP" altLang="en-US" sz="4800" dirty="0">
                <a:solidFill>
                  <a:schemeClr val="bg1"/>
                </a:solidFill>
                <a:latin typeface="+mn-ea"/>
              </a:rPr>
              <a:t>我が全て捧げる</a:t>
            </a:r>
            <a:endParaRPr lang="en-US" altLang="ja-JP" sz="48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endParaRPr lang="en-US" altLang="ja-JP" sz="4800" dirty="0">
              <a:solidFill>
                <a:schemeClr val="bg1"/>
              </a:solidFill>
              <a:latin typeface="+mn-ea"/>
            </a:endParaRPr>
          </a:p>
          <a:p>
            <a:pPr algn="just" eaLnBrk="1" fontAlgn="auto" hangingPunct="1">
              <a:spcAft>
                <a:spcPts val="0"/>
              </a:spcAft>
              <a:defRPr/>
              <a:buNone/>
            </a:pPr>
            <a:endParaRPr lang="en-US" altLang="ja-JP" sz="48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02720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9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3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3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5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6687</TotalTime>
  <Words>74</Words>
  <Application>Microsoft Office PowerPoint</Application>
  <PresentationFormat>画面に合わせる (4:3)</PresentationFormat>
  <Paragraphs>19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11</vt:i4>
      </vt:variant>
      <vt:variant>
        <vt:lpstr>スライド タイトル</vt:lpstr>
      </vt:variant>
      <vt:variant>
        <vt:i4>3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Office テーマ</vt:lpstr>
      <vt:lpstr>1_Office テーマ</vt:lpstr>
      <vt:lpstr>11_Office テーマ</vt:lpstr>
      <vt:lpstr>29_Office テーマ</vt:lpstr>
      <vt:lpstr>13_Office テーマ</vt:lpstr>
      <vt:lpstr>2_Office テーマ</vt:lpstr>
      <vt:lpstr>33_Office テーマ</vt:lpstr>
      <vt:lpstr>4_Office テーマ</vt:lpstr>
      <vt:lpstr>5_Office テーマ</vt:lpstr>
      <vt:lpstr>6_Office テーマ</vt:lpstr>
      <vt:lpstr>9_Office テーマ</vt:lpstr>
      <vt:lpstr>神の義と愛により</vt:lpstr>
      <vt:lpstr>神の義と愛により</vt:lpstr>
      <vt:lpstr>神の義と愛により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psalm</cp:lastModifiedBy>
  <cp:revision>735</cp:revision>
  <dcterms:created xsi:type="dcterms:W3CDTF">2006-04-22T13:04:33Z</dcterms:created>
  <dcterms:modified xsi:type="dcterms:W3CDTF">2023-09-17T03:04:52Z</dcterms:modified>
</cp:coreProperties>
</file>