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  <p:sldMasterId id="2147483792" r:id="rId11"/>
    <p:sldMasterId id="2147483804" r:id="rId12"/>
    <p:sldMasterId id="2147483816" r:id="rId13"/>
  </p:sldMasterIdLst>
  <p:notesMasterIdLst>
    <p:notesMasterId r:id="rId17"/>
  </p:notesMasterIdLst>
  <p:sldIdLst>
    <p:sldId id="1432" r:id="rId14"/>
    <p:sldId id="1490" r:id="rId15"/>
    <p:sldId id="1489" r:id="rId16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484727CD-1C42-4E7B-8E16-52324DD8BE11}">
          <p14:sldIdLst>
            <p14:sldId id="1432"/>
            <p14:sldId id="1490"/>
            <p14:sldId id="1489"/>
          </p14:sldIdLst>
        </p14:section>
        <p14:section name="タイトルなしのセクション" id="{5B034AC2-C025-4503-AB5D-80BE943406CF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FF"/>
    <a:srgbClr val="CCFFFF"/>
    <a:srgbClr val="66FFFF"/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777" autoAdjust="0"/>
    <p:restoredTop sz="90929"/>
  </p:normalViewPr>
  <p:slideViewPr>
    <p:cSldViewPr>
      <p:cViewPr varScale="1">
        <p:scale>
          <a:sx n="66" d="100"/>
          <a:sy n="66" d="100"/>
        </p:scale>
        <p:origin x="-2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9" Type="http://schemas.openxmlformats.org/officeDocument/2006/relationships/slideMaster" Target="slideMasters/slideMaster9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611A0-D3D3-4395-98F8-C0B7AD967011}" type="datetimeFigureOut">
              <a:rPr kumimoji="1" lang="ja-JP" altLang="en-US" smtClean="0"/>
              <a:pPr/>
              <a:t>2018/4/1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C3046-91A5-4F22-B90B-41EF4517A29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66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5356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5356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A3FAFD-97FD-476F-875C-65D162E65A2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5356784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96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3406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45371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1423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4953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25141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04431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802509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08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86550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138239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958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963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6072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9924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425934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20625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6422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5622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172610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05010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6041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156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695390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164040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7918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59255709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6974716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2427286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9961715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66075839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58171598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674725494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76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389706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9841407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7681338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49444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6250640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738192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5775546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2454935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1975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79798223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300901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26285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1127182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9476778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716743746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E90ED720-0104-4369-84BC-D37694168613}" type="datetimeFigureOut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2018/4/1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fld id="{D2D8002D-B5B0-4BAC-B1F6-782DDCCE6D9C}" type="slidenum">
              <a:rPr lang="ja-JP" altLang="en-US" sz="1800" smtClean="0">
                <a:solidFill>
                  <a:prstClr val="black"/>
                </a:solidFill>
                <a:latin typeface="Calibri"/>
                <a:ea typeface="ＭＳ Ｐゴシック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sz="180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217278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28141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4656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550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21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70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854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8307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4169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4596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1154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18052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43306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9889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399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045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3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764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9999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58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49828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3983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73354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939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3669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721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0116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93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8798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05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3511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08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7081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6481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BBC66411-428C-4BF4-B1E4-451FADA36EA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D853A099-626D-467C-9968-161741A77C6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83650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375391E-CC9D-42C9-ACD1-0A1D8CD868A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2581491-F3DB-4D40-902C-FA57BD15E6E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65780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C92598E-7E73-474F-BD39-905EB2A1265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A6C2AC9-DA82-4F1F-B3A0-67584C11CB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659728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4CAC388-FDE8-42F7-9206-F62E1D73B4F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5C36BD11-0CED-475F-8A9C-344236B9130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230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427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5FBBDB4-254C-4BDC-BD7F-5FD69D1A4C0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6A46D09-C77E-4CCB-823A-ECD204CFF6C4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437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4991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190482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449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60218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D09C900-3B3C-46ED-AAA2-3C515FDD42F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81B4541-92A8-4A14-8942-0006E885EE7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1701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1D0AAF8-CEC1-4269-BFDA-56AAF918C385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E8C9DB6-A205-4F87-8ABA-C3C23FE6B34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0489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838593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3113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05662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E24394B-CB44-4108-A424-260B24375AC0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A350BE2-D955-471F-9BEF-927CA44866C9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8002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4383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2760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72268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54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3831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60768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017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48057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69298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99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1A477C-B7E5-4F3E-8990-431170AB8A2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3D6CCED-1CD4-4F74-92C1-DC171B12DB21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10557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9529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4732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789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484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65736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059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920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767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141768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788C09A-BF6D-491C-BD04-861F25546F82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C275E17-2F38-4268-B2A3-E13177D7F2A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399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4215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201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39599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52146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038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19122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6293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049634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8714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7EE2346D-8059-45BC-9C3D-88EF319C88C9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A0811A28-CDAB-4D52-96C4-EFE8724F085D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33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BA41CC1-1C77-4BD9-8D30-36B04DABDC9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205E7FA4-A86E-4B07-BE70-E1C3FA17CC6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17006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B6C8323-BB3C-4870-B5CB-BCC8F9B89D9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9B695A5-C12B-4EF2-BB2D-A6BF3D98C5B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15331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C89542F1-9F69-4269-AD48-3215F3673C5E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FCAE9B50-B7AE-45F6-AAE6-29E100CE346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0574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6B2307F-4E6B-491A-A464-A5D5B9C3C31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A45253A-4179-4A2B-A07A-2BA9254A241A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1458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4EB7D85-2049-4E18-AAB6-E54F3E493EE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EFA2A869-721B-4BE0-8259-B98DAE34EE3B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5021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9F8E0D7D-650B-4325-B658-0378A1C025FF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EAD86A5-6094-4560-856F-B57F606F63F0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1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710635E-0B54-49B9-81D4-514EDBC21237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9B52135-2ECD-4735-8D2F-9D7BEE607072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49778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3410027-BCDF-4E50-887A-748B03A9A3D8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1AB45A4C-EF78-42DF-A6C2-034678163D5C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149046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8FF3DFAB-25E1-4D28-830B-3245E92291F6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6307CA5F-57D8-4D36-B045-8DBA3A4D7656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7742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6695BD5-59C3-4F12-B772-0622E60DA56D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0F7BA287-5176-49C6-A834-999204246155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32927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40D31533-1D2B-4EB4-AFC8-E0BEADE4CEEB}" type="datetimeFigureOut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2018/4/1</a:t>
            </a:fld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 sz="1800">
              <a:solidFill>
                <a:prstClr val="black"/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>
              <a:defRPr/>
            </a:pPr>
            <a:fld id="{3134F2CF-1436-496C-BC4C-599CE511FCAF}" type="slidenum">
              <a:rPr lang="ja-JP" altLang="en-US" sz="180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ja-JP" alt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540906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_rels/slideMaster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/Relationships>
</file>

<file path=ppt/slideMasters/_rels/slideMaster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/Relationships>
</file>

<file path=ppt/slideMasters/_rels/slideMaster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/Relationships>
</file>

<file path=ppt/slideMasters/_rels/slideMaster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/Relationships>
</file>

<file path=ppt/slideMasters/_rels/slideMaster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/Relationships>
</file>

<file path=ppt/slideMasters/_rels/slideMaster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/Relationships>
</file>

<file path=ppt/slideMasters/_rels/slideMaster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/Relationships>
</file>

<file path=ppt/slideMasters/_rels/slideMaster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/Relationships>
</file>

<file path=ppt/slideMasters/_rels/slideMaster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/Relationships>
</file>

<file path=ppt/slideMasters/_rels/slideMaster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77869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37901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31762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7636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355976" y="116632"/>
            <a:ext cx="4690864" cy="5620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67544" y="105273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532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r" defTabSz="914400" rtl="0" eaLnBrk="1" latinLnBrk="0" hangingPunct="1">
        <a:spcBef>
          <a:spcPct val="0"/>
        </a:spcBef>
        <a:buNone/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957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012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9395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69756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r" rtl="0" fontAlgn="base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126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655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7733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5826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3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3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2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希望の歌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1560" y="908720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十字架の血　わたしをいやし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つくりかえる　神の子へと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今もなお　注がれる愛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勝利された　世界の王よ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endParaRPr lang="en-US" altLang="ja-JP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8499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希望の歌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11560" y="908720"/>
            <a:ext cx="8582025" cy="41148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イエスよ　イエスよ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あなただけが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唯一の救い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時は満ちる　響きわたれ　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希望の歌よ</a:t>
            </a: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3097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/>
          <p:cNvSpPr>
            <a:spLocks noGrp="1"/>
          </p:cNvSpPr>
          <p:nvPr>
            <p:ph type="title"/>
          </p:nvPr>
        </p:nvSpPr>
        <p:spPr>
          <a:xfrm>
            <a:off x="971600" y="0"/>
            <a:ext cx="7772400" cy="1143000"/>
          </a:xfrm>
        </p:spPr>
        <p:txBody>
          <a:bodyPr/>
          <a:lstStyle/>
          <a:p>
            <a:pPr algn="r">
              <a:buNone/>
            </a:pPr>
            <a:r>
              <a:rPr lang="ja-JP" altLang="en-US" sz="2800" dirty="0" smtClean="0"/>
              <a:t>希望の歌</a:t>
            </a:r>
            <a:endParaRPr lang="ja-JP" altLang="en-US" sz="2800" dirty="0" smtClean="0">
              <a:solidFill>
                <a:srgbClr val="FFFF00"/>
              </a:solidFill>
            </a:endParaRPr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531181" y="1124744"/>
            <a:ext cx="8582025" cy="4114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auto">
              <a:spcAft>
                <a:spcPts val="0"/>
              </a:spcAft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全地は知る　イエスの愛を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 fontAlgn="auto">
              <a:spcAft>
                <a:spcPts val="0"/>
              </a:spcAft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リバイバルはやって来る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 fontAlgn="auto">
              <a:spcAft>
                <a:spcPts val="0"/>
              </a:spcAft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その</a:t>
            </a: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時まで　示し続け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 fontAlgn="auto">
              <a:spcAft>
                <a:spcPts val="0"/>
              </a:spcAft>
              <a:buNone/>
            </a:pPr>
            <a:r>
              <a:rPr lang="ja-JP" altLang="en-US" sz="4400" dirty="0" smtClean="0">
                <a:solidFill>
                  <a:schemeClr val="bg1"/>
                </a:solidFill>
                <a:latin typeface="+mn-ea"/>
              </a:rPr>
              <a:t>歌い続ける　イエスの名前を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 fontAlgn="auto">
              <a:spcAft>
                <a:spcPts val="0"/>
              </a:spcAft>
              <a:buNone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イエス</a:t>
            </a:r>
            <a:endParaRPr lang="en-US" altLang="ja-JP" sz="4400" dirty="0" smtClean="0">
              <a:solidFill>
                <a:schemeClr val="bg1"/>
              </a:solidFill>
              <a:latin typeface="+mn-ea"/>
            </a:endParaRPr>
          </a:p>
          <a:p>
            <a:pPr algn="just" fontAlgn="auto">
              <a:spcAft>
                <a:spcPts val="0"/>
              </a:spcAft>
              <a:buNone/>
            </a:pPr>
            <a:endParaRPr lang="ja-JP" altLang="en-US" sz="4400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3097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3345</TotalTime>
  <Words>20</Words>
  <Application>Microsoft Office PowerPoint</Application>
  <PresentationFormat>画面に合わせる (4:3)</PresentationFormat>
  <Paragraphs>19</Paragraphs>
  <Slides>3</Slides>
  <Notes>3</Notes>
  <HiddenSlides>0</HiddenSlides>
  <MMClips>0</MMClips>
  <ScaleCrop>false</ScaleCrop>
  <HeadingPairs>
    <vt:vector size="4" baseType="variant">
      <vt:variant>
        <vt:lpstr>テーマ</vt:lpstr>
      </vt:variant>
      <vt:variant>
        <vt:i4>13</vt:i4>
      </vt:variant>
      <vt:variant>
        <vt:lpstr>スライド タイトル</vt:lpstr>
      </vt:variant>
      <vt:variant>
        <vt:i4>3</vt:i4>
      </vt:variant>
    </vt:vector>
  </HeadingPairs>
  <TitlesOfParts>
    <vt:vector size="16" baseType="lpstr">
      <vt:lpstr>Office テーマ</vt:lpstr>
      <vt:lpstr>1_Office テーマ</vt:lpstr>
      <vt:lpstr>2_Office テーマ</vt:lpstr>
      <vt:lpstr>3_Office テーマ</vt:lpstr>
      <vt:lpstr>4_Office テーマ</vt:lpstr>
      <vt:lpstr>5_Office テーマ</vt:lpstr>
      <vt:lpstr>6_Office テーマ</vt:lpstr>
      <vt:lpstr>7_Office テーマ</vt:lpstr>
      <vt:lpstr>8_Office テーマ</vt:lpstr>
      <vt:lpstr>9_Office テーマ</vt:lpstr>
      <vt:lpstr>10_Office テーマ</vt:lpstr>
      <vt:lpstr>11_Office テーマ</vt:lpstr>
      <vt:lpstr>12_Office テーマ</vt:lpstr>
      <vt:lpstr>希望の歌</vt:lpstr>
      <vt:lpstr>希望の歌</vt:lpstr>
      <vt:lpstr>希望の歌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聖４６５　よびとのとがのために</dc:title>
  <dc:creator>sugita-pj</dc:creator>
  <cp:lastModifiedBy>久保田説子</cp:lastModifiedBy>
  <cp:revision>584</cp:revision>
  <dcterms:created xsi:type="dcterms:W3CDTF">2006-04-22T13:04:33Z</dcterms:created>
  <dcterms:modified xsi:type="dcterms:W3CDTF">2018-04-01T04:05:10Z</dcterms:modified>
</cp:coreProperties>
</file>