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04" r:id="rId3"/>
  </p:sldMasterIdLst>
  <p:notesMasterIdLst>
    <p:notesMasterId r:id="rId7"/>
  </p:notesMasterIdLst>
  <p:sldIdLst>
    <p:sldId id="1432" r:id="rId4"/>
    <p:sldId id="1488" r:id="rId5"/>
    <p:sldId id="1489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432"/>
            <p14:sldId id="1488"/>
            <p14:sldId id="1489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0929"/>
  </p:normalViewPr>
  <p:slideViewPr>
    <p:cSldViewPr>
      <p:cViewPr varScale="1">
        <p:scale>
          <a:sx n="77" d="100"/>
          <a:sy n="77" d="100"/>
        </p:scale>
        <p:origin x="103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2023/11/12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356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203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20093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こどもをまねく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908720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こどもをまねく　 ともはどなた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こどものすきな　イェスさまよ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ホサナとうたえ　ホサナとうたえ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こどものすきな　イェスさまを</a:t>
            </a:r>
          </a:p>
        </p:txBody>
      </p:sp>
    </p:spTree>
    <p:extLst>
      <p:ext uri="{BB962C8B-B14F-4D97-AF65-F5344CB8AC3E}">
        <p14:creationId xmlns:p14="http://schemas.microsoft.com/office/powerpoint/2010/main" val="198499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こどもをまねく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908720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こどもをまねく　 おうはどなた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こどもをまねく　 イェスさまよ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ホサナとうたえ　ホサナとうたえ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こどものすきな　イェスさまを</a:t>
            </a:r>
          </a:p>
        </p:txBody>
      </p:sp>
    </p:spTree>
    <p:extLst>
      <p:ext uri="{BB962C8B-B14F-4D97-AF65-F5344CB8AC3E}">
        <p14:creationId xmlns:p14="http://schemas.microsoft.com/office/powerpoint/2010/main" val="1758908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こどもをまねく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908720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こどもをまねく　 かみはどなた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こどもをすくう　 イェスさまよ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ホサナとうたえ　ホサナとうたえ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こどものすきな　イェスさまを</a:t>
            </a:r>
          </a:p>
        </p:txBody>
      </p:sp>
    </p:spTree>
    <p:extLst>
      <p:ext uri="{BB962C8B-B14F-4D97-AF65-F5344CB8AC3E}">
        <p14:creationId xmlns:p14="http://schemas.microsoft.com/office/powerpoint/2010/main" val="883251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3335</TotalTime>
  <Words>89</Words>
  <Application>Microsoft Office PowerPoint</Application>
  <PresentationFormat>画面に合わせる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11_Office テーマ</vt:lpstr>
      <vt:lpstr>こどもをまねく</vt:lpstr>
      <vt:lpstr>こどもをまねく</vt:lpstr>
      <vt:lpstr>こどもをまねく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psalms027@gmail.com</cp:lastModifiedBy>
  <cp:revision>582</cp:revision>
  <dcterms:created xsi:type="dcterms:W3CDTF">2006-04-22T13:04:33Z</dcterms:created>
  <dcterms:modified xsi:type="dcterms:W3CDTF">2023-11-12T01:02:52Z</dcterms:modified>
</cp:coreProperties>
</file>