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804" r:id="rId3"/>
    <p:sldMasterId id="2147483828" r:id="rId4"/>
  </p:sldMasterIdLst>
  <p:notesMasterIdLst>
    <p:notesMasterId r:id="rId7"/>
  </p:notesMasterIdLst>
  <p:sldIdLst>
    <p:sldId id="1741" r:id="rId5"/>
    <p:sldId id="1785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1741"/>
            <p14:sldId id="17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100" autoAdjust="0"/>
    <p:restoredTop sz="94374" autoAdjust="0"/>
  </p:normalViewPr>
  <p:slideViewPr>
    <p:cSldViewPr>
      <p:cViewPr varScale="1">
        <p:scale>
          <a:sx n="70" d="100"/>
          <a:sy n="70" d="100"/>
        </p:scale>
        <p:origin x="43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2023/5/13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2023/5/13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/>
              <a:t>１２９．</a:t>
            </a:r>
            <a:r>
              <a:rPr lang="ja-JP" altLang="en-US" sz="2800" dirty="0">
                <a:solidFill>
                  <a:srgbClr val="FFFF00"/>
                </a:solidFill>
              </a:rPr>
              <a:t>この道はひとつ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" y="1125538"/>
            <a:ext cx="8892480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この道はひとつだけ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天の父のみもとへ続く道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たとえ涙の時も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信じて　ただ信じてゆこう</a:t>
            </a:r>
            <a:endParaRPr lang="en-US" altLang="ja-JP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2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１２９．この道はひとつ</a:t>
            </a:r>
          </a:p>
        </p:txBody>
      </p:sp>
      <p:sp>
        <p:nvSpPr>
          <p:cNvPr id="819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3" y="1125538"/>
            <a:ext cx="9036497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「わたしが道であり 真理であり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命なのです。」と主は言われたから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この道を歩こう　疑わずに</a:t>
            </a:r>
            <a:endParaRPr lang="en-US" altLang="ja-JP" sz="440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spc="-150" dirty="0">
                <a:solidFill>
                  <a:schemeClr val="bg1"/>
                </a:solidFill>
              </a:rPr>
              <a:t>守られている喜び　感じながらこの道を</a:t>
            </a:r>
            <a:endParaRPr lang="en-US" altLang="ja-JP" sz="4400" spc="-150" dirty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endParaRPr lang="en-US" altLang="ja-JP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91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5091</TotalTime>
  <Words>66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Arial</vt:lpstr>
      <vt:lpstr>Calibri</vt:lpstr>
      <vt:lpstr>Times New Roman</vt:lpstr>
      <vt:lpstr>Office テーマ</vt:lpstr>
      <vt:lpstr>1_Office テーマ</vt:lpstr>
      <vt:lpstr>11_Office テーマ</vt:lpstr>
      <vt:lpstr>13_Office テーマ</vt:lpstr>
      <vt:lpstr>１２９．この道はひとつ</vt:lpstr>
      <vt:lpstr>１２９．この道はひとつ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</cp:lastModifiedBy>
  <cp:revision>751</cp:revision>
  <dcterms:created xsi:type="dcterms:W3CDTF">2006-04-22T13:04:33Z</dcterms:created>
  <dcterms:modified xsi:type="dcterms:W3CDTF">2023-05-13T07:45:56Z</dcterms:modified>
</cp:coreProperties>
</file>