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  <p:sldMasterId id="2147483828" r:id="rId14"/>
    <p:sldMasterId id="2147483840" r:id="rId15"/>
  </p:sldMasterIdLst>
  <p:notesMasterIdLst>
    <p:notesMasterId r:id="rId18"/>
  </p:notesMasterIdLst>
  <p:sldIdLst>
    <p:sldId id="2017" r:id="rId16"/>
    <p:sldId id="2018" r:id="rId17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2017"/>
            <p14:sldId id="2018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37" autoAdjust="0"/>
    <p:restoredTop sz="94374" autoAdjust="0"/>
  </p:normalViewPr>
  <p:slideViewPr>
    <p:cSldViewPr>
      <p:cViewPr varScale="1">
        <p:scale>
          <a:sx n="68" d="100"/>
          <a:sy n="68" d="100"/>
        </p:scale>
        <p:origin x="-156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0"/>
    </p:cViewPr>
  </p:sorterViewPr>
  <p:notesViewPr>
    <p:cSldViewPr>
      <p:cViewPr varScale="1">
        <p:scale>
          <a:sx n="57" d="100"/>
          <a:sy n="57" d="100"/>
        </p:scale>
        <p:origin x="2184" y="72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Master" Target="slideMasters/slideMaster14.xml"/><Relationship Id="rId15" Type="http://schemas.openxmlformats.org/officeDocument/2006/relationships/slideMaster" Target="slideMasters/slideMaster15.xml"/><Relationship Id="rId16" Type="http://schemas.openxmlformats.org/officeDocument/2006/relationships/slide" Target="slides/slide1.xml"/><Relationship Id="rId17" Type="http://schemas.openxmlformats.org/officeDocument/2006/relationships/slide" Target="slides/slide2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2018/9/8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595226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8829793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7449360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32540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5331588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3996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4406041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0619437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9889313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366520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2018/9/8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7686220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384563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158281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91221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061827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4255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536004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838834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99487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172412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612297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2248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45.xml"/><Relationship Id="rId3" Type="http://schemas.openxmlformats.org/officeDocument/2006/relationships/slideLayout" Target="../slideLayouts/slideLayout146.xml"/><Relationship Id="rId4" Type="http://schemas.openxmlformats.org/officeDocument/2006/relationships/slideLayout" Target="../slideLayouts/slideLayout147.xml"/><Relationship Id="rId5" Type="http://schemas.openxmlformats.org/officeDocument/2006/relationships/slideLayout" Target="../slideLayouts/slideLayout148.xml"/><Relationship Id="rId6" Type="http://schemas.openxmlformats.org/officeDocument/2006/relationships/slideLayout" Target="../slideLayouts/slideLayout149.xml"/><Relationship Id="rId7" Type="http://schemas.openxmlformats.org/officeDocument/2006/relationships/slideLayout" Target="../slideLayouts/slideLayout150.xml"/><Relationship Id="rId8" Type="http://schemas.openxmlformats.org/officeDocument/2006/relationships/slideLayout" Target="../slideLayouts/slideLayout151.xml"/><Relationship Id="rId9" Type="http://schemas.openxmlformats.org/officeDocument/2006/relationships/slideLayout" Target="../slideLayouts/slideLayout152.xml"/><Relationship Id="rId10" Type="http://schemas.openxmlformats.org/officeDocument/2006/relationships/slideLayout" Target="../slideLayouts/slideLayout153.xml"/><Relationship Id="rId11" Type="http://schemas.openxmlformats.org/officeDocument/2006/relationships/slideLayout" Target="../slideLayouts/slideLayout154.xml"/><Relationship Id="rId12" Type="http://schemas.openxmlformats.org/officeDocument/2006/relationships/theme" Target="../theme/theme14.xml"/></Relationships>
</file>

<file path=ppt/slideMasters/_rels/slideMaster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55.xml"/><Relationship Id="rId2" Type="http://schemas.openxmlformats.org/officeDocument/2006/relationships/slideLayout" Target="../slideLayouts/slideLayout156.xml"/><Relationship Id="rId3" Type="http://schemas.openxmlformats.org/officeDocument/2006/relationships/slideLayout" Target="../slideLayouts/slideLayout157.xml"/><Relationship Id="rId4" Type="http://schemas.openxmlformats.org/officeDocument/2006/relationships/slideLayout" Target="../slideLayouts/slideLayout158.xml"/><Relationship Id="rId5" Type="http://schemas.openxmlformats.org/officeDocument/2006/relationships/slideLayout" Target="../slideLayouts/slideLayout159.xml"/><Relationship Id="rId6" Type="http://schemas.openxmlformats.org/officeDocument/2006/relationships/slideLayout" Target="../slideLayouts/slideLayout160.xml"/><Relationship Id="rId7" Type="http://schemas.openxmlformats.org/officeDocument/2006/relationships/slideLayout" Target="../slideLayouts/slideLayout161.xml"/><Relationship Id="rId8" Type="http://schemas.openxmlformats.org/officeDocument/2006/relationships/slideLayout" Target="../slideLayouts/slideLayout162.xml"/><Relationship Id="rId9" Type="http://schemas.openxmlformats.org/officeDocument/2006/relationships/slideLayout" Target="../slideLayouts/slideLayout163.xml"/><Relationship Id="rId10" Type="http://schemas.openxmlformats.org/officeDocument/2006/relationships/slideLayout" Target="../slideLayouts/slideLayout164.xml"/><Relationship Id="rId11" Type="http://schemas.openxmlformats.org/officeDocument/2006/relationships/slideLayout" Target="../slideLayouts/slideLayout165.xml"/><Relationship Id="rId12" Type="http://schemas.openxmlformats.org/officeDocument/2006/relationships/theme" Target="../theme/theme15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5623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87800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355976" y="260648"/>
            <a:ext cx="4691063" cy="563562"/>
          </a:xfrm>
        </p:spPr>
        <p:txBody>
          <a:bodyPr/>
          <a:lstStyle/>
          <a:p>
            <a:pPr>
              <a:buNone/>
            </a:pPr>
            <a:r>
              <a:rPr lang="ja-JP" altLang="en-US" sz="2800" dirty="0">
                <a:latin typeface="ＤＦＰ特太ゴシック体"/>
              </a:rPr>
              <a:t>心に感謝を持ちながら</a:t>
            </a:r>
            <a:br>
              <a:rPr lang="ja-JP" altLang="en-US" sz="2800" dirty="0">
                <a:latin typeface="ＤＦＰ特太ゴシック体"/>
              </a:rPr>
            </a:br>
            <a:endParaRPr kumimoji="1" lang="ja-JP" altLang="en-US" sz="2800" dirty="0">
              <a:latin typeface="ＤＦＰ特太ゴシック体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4525962"/>
          </a:xfrm>
        </p:spPr>
        <p:txBody>
          <a:bodyPr/>
          <a:lstStyle/>
          <a:p>
            <a:pPr>
              <a:buNone/>
            </a:pPr>
            <a:r>
              <a:rPr lang="ja-JP" altLang="en-US" dirty="0"/>
              <a:t>　</a:t>
            </a: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ＤＦＰ特太ゴシック体"/>
              </a:rPr>
              <a:t>心に感謝を持ちながら </a:t>
            </a:r>
            <a:endParaRPr lang="en-US" altLang="ja-JP" sz="4400" dirty="0" smtClean="0">
              <a:solidFill>
                <a:schemeClr val="bg1"/>
              </a:solidFill>
              <a:latin typeface="ＤＦＰ特太ゴシック体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Ｐ特太ゴシック体"/>
              </a:rPr>
              <a:t>主</a:t>
            </a:r>
            <a:r>
              <a:rPr lang="ja-JP" altLang="en-US" sz="4400" dirty="0">
                <a:solidFill>
                  <a:schemeClr val="bg1"/>
                </a:solidFill>
                <a:latin typeface="ＤＦＰ特太ゴシック体"/>
              </a:rPr>
              <a:t>の庭に入ろう</a:t>
            </a: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ＤＦＰ特太ゴシック体"/>
              </a:rPr>
              <a:t>新しい日は主が造られた　</a:t>
            </a:r>
            <a:endParaRPr lang="en-US" altLang="ja-JP" sz="4400" dirty="0" smtClean="0">
              <a:solidFill>
                <a:schemeClr val="bg1"/>
              </a:solidFill>
              <a:latin typeface="ＤＦＰ特太ゴシック体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Ｐ特太ゴシック体"/>
              </a:rPr>
              <a:t>とも</a:t>
            </a:r>
            <a:r>
              <a:rPr lang="ja-JP" altLang="en-US" sz="4400" dirty="0">
                <a:solidFill>
                  <a:schemeClr val="bg1"/>
                </a:solidFill>
                <a:latin typeface="ＤＦＰ特太ゴシック体"/>
              </a:rPr>
              <a:t>に喜び歌おう</a:t>
            </a:r>
            <a:endParaRPr lang="ja-JP" altLang="en-US" dirty="0">
              <a:solidFill>
                <a:schemeClr val="bg1"/>
              </a:solidFill>
              <a:latin typeface="ＤＦＰ特太ゴシック体"/>
            </a:endParaRPr>
          </a:p>
          <a:p>
            <a:pPr>
              <a:buNone/>
            </a:pPr>
            <a:r>
              <a:rPr lang="ja-JP" altLang="en-US" dirty="0"/>
              <a:t>　</a:t>
            </a:r>
          </a:p>
          <a:p>
            <a:pPr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885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355976" y="260648"/>
            <a:ext cx="4691063" cy="563562"/>
          </a:xfrm>
        </p:spPr>
        <p:txBody>
          <a:bodyPr/>
          <a:lstStyle/>
          <a:p>
            <a:pPr>
              <a:buNone/>
            </a:pPr>
            <a:r>
              <a:rPr lang="ja-JP" altLang="en-US" sz="2800" dirty="0">
                <a:latin typeface="ＤＦＰ特太ゴシック体"/>
              </a:rPr>
              <a:t>心に感謝を持ちながら</a:t>
            </a:r>
            <a:br>
              <a:rPr lang="ja-JP" altLang="en-US" sz="2800" dirty="0">
                <a:latin typeface="ＤＦＰ特太ゴシック体"/>
              </a:rPr>
            </a:br>
            <a:endParaRPr kumimoji="1" lang="ja-JP" altLang="en-US" sz="2800" dirty="0">
              <a:latin typeface="ＤＦＰ特太ゴシック体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Ｐ特太ゴシック体"/>
              </a:rPr>
              <a:t>賛美</a:t>
            </a:r>
            <a:r>
              <a:rPr lang="ja-JP" altLang="en-US" sz="4400" dirty="0">
                <a:solidFill>
                  <a:schemeClr val="bg1"/>
                </a:solidFill>
                <a:latin typeface="ＤＦＰ特太ゴシック体"/>
              </a:rPr>
              <a:t>しよう </a:t>
            </a:r>
            <a:r>
              <a:rPr lang="ja-JP" altLang="en-US" sz="4400" dirty="0" smtClean="0">
                <a:solidFill>
                  <a:schemeClr val="bg1"/>
                </a:solidFill>
                <a:latin typeface="ＤＦＰ特太ゴシック体"/>
              </a:rPr>
              <a:t>　感謝</a:t>
            </a:r>
            <a:r>
              <a:rPr lang="ja-JP" altLang="en-US" sz="4400" dirty="0">
                <a:solidFill>
                  <a:schemeClr val="bg1"/>
                </a:solidFill>
                <a:latin typeface="ＤＦＰ特太ゴシック体"/>
              </a:rPr>
              <a:t>しよう　</a:t>
            </a:r>
            <a:endParaRPr lang="en-US" altLang="ja-JP" sz="4400" dirty="0" smtClean="0">
              <a:solidFill>
                <a:schemeClr val="bg1"/>
              </a:solidFill>
              <a:latin typeface="ＤＦＰ特太ゴシック体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Ｐ特太ゴシック体"/>
              </a:rPr>
              <a:t>とも</a:t>
            </a:r>
            <a:r>
              <a:rPr lang="ja-JP" altLang="en-US" sz="4400" dirty="0">
                <a:solidFill>
                  <a:schemeClr val="bg1"/>
                </a:solidFill>
                <a:latin typeface="ＤＦＰ特太ゴシック体"/>
              </a:rPr>
              <a:t>に喜び歌おう</a:t>
            </a: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ＤＦＰ特太ゴシック体"/>
              </a:rPr>
              <a:t>賛美しよう </a:t>
            </a:r>
            <a:r>
              <a:rPr lang="ja-JP" altLang="en-US" sz="4400" dirty="0" smtClean="0">
                <a:solidFill>
                  <a:schemeClr val="bg1"/>
                </a:solidFill>
                <a:latin typeface="ＤＦＰ特太ゴシック体"/>
              </a:rPr>
              <a:t>　感謝</a:t>
            </a:r>
            <a:r>
              <a:rPr lang="ja-JP" altLang="en-US" sz="4400" dirty="0">
                <a:solidFill>
                  <a:schemeClr val="bg1"/>
                </a:solidFill>
                <a:latin typeface="ＤＦＰ特太ゴシック体"/>
              </a:rPr>
              <a:t>しよう　</a:t>
            </a:r>
            <a:endParaRPr lang="en-US" altLang="ja-JP" sz="4400" dirty="0" smtClean="0">
              <a:solidFill>
                <a:schemeClr val="bg1"/>
              </a:solidFill>
              <a:latin typeface="ＤＦＰ特太ゴシック体"/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Ｐ特太ゴシック体"/>
              </a:rPr>
              <a:t>とも</a:t>
            </a:r>
            <a:r>
              <a:rPr lang="ja-JP" altLang="en-US" sz="4400" dirty="0">
                <a:solidFill>
                  <a:schemeClr val="bg1"/>
                </a:solidFill>
                <a:latin typeface="ＤＦＰ特太ゴシック体"/>
              </a:rPr>
              <a:t>に喜び歌おう</a:t>
            </a:r>
          </a:p>
          <a:p>
            <a:pPr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0299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4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rgbClr val="002060"/>
        </a:solidFill>
        <a:ln w="38100">
          <a:solidFill>
            <a:srgbClr val="002060"/>
          </a:solidFill>
          <a:miter lim="800000"/>
          <a:headEnd/>
          <a:tailEnd/>
        </a:ln>
        <a:ex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algn="ctr">
          <a:lnSpc>
            <a:spcPts val="3900"/>
          </a:lnSpc>
          <a:buFontTx/>
          <a:buNone/>
          <a:defRPr sz="3600" dirty="0">
            <a:solidFill>
              <a:schemeClr val="bg1"/>
            </a:solidFill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</a:txDef>
  </a:objectDefaults>
  <a:extraClrSchemeLst/>
</a:theme>
</file>

<file path=ppt/theme/theme16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5782</TotalTime>
  <Words>12</Words>
  <Application>Microsoft Office PowerPoint</Application>
  <PresentationFormat>画面に合わせる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15</vt:i4>
      </vt:variant>
      <vt:variant>
        <vt:lpstr>スライド タイトル</vt:lpstr>
      </vt:variant>
      <vt:variant>
        <vt:i4>2</vt:i4>
      </vt:variant>
    </vt:vector>
  </HeadingPairs>
  <TitlesOfParts>
    <vt:vector size="17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13_Office テーマ</vt:lpstr>
      <vt:lpstr>14_Office テーマ</vt:lpstr>
      <vt:lpstr>心に感謝を持ちながら </vt:lpstr>
      <vt:lpstr>心に感謝を持ちながら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一般</cp:lastModifiedBy>
  <cp:revision>850</cp:revision>
  <dcterms:created xsi:type="dcterms:W3CDTF">2006-04-22T13:04:33Z</dcterms:created>
  <dcterms:modified xsi:type="dcterms:W3CDTF">2018-09-08T06:53:26Z</dcterms:modified>
</cp:coreProperties>
</file>