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</p:sldMasterIdLst>
  <p:notesMasterIdLst>
    <p:notesMasterId r:id="rId16"/>
  </p:notesMasterIdLst>
  <p:sldIdLst>
    <p:sldId id="1659" r:id="rId14"/>
    <p:sldId id="1660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659"/>
            <p14:sldId id="1660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47" autoAdjust="0"/>
    <p:restoredTop sz="94374" autoAdjust="0"/>
  </p:normalViewPr>
  <p:slideViewPr>
    <p:cSldViewPr>
      <p:cViewPr varScale="1">
        <p:scale>
          <a:sx n="68" d="100"/>
          <a:sy n="68" d="100"/>
        </p:scale>
        <p:origin x="-19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2017/11/5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418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418422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/>
              <a:t>主がそばにいるから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は御手をのばして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涙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をぬぐい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つまずき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から　ひきあげてくださる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いのち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の地へ　みちびく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1807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/>
              <a:t>主がそばにいるから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ハレルヤ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主を愛して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歌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はたえず　感謝ささげ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苦しい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ときさえ　賛美をする</a:t>
            </a: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がそばにいるから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9097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4442</TotalTime>
  <Words>25</Words>
  <Application>Microsoft Office PowerPoint</Application>
  <PresentationFormat>画面に合わせる (4:3)</PresentationFormat>
  <Paragraphs>12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13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主がそばにいるから</vt:lpstr>
      <vt:lpstr>主がそばにいるから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662</cp:revision>
  <dcterms:created xsi:type="dcterms:W3CDTF">2006-04-22T13:04:33Z</dcterms:created>
  <dcterms:modified xsi:type="dcterms:W3CDTF">2017-11-05T04:18:47Z</dcterms:modified>
</cp:coreProperties>
</file>