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0" r:id="rId3"/>
    <p:sldId id="266" r:id="rId4"/>
    <p:sldId id="265" r:id="rId5"/>
    <p:sldId id="264" r:id="rId6"/>
    <p:sldId id="263" r:id="rId7"/>
    <p:sldId id="261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2" y="-8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1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4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7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57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1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77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7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9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9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4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2592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3020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慰めよ </a:t>
            </a:r>
            <a:r>
              <a:rPr lang="ja-JP" altLang="en-US" sz="4400" dirty="0" smtClean="0">
                <a:solidFill>
                  <a:schemeClr val="bg1"/>
                </a:solidFill>
              </a:rPr>
              <a:t>　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今</a:t>
            </a:r>
            <a:r>
              <a:rPr lang="ja-JP" altLang="en-US" sz="4400" dirty="0">
                <a:solidFill>
                  <a:schemeClr val="bg1"/>
                </a:solidFill>
              </a:rPr>
              <a:t>やすべての</a:t>
            </a:r>
            <a:r>
              <a:rPr lang="ja-JP" altLang="en-US" sz="4400" dirty="0" smtClean="0">
                <a:solidFill>
                  <a:schemeClr val="bg1"/>
                </a:solidFill>
              </a:rPr>
              <a:t>罪ゆるされ 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苦役</a:t>
            </a:r>
            <a:r>
              <a:rPr lang="ja-JP" altLang="en-US" sz="4400" dirty="0">
                <a:solidFill>
                  <a:schemeClr val="bg1"/>
                </a:solidFill>
              </a:rPr>
              <a:t>の時は</a:t>
            </a:r>
            <a:r>
              <a:rPr lang="ja-JP" altLang="en-US" sz="4400" dirty="0" smtClean="0">
                <a:solidFill>
                  <a:schemeClr val="bg1"/>
                </a:solidFill>
              </a:rPr>
              <a:t>満ちた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altLang="ja-JP" sz="4400" dirty="0" smtClean="0">
              <a:solidFill>
                <a:schemeClr val="bg1"/>
              </a:solidFill>
            </a:endParaRPr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3995936" y="18864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主</a:t>
            </a:r>
            <a:r>
              <a:rPr lang="ja-JP" altLang="en-US" dirty="0" smtClean="0"/>
              <a:t>に望みを置く人は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961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896" y="188640"/>
            <a:ext cx="5051227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主</a:t>
            </a:r>
            <a:r>
              <a:rPr lang="ja-JP" altLang="en-US" dirty="0" smtClean="0"/>
              <a:t>に望みを置く人は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慰めよ 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きよき</a:t>
            </a:r>
            <a:r>
              <a:rPr lang="ja-JP" altLang="en-US" sz="4400" dirty="0">
                <a:solidFill>
                  <a:schemeClr val="bg1"/>
                </a:solidFill>
              </a:rPr>
              <a:t>イエスの血により 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すべて</a:t>
            </a:r>
            <a:r>
              <a:rPr lang="ja-JP" altLang="en-US" sz="4400" dirty="0">
                <a:solidFill>
                  <a:schemeClr val="bg1"/>
                </a:solidFill>
              </a:rPr>
              <a:t>は償われた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65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896" y="188640"/>
            <a:ext cx="5051227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主</a:t>
            </a:r>
            <a:r>
              <a:rPr lang="ja-JP" altLang="en-US" dirty="0" smtClean="0"/>
              <a:t>に望みを置く人は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たとえどんな</a:t>
            </a:r>
            <a:r>
              <a:rPr lang="ja-JP" altLang="en-US" sz="4400" dirty="0" smtClean="0">
                <a:solidFill>
                  <a:schemeClr val="bg1"/>
                </a:solidFill>
              </a:rPr>
              <a:t>に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強い</a:t>
            </a:r>
            <a:r>
              <a:rPr lang="ja-JP" altLang="en-US" sz="4400" dirty="0">
                <a:solidFill>
                  <a:schemeClr val="bg1"/>
                </a:solidFill>
              </a:rPr>
              <a:t>人</a:t>
            </a:r>
            <a:r>
              <a:rPr lang="ja-JP" altLang="en-US" sz="4400" dirty="0" smtClean="0">
                <a:solidFill>
                  <a:schemeClr val="bg1"/>
                </a:solidFill>
              </a:rPr>
              <a:t>でも　 疲れつまずき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倒れる</a:t>
            </a:r>
            <a:r>
              <a:rPr lang="ja-JP" altLang="en-US" sz="4400" dirty="0">
                <a:solidFill>
                  <a:schemeClr val="bg1"/>
                </a:solidFill>
              </a:rPr>
              <a:t>日もあるだろう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30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896" y="188640"/>
            <a:ext cx="5051227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主</a:t>
            </a:r>
            <a:r>
              <a:rPr lang="ja-JP" altLang="en-US" dirty="0" smtClean="0"/>
              <a:t>に望みを置く人は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しかし　主</a:t>
            </a:r>
            <a:r>
              <a:rPr lang="ja-JP" altLang="en-US" sz="4400" dirty="0">
                <a:solidFill>
                  <a:schemeClr val="bg1"/>
                </a:solidFill>
              </a:rPr>
              <a:t>に望みを置く人</a:t>
            </a:r>
            <a:r>
              <a:rPr lang="ja-JP" altLang="en-US" sz="4400" dirty="0" smtClean="0">
                <a:solidFill>
                  <a:schemeClr val="bg1"/>
                </a:solidFill>
              </a:rPr>
              <a:t>は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いつも　新た</a:t>
            </a:r>
            <a:r>
              <a:rPr lang="ja-JP" altLang="en-US" sz="4400" dirty="0">
                <a:solidFill>
                  <a:schemeClr val="bg1"/>
                </a:solidFill>
              </a:rPr>
              <a:t>な力得て 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>
                <a:solidFill>
                  <a:schemeClr val="bg1"/>
                </a:solidFill>
              </a:rPr>
              <a:t>何度</a:t>
            </a:r>
            <a:r>
              <a:rPr lang="ja-JP" altLang="en-US" sz="4400" dirty="0" smtClean="0">
                <a:solidFill>
                  <a:schemeClr val="bg1"/>
                </a:solidFill>
              </a:rPr>
              <a:t>でも　立ち上がって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翼広げ　大空</a:t>
            </a:r>
            <a:r>
              <a:rPr lang="ja-JP" altLang="en-US" sz="4400" dirty="0">
                <a:solidFill>
                  <a:schemeClr val="bg1"/>
                </a:solidFill>
              </a:rPr>
              <a:t>に</a:t>
            </a:r>
            <a:r>
              <a:rPr lang="ja-JP" altLang="en-US" sz="4400" dirty="0" smtClean="0">
                <a:solidFill>
                  <a:schemeClr val="bg1"/>
                </a:solidFill>
              </a:rPr>
              <a:t>向け　舞い上がる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30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896" y="188640"/>
            <a:ext cx="5051227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主</a:t>
            </a:r>
            <a:r>
              <a:rPr lang="ja-JP" altLang="en-US" dirty="0" smtClean="0"/>
              <a:t>に望みを置く人は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主の英知</a:t>
            </a:r>
            <a:r>
              <a:rPr lang="ja-JP" altLang="en-US" sz="4400" dirty="0" smtClean="0">
                <a:solidFill>
                  <a:schemeClr val="bg1"/>
                </a:solidFill>
              </a:rPr>
              <a:t>は　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計り知れない</a:t>
            </a:r>
            <a:r>
              <a:rPr lang="ja-JP" altLang="en-US" sz="4400" dirty="0">
                <a:solidFill>
                  <a:schemeClr val="bg1"/>
                </a:solidFill>
              </a:rPr>
              <a:t/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>
                <a:solidFill>
                  <a:schemeClr val="bg1"/>
                </a:solidFill>
              </a:rPr>
              <a:t>主のあわれみ</a:t>
            </a:r>
            <a:r>
              <a:rPr lang="ja-JP" altLang="en-US" sz="4400" dirty="0" smtClean="0">
                <a:solidFill>
                  <a:schemeClr val="bg1"/>
                </a:solidFill>
              </a:rPr>
              <a:t>は　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永遠</a:t>
            </a:r>
            <a:r>
              <a:rPr lang="ja-JP" altLang="en-US" sz="4400" dirty="0">
                <a:solidFill>
                  <a:schemeClr val="bg1"/>
                </a:solidFill>
              </a:rPr>
              <a:t>に続く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30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896" y="188640"/>
            <a:ext cx="5051227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主</a:t>
            </a:r>
            <a:r>
              <a:rPr lang="ja-JP" altLang="en-US" dirty="0" smtClean="0"/>
              <a:t>に望みを置く人は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だから　主</a:t>
            </a:r>
            <a:r>
              <a:rPr lang="ja-JP" altLang="en-US" sz="4400" dirty="0">
                <a:solidFill>
                  <a:schemeClr val="bg1"/>
                </a:solidFill>
              </a:rPr>
              <a:t>に望みを置く人</a:t>
            </a:r>
            <a:r>
              <a:rPr lang="ja-JP" altLang="en-US" sz="4400" dirty="0" smtClean="0">
                <a:solidFill>
                  <a:schemeClr val="bg1"/>
                </a:solidFill>
              </a:rPr>
              <a:t>は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いつも　新た</a:t>
            </a:r>
            <a:r>
              <a:rPr lang="ja-JP" altLang="en-US" sz="4400" dirty="0">
                <a:solidFill>
                  <a:schemeClr val="bg1"/>
                </a:solidFill>
              </a:rPr>
              <a:t>な力得て 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>
                <a:solidFill>
                  <a:schemeClr val="bg1"/>
                </a:solidFill>
              </a:rPr>
              <a:t>何度</a:t>
            </a:r>
            <a:r>
              <a:rPr lang="ja-JP" altLang="en-US" sz="4400" dirty="0" smtClean="0">
                <a:solidFill>
                  <a:schemeClr val="bg1"/>
                </a:solidFill>
              </a:rPr>
              <a:t>でも　立ち上がって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翼広げ　大空</a:t>
            </a:r>
            <a:r>
              <a:rPr lang="ja-JP" altLang="en-US" sz="4400" dirty="0">
                <a:solidFill>
                  <a:schemeClr val="bg1"/>
                </a:solidFill>
              </a:rPr>
              <a:t>に</a:t>
            </a:r>
            <a:r>
              <a:rPr lang="ja-JP" altLang="en-US" sz="4400" dirty="0" smtClean="0">
                <a:solidFill>
                  <a:schemeClr val="bg1"/>
                </a:solidFill>
              </a:rPr>
              <a:t>向け　舞い上がる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30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kumimoji="1" lang="en-US" altLang="ja-JP" sz="4400" dirty="0" smtClean="0">
              <a:solidFill>
                <a:schemeClr val="bg1"/>
              </a:solidFill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57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65</Words>
  <Application>Microsoft Office PowerPoint</Application>
  <PresentationFormat>画面に合わせる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主に望みを置く人は</vt:lpstr>
      <vt:lpstr>主に望みを置く人は</vt:lpstr>
      <vt:lpstr>主に望みを置く人は</vt:lpstr>
      <vt:lpstr>主に望みを置く人は</vt:lpstr>
      <vt:lpstr>主に望みを置く人は</vt:lpstr>
      <vt:lpstr>主に望みを置く人は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主の手に我が手を重ね</dc:title>
  <dc:creator>久保田説子</dc:creator>
  <cp:lastModifiedBy>admin</cp:lastModifiedBy>
  <cp:revision>2</cp:revision>
  <dcterms:created xsi:type="dcterms:W3CDTF">2017-04-09T03:12:29Z</dcterms:created>
  <dcterms:modified xsi:type="dcterms:W3CDTF">2018-03-27T07:09:54Z</dcterms:modified>
</cp:coreProperties>
</file>