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5" r:id="rId2"/>
    <p:sldId id="266" r:id="rId3"/>
    <p:sldId id="267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FA694-E879-4A55-A45E-26AA9FDF98F8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FB14C-E105-4916-8DCC-A60116EB68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139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418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563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015378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81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4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7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57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1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77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97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9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39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541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2592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3020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主</a:t>
            </a:r>
            <a:r>
              <a:rPr lang="ja-JP" altLang="en-US" sz="2800" dirty="0" smtClean="0"/>
              <a:t>の愛に生かされて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愛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に　生かされて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私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は今日の　日を歩む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たとえ何が　起ころうと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私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は主を　信頼する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7961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主</a:t>
            </a:r>
            <a:r>
              <a:rPr lang="ja-JP" altLang="en-US" sz="2800" dirty="0" smtClean="0"/>
              <a:t>の愛に生かされて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よ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あなたが　これから私に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してくださるすべてに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私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は期待し　感謝ささげる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よ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すべてをありがとう</a:t>
            </a:r>
          </a:p>
          <a:p>
            <a:pPr algn="just">
              <a:buNone/>
            </a:pPr>
            <a:endParaRPr lang="ja-JP" altLang="en-US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5525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主</a:t>
            </a:r>
            <a:r>
              <a:rPr lang="ja-JP" altLang="en-US" sz="2800" dirty="0" smtClean="0"/>
              <a:t>の愛に生かされて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愛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に　生かされて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私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は今日の　日を歩む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この喜び　そして愛を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人々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に伝えるために</a:t>
            </a:r>
          </a:p>
        </p:txBody>
      </p:sp>
    </p:spTree>
    <p:extLst>
      <p:ext uri="{BB962C8B-B14F-4D97-AF65-F5344CB8AC3E}">
        <p14:creationId xmlns:p14="http://schemas.microsoft.com/office/powerpoint/2010/main" val="52119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</Words>
  <Application>Microsoft Office PowerPoint</Application>
  <PresentationFormat>画面に合わせる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Office テーマ</vt:lpstr>
      <vt:lpstr>主の愛に生かされて</vt:lpstr>
      <vt:lpstr>主の愛に生かされて</vt:lpstr>
      <vt:lpstr>主の愛に生かされて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主の手に我が手を重ね</dc:title>
  <dc:creator>久保田説子</dc:creator>
  <cp:lastModifiedBy>髙野千春</cp:lastModifiedBy>
  <cp:revision>2</cp:revision>
  <dcterms:created xsi:type="dcterms:W3CDTF">2017-04-09T03:12:29Z</dcterms:created>
  <dcterms:modified xsi:type="dcterms:W3CDTF">2017-09-20T14:30:17Z</dcterms:modified>
</cp:coreProperties>
</file>