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2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2018/8/18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512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2018/8/18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56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2018/8/18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592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2018/8/18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511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2018/8/18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371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2018/8/18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870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2018/8/18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0355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2018/8/18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100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2018/8/18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986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2018/8/18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24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2018/8/18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27452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70981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主の愛は　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424863" cy="4114800"/>
          </a:xfrm>
        </p:spPr>
        <p:txBody>
          <a:bodyPr/>
          <a:lstStyle/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r>
              <a:rPr lang="ja-JP" altLang="en-US" sz="4400" dirty="0" smtClean="0">
                <a:solidFill>
                  <a:schemeClr val="bg1"/>
                </a:solidFill>
                <a:ea typeface="ＤＦＧ中太丸ゴシック体" pitchFamily="50" charset="-128"/>
              </a:rPr>
              <a:t>すべてを　表現できない</a:t>
            </a:r>
            <a:endParaRPr lang="en-US" altLang="ja-JP" sz="4400" dirty="0" smtClean="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 pitchFamily="50" charset="-128"/>
              </a:rPr>
              <a:t>すべて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 pitchFamily="50" charset="-128"/>
              </a:rPr>
              <a:t>を　告白できない</a:t>
            </a:r>
            <a:endParaRPr lang="en-US" altLang="ja-JP" sz="4400" dirty="0" smtClean="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 pitchFamily="50" charset="-128"/>
              </a:rPr>
              <a:t>すべて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 pitchFamily="50" charset="-128"/>
              </a:rPr>
              <a:t>を　わかることも</a:t>
            </a:r>
            <a:endParaRPr lang="en-US" altLang="ja-JP" sz="4400" dirty="0" smtClean="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r>
              <a:rPr lang="ja-JP" altLang="en-US" sz="4400" dirty="0" smtClean="0">
                <a:solidFill>
                  <a:schemeClr val="bg1"/>
                </a:solidFill>
                <a:ea typeface="ＤＦＧ中太丸ゴシック体" pitchFamily="50" charset="-128"/>
              </a:rPr>
              <a:t>できない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 pitchFamily="50" charset="-128"/>
              </a:rPr>
              <a:t>けど　</a:t>
            </a:r>
            <a:endParaRPr lang="en-US" altLang="ja-JP" sz="4400" dirty="0" smtClean="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r>
              <a:rPr lang="ja-JP" altLang="en-US" sz="4400" dirty="0" smtClean="0">
                <a:solidFill>
                  <a:schemeClr val="bg1"/>
                </a:solidFill>
                <a:ea typeface="ＤＦＧ中太丸ゴシック体" pitchFamily="50" charset="-128"/>
              </a:rPr>
              <a:t>主を賛美する</a:t>
            </a:r>
            <a:endParaRPr lang="ja-JP" altLang="en-US" sz="4400" dirty="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577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主の愛は　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424863" cy="4114800"/>
          </a:xfrm>
        </p:spPr>
        <p:txBody>
          <a:bodyPr/>
          <a:lstStyle/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r>
              <a:rPr lang="ja-JP" altLang="en-US" sz="4400" dirty="0" smtClean="0">
                <a:solidFill>
                  <a:schemeClr val="bg1"/>
                </a:solidFill>
                <a:ea typeface="ＤＦＧ中太丸ゴシック体" pitchFamily="50" charset="-128"/>
              </a:rPr>
              <a:t>主の愛は　美しく</a:t>
            </a:r>
            <a:endParaRPr lang="en-US" altLang="ja-JP" sz="4400" dirty="0" smtClean="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r>
              <a:rPr lang="ja-JP" altLang="en-US" sz="4400" dirty="0" smtClean="0">
                <a:solidFill>
                  <a:schemeClr val="bg1"/>
                </a:solidFill>
                <a:ea typeface="ＤＦＧ中太丸ゴシック体" pitchFamily="50" charset="-128"/>
              </a:rPr>
              <a:t>主の愛は　わたしを満たす</a:t>
            </a:r>
            <a:endParaRPr lang="en-US" altLang="ja-JP" sz="4400" dirty="0" smtClean="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 pitchFamily="50" charset="-128"/>
              </a:rPr>
              <a:t>主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 pitchFamily="50" charset="-128"/>
              </a:rPr>
              <a:t>の愛は　驚くばかり</a:t>
            </a:r>
            <a:endParaRPr lang="en-US" altLang="ja-JP" sz="4400" dirty="0" smtClean="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marL="571500" indent="-571500" algn="just">
              <a:lnSpc>
                <a:spcPct val="95000"/>
              </a:lnSpc>
              <a:spcBef>
                <a:spcPct val="0"/>
              </a:spcBef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 pitchFamily="50" charset="-128"/>
              </a:rPr>
              <a:t>主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 pitchFamily="50" charset="-128"/>
              </a:rPr>
              <a:t>の愛は　わたしを生かす</a:t>
            </a:r>
            <a:endParaRPr lang="ja-JP" altLang="en-US" sz="4400" dirty="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6701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14</Words>
  <Application>Microsoft Office PowerPoint</Application>
  <PresentationFormat>画面に合わせる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主の愛は　</vt:lpstr>
      <vt:lpstr>主の愛は　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Abba Father(アバ　ファーザー）</dc:title>
  <dc:creator>久保田説子</dc:creator>
  <cp:lastModifiedBy>久保田説子</cp:lastModifiedBy>
  <cp:revision>3</cp:revision>
  <dcterms:created xsi:type="dcterms:W3CDTF">2018-08-18T10:47:21Z</dcterms:created>
  <dcterms:modified xsi:type="dcterms:W3CDTF">2018-08-18T11:00:30Z</dcterms:modified>
</cp:coreProperties>
</file>