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1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4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7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57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1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77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97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9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9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4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2017/4/9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2592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3020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896" y="188640"/>
            <a:ext cx="5051227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主の手に我が手を重ね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主の血　われをきよめ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主の</a:t>
            </a:r>
            <a:r>
              <a:rPr lang="ja-JP" altLang="en-US" sz="4400" dirty="0" smtClean="0">
                <a:solidFill>
                  <a:schemeClr val="bg1"/>
                </a:solidFill>
              </a:rPr>
              <a:t>血　自由にする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主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をあがめるこの時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わがすべて</a:t>
            </a:r>
            <a:r>
              <a:rPr lang="ja-JP" altLang="en-US" sz="4400" dirty="0" smtClean="0">
                <a:solidFill>
                  <a:schemeClr val="bg1"/>
                </a:solidFill>
              </a:rPr>
              <a:t>を捧げます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5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896" y="188640"/>
            <a:ext cx="5051227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主の手に我が手を重ね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主の</a:t>
            </a:r>
            <a:r>
              <a:rPr lang="ja-JP" altLang="en-US" sz="4400" dirty="0" smtClean="0">
                <a:solidFill>
                  <a:schemeClr val="bg1"/>
                </a:solidFill>
              </a:rPr>
              <a:t>手　わがため裂かれ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主の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足　わがため刺された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今</a:t>
            </a:r>
            <a:r>
              <a:rPr lang="ja-JP" altLang="en-US" sz="4400" dirty="0" smtClean="0">
                <a:solidFill>
                  <a:schemeClr val="bg1"/>
                </a:solidFill>
              </a:rPr>
              <a:t>は私が生きることなく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ただ主のため生きる</a:t>
            </a:r>
            <a:endParaRPr kumimoji="1" lang="en-US" altLang="ja-JP" sz="4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57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896" y="188640"/>
            <a:ext cx="5051227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主の手に我が手を重ね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主の手</a:t>
            </a:r>
            <a:r>
              <a:rPr lang="ja-JP" altLang="en-US" sz="4400" dirty="0" smtClean="0">
                <a:solidFill>
                  <a:schemeClr val="bg1"/>
                </a:solidFill>
              </a:rPr>
              <a:t>に我が手を重ね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主の</a:t>
            </a:r>
            <a:r>
              <a:rPr lang="ja-JP" altLang="en-US" sz="4400" dirty="0" smtClean="0">
                <a:solidFill>
                  <a:schemeClr val="bg1"/>
                </a:solidFill>
              </a:rPr>
              <a:t>足にわが足重ね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主ととも</a:t>
            </a:r>
            <a:r>
              <a:rPr lang="ja-JP" altLang="en-US" sz="4400" dirty="0" smtClean="0">
                <a:solidFill>
                  <a:schemeClr val="bg1"/>
                </a:solidFill>
              </a:rPr>
              <a:t>に死に 主とともに生きる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永遠</a:t>
            </a:r>
            <a:r>
              <a:rPr lang="ja-JP" altLang="en-US" sz="4400" dirty="0" smtClean="0">
                <a:solidFill>
                  <a:schemeClr val="bg1"/>
                </a:solidFill>
              </a:rPr>
              <a:t>に主のため生きる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ただ主のため</a:t>
            </a:r>
            <a:endParaRPr lang="en-US" altLang="ja-JP" sz="4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61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</Words>
  <Application>Microsoft Office PowerPoint</Application>
  <PresentationFormat>画面に合わせる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主の手に我が手を重ね</vt:lpstr>
      <vt:lpstr>主の手に我が手を重ね</vt:lpstr>
      <vt:lpstr>主の手に我が手を重ね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主の手に我が手を重ね</dc:title>
  <dc:creator>久保田説子</dc:creator>
  <cp:lastModifiedBy>久保田説子</cp:lastModifiedBy>
  <cp:revision>1</cp:revision>
  <dcterms:created xsi:type="dcterms:W3CDTF">2017-04-09T03:12:29Z</dcterms:created>
  <dcterms:modified xsi:type="dcterms:W3CDTF">2017-04-09T03:15:16Z</dcterms:modified>
</cp:coreProperties>
</file>