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3" r:id="rId2"/>
    <p:sldId id="264" r:id="rId3"/>
    <p:sldId id="265" r:id="rId4"/>
    <p:sldId id="266" r:id="rId5"/>
    <p:sldId id="268" r:id="rId6"/>
    <p:sldId id="267" r:id="rId7"/>
    <p:sldId id="269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64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206DF-E888-4442-A95A-380DB4E7B250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A905C-C3E4-4BAA-9CA4-5E29C977E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329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821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79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0496D-3E26-C6DC-720D-AD206BB1F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C20CB89-8BC7-62A9-7FAB-964198AA5C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1FA724-E430-C56F-2B79-B3BFECF037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C593603-35E4-96AD-3076-6100006CCF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391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3A088-C4EB-815F-DA91-8BC4A2438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146FC8D-4DF8-2F77-206C-E37B7C07B1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4030F3-300F-D1B0-C929-C61080C7FD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54737DB-6C95-68EA-1B90-04444D684F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46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5B8EE-C8C7-1748-CE68-267ADB183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330FC23-F4B2-3556-714F-DE4995F2CF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596997-4F22-9401-D313-C8EA64F00F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7302F1-FD21-1E20-24F8-96B01CFFFF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452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BEED0-39DF-D92C-70A6-97AE779A3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0CA9AE4-5BD4-4629-B06B-004930BCB0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58AF3D2-8AA3-1171-EAAE-7C20BAB9CC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EE8D05-3DB9-47C1-BB9D-366CD59F90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809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69E813-F19F-6414-ECEE-826A70268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B3BA8E-A248-1BCC-D370-80CF75CAAE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F3E7535-B603-0DB3-F55A-EF5654126E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CEEDCB-C734-DA68-30BB-7AF84F2194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8158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2025/4/6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81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2025/4/6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4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2025/4/6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7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2025/4/6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57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2025/4/6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1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2025/4/6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77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2025/4/6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97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2025/4/6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9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2025/4/6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39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2025/4/6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541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2025/4/6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2592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3020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主は私を守る方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主は私を守る方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右の手を覆うかげ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眠ることもまどろむこともなく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いつも共におられる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88460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主は私を守る方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人生が揺り動かされた時も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苦難の波が押し寄せても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主は私を守られる</a:t>
            </a:r>
          </a:p>
        </p:txBody>
      </p:sp>
    </p:spTree>
    <p:extLst>
      <p:ext uri="{BB962C8B-B14F-4D97-AF65-F5344CB8AC3E}">
        <p14:creationId xmlns:p14="http://schemas.microsoft.com/office/powerpoint/2010/main" val="1262807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545C7-D91F-8316-4550-2D247E6E9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BE4917D4-5813-41A9-3D2B-0AFA3237B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主は私を守る方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51F4C7E2-1BC7-4402-0EDA-E298947E8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全てのおそれ消え去って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平安が心に満ちあふれる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主が共にいる　主が共にいる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私を守る方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25645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991A1-232A-4B22-EA88-091092664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FDF5B05F-4785-50A5-269D-45BA771B0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善き力にわれ囲まれ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2A42ADBF-9526-04B5-6AA0-CF45C9B26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善き力にわれ囲まれ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守り慰められて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世の悩み共に分かち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新しい日を望もう</a:t>
            </a:r>
          </a:p>
        </p:txBody>
      </p:sp>
    </p:spTree>
    <p:extLst>
      <p:ext uri="{BB962C8B-B14F-4D97-AF65-F5344CB8AC3E}">
        <p14:creationId xmlns:p14="http://schemas.microsoft.com/office/powerpoint/2010/main" val="3307690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56BBB-E6FB-A05F-AB7C-B759A4EFC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CB5ED6BF-BBED-8052-4A09-155477F12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善き力にわれ囲まれ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C3A29F9-4CB7-05B4-10A6-9C0185B49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善き力に守られつつ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来るべき時を待とう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夜も朝もいつも神は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我らと共にいます</a:t>
            </a:r>
          </a:p>
        </p:txBody>
      </p:sp>
    </p:spTree>
    <p:extLst>
      <p:ext uri="{BB962C8B-B14F-4D97-AF65-F5344CB8AC3E}">
        <p14:creationId xmlns:p14="http://schemas.microsoft.com/office/powerpoint/2010/main" val="4074419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3D741-853D-D7B6-B933-542BF08B7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3258B627-0A3F-D771-337C-A2EB2A5C7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善き力にわれ囲まれ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F0D1C675-CD66-02C4-0980-68A6FC686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過ぎた日々の悩み重く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なおのしかかるときも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騒ぎ立つ心しずめ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御旨に従いゆく</a:t>
            </a:r>
          </a:p>
        </p:txBody>
      </p:sp>
    </p:spTree>
    <p:extLst>
      <p:ext uri="{BB962C8B-B14F-4D97-AF65-F5344CB8AC3E}">
        <p14:creationId xmlns:p14="http://schemas.microsoft.com/office/powerpoint/2010/main" val="2806615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0CD9D-CE11-8913-BA37-F9F2994A6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645E29C0-AFB4-9C46-CE2B-8BBDFB403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善き力にわれ囲まれ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5DEEF0B-2851-EDDD-F916-DAD21FD98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善き力に守られつつ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来るべき時を待とう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夜も朝もいつも神は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我らと共にいます</a:t>
            </a:r>
          </a:p>
        </p:txBody>
      </p:sp>
    </p:spTree>
    <p:extLst>
      <p:ext uri="{BB962C8B-B14F-4D97-AF65-F5344CB8AC3E}">
        <p14:creationId xmlns:p14="http://schemas.microsoft.com/office/powerpoint/2010/main" val="1270934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182</Words>
  <Application>Microsoft Office PowerPoint</Application>
  <PresentationFormat>画面に合わせる (4:3)</PresentationFormat>
  <Paragraphs>40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テーマ</vt:lpstr>
      <vt:lpstr>主は私を守る方</vt:lpstr>
      <vt:lpstr>主は私を守る方</vt:lpstr>
      <vt:lpstr>主は私を守る方</vt:lpstr>
      <vt:lpstr>善き力にわれ囲まれ</vt:lpstr>
      <vt:lpstr>善き力にわれ囲まれ</vt:lpstr>
      <vt:lpstr>善き力にわれ囲まれ</vt:lpstr>
      <vt:lpstr>善き力にわれ囲まれ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主の手に我が手を重ね</dc:title>
  <dc:creator>久保田説子</dc:creator>
  <cp:lastModifiedBy>顕 久保田</cp:lastModifiedBy>
  <cp:revision>3</cp:revision>
  <dcterms:created xsi:type="dcterms:W3CDTF">2017-04-09T03:12:29Z</dcterms:created>
  <dcterms:modified xsi:type="dcterms:W3CDTF">2025-04-06T03:07:03Z</dcterms:modified>
</cp:coreProperties>
</file>