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sldIdLst>
    <p:sldId id="263" r:id="rId2"/>
    <p:sldId id="264" r:id="rId3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864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/Relationships>
</file>

<file path=ppt/notesMasters/_rels/notesMaster1.xml.rels><?xml version='1.0' encoding='UTF-8' standalone='yes'?>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FC206DF-E888-4442-A95A-380DB4E7B250}" type="datetimeFigureOut">
              <a:rPr kumimoji="1" lang="ja-JP" altLang="en-US" smtClean="0"/>
              <a:t>2017/8/12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58A905C-C3E4-4BAA-9CA4-5E29C977E3E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763294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A3FAFD-97FD-476F-875C-65D162E65A25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8982142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A3FAFD-97FD-476F-875C-65D162E65A25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19796388"/>
      </p:ext>
    </p:extLst>
  </p:cSld>
  <p:clrMapOvr>
    <a:masterClrMapping/>
  </p:clrMapOvr>
</p:note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BBC66411-428C-4BF4-B1E4-451FADA36EA8}" type="datetimeFigureOut">
              <a:rPr lang="ja-JP" altLang="en-US">
                <a:solidFill>
                  <a:prstClr val="black"/>
                </a:solidFill>
              </a:rPr>
              <a:pPr>
                <a:defRPr/>
              </a:pPr>
              <a:t>2017/8/12</a:t>
            </a:fld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D853A099-626D-467C-9968-161741A77C6C}" type="slidenum">
              <a:rPr lang="ja-JP" altLang="en-US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08120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D09C900-3B3C-46ED-AAA2-3C515FDD42F0}" type="datetimeFigureOut">
              <a:rPr lang="ja-JP" altLang="en-US">
                <a:solidFill>
                  <a:prstClr val="black"/>
                </a:solidFill>
              </a:rPr>
              <a:pPr>
                <a:defRPr/>
              </a:pPr>
              <a:t>2017/8/12</a:t>
            </a:fld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81B4541-92A8-4A14-8942-0006E885EE7B}" type="slidenum">
              <a:rPr lang="ja-JP" altLang="en-US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66407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1D0AAF8-CEC1-4269-BFDA-56AAF918C385}" type="datetimeFigureOut">
              <a:rPr lang="ja-JP" altLang="en-US">
                <a:solidFill>
                  <a:prstClr val="black"/>
                </a:solidFill>
              </a:rPr>
              <a:pPr>
                <a:defRPr/>
              </a:pPr>
              <a:t>2017/8/12</a:t>
            </a:fld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E8C9DB6-A205-4F87-8ABA-C3C23FE6B34C}" type="slidenum">
              <a:rPr lang="ja-JP" altLang="en-US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48705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375391E-CC9D-42C9-ACD1-0A1D8CD868A5}" type="datetimeFigureOut">
              <a:rPr lang="ja-JP" altLang="en-US">
                <a:solidFill>
                  <a:prstClr val="black"/>
                </a:solidFill>
              </a:rPr>
              <a:pPr>
                <a:defRPr/>
              </a:pPr>
              <a:t>2017/8/12</a:t>
            </a:fld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2581491-F3DB-4D40-902C-FA57BD15E6E1}" type="slidenum">
              <a:rPr lang="ja-JP" altLang="en-US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875749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C92598E-7E73-474F-BD39-905EB2A12658}" type="datetimeFigureOut">
              <a:rPr lang="ja-JP" altLang="en-US">
                <a:solidFill>
                  <a:prstClr val="black"/>
                </a:solidFill>
              </a:rPr>
              <a:pPr>
                <a:defRPr/>
              </a:pPr>
              <a:t>2017/8/12</a:t>
            </a:fld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A6C2AC9-DA82-4F1F-B3A0-67584C11CB56}" type="slidenum">
              <a:rPr lang="ja-JP" altLang="en-US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805160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4CAC388-FDE8-42F7-9206-F62E1D73B4FB}" type="datetimeFigureOut">
              <a:rPr lang="ja-JP" altLang="en-US">
                <a:solidFill>
                  <a:prstClr val="black"/>
                </a:solidFill>
              </a:rPr>
              <a:pPr>
                <a:defRPr/>
              </a:pPr>
              <a:t>2017/8/12</a:t>
            </a:fld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5C36BD11-0CED-475F-8A9C-344236B91302}" type="slidenum">
              <a:rPr lang="ja-JP" altLang="en-US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73777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5FBBDB4-254C-4BDC-BD7F-5FD69D1A4C0F}" type="datetimeFigureOut">
              <a:rPr lang="ja-JP" altLang="en-US">
                <a:solidFill>
                  <a:prstClr val="black"/>
                </a:solidFill>
              </a:rPr>
              <a:pPr>
                <a:defRPr/>
              </a:pPr>
              <a:t>2017/8/12</a:t>
            </a:fld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6A46D09-C77E-4CCB-823A-ECD204CFF6C4}" type="slidenum">
              <a:rPr lang="ja-JP" altLang="en-US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49777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E24394B-CB44-4108-A424-260B24375AC0}" type="datetimeFigureOut">
              <a:rPr lang="ja-JP" altLang="en-US">
                <a:solidFill>
                  <a:prstClr val="black"/>
                </a:solidFill>
              </a:rPr>
              <a:pPr>
                <a:defRPr/>
              </a:pPr>
              <a:t>2017/8/12</a:t>
            </a:fld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A350BE2-D955-471F-9BEF-927CA44866C9}" type="slidenum">
              <a:rPr lang="ja-JP" altLang="en-US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740938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B1A477C-B7E5-4F3E-8990-431170AB8A28}" type="datetimeFigureOut">
              <a:rPr lang="ja-JP" altLang="en-US">
                <a:solidFill>
                  <a:prstClr val="black"/>
                </a:solidFill>
              </a:rPr>
              <a:pPr>
                <a:defRPr/>
              </a:pPr>
              <a:t>2017/8/12</a:t>
            </a:fld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3D6CCED-1CD4-4F74-92C1-DC171B12DB21}" type="slidenum">
              <a:rPr lang="ja-JP" altLang="en-US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43999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788C09A-BF6D-491C-BD04-861F25546F82}" type="datetimeFigureOut">
              <a:rPr lang="ja-JP" altLang="en-US">
                <a:solidFill>
                  <a:prstClr val="black"/>
                </a:solidFill>
              </a:rPr>
              <a:pPr>
                <a:defRPr/>
              </a:pPr>
              <a:t>2017/8/12</a:t>
            </a:fld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C275E17-2F38-4268-B2A3-E13177D7F2AB}" type="slidenum">
              <a:rPr lang="ja-JP" altLang="en-US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25419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BA41CC1-1C77-4BD9-8D30-36B04DABDC9B}" type="datetimeFigureOut">
              <a:rPr lang="ja-JP" altLang="en-US">
                <a:solidFill>
                  <a:prstClr val="black"/>
                </a:solidFill>
              </a:rPr>
              <a:pPr>
                <a:defRPr/>
              </a:pPr>
              <a:t>2017/8/12</a:t>
            </a:fld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05E7FA4-A86E-4B07-BE70-E1C3FA17CC65}" type="slidenum">
              <a:rPr lang="ja-JP" altLang="en-US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43259208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356100" y="115888"/>
            <a:ext cx="4691063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68313" y="1052513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26302095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r" rtl="0" fontAlgn="base">
        <a:spcBef>
          <a:spcPct val="0"/>
        </a:spcBef>
        <a:spcAft>
          <a:spcPct val="0"/>
        </a:spcAft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4572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9144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13716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18288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Font typeface="Arial" pitchFamily="34" charset="0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タイトル 1"/>
          <p:cNvSpPr>
            <a:spLocks noGrp="1"/>
          </p:cNvSpPr>
          <p:nvPr>
            <p:ph type="title"/>
          </p:nvPr>
        </p:nvSpPr>
        <p:spPr>
          <a:xfrm>
            <a:off x="971600" y="0"/>
            <a:ext cx="7772400" cy="1143000"/>
          </a:xfrm>
        </p:spPr>
        <p:txBody>
          <a:bodyPr/>
          <a:lstStyle/>
          <a:p>
            <a:pPr algn="r">
              <a:buNone/>
            </a:pPr>
            <a:r>
              <a:rPr lang="ja-JP" altLang="en-US" sz="2800" dirty="0" smtClean="0"/>
              <a:t>主の足もとに</a:t>
            </a:r>
            <a:endParaRPr lang="ja-JP" altLang="en-US" sz="2800" dirty="0" smtClean="0">
              <a:solidFill>
                <a:srgbClr val="FFFF00"/>
              </a:solidFill>
            </a:endParaRPr>
          </a:p>
        </p:txBody>
      </p:sp>
      <p:sp>
        <p:nvSpPr>
          <p:cNvPr id="5" name="コンテンツ プレースホルダー 2"/>
          <p:cNvSpPr>
            <a:spLocks noGrp="1"/>
          </p:cNvSpPr>
          <p:nvPr>
            <p:ph idx="1"/>
          </p:nvPr>
        </p:nvSpPr>
        <p:spPr>
          <a:xfrm>
            <a:off x="742950" y="1125538"/>
            <a:ext cx="8582025" cy="4114800"/>
          </a:xfrm>
        </p:spPr>
        <p:txBody>
          <a:bodyPr>
            <a:noAutofit/>
          </a:bodyPr>
          <a:lstStyle/>
          <a:p>
            <a:pPr algn="just">
              <a:buNone/>
            </a:pPr>
            <a:r>
              <a:rPr lang="ja-JP" altLang="en-US" sz="4400" dirty="0">
                <a:solidFill>
                  <a:schemeClr val="bg1"/>
                </a:solidFill>
                <a:latin typeface="+mn-ea"/>
              </a:rPr>
              <a:t>主</a:t>
            </a:r>
            <a:r>
              <a:rPr lang="ja-JP" altLang="en-US" sz="4400" dirty="0" smtClean="0">
                <a:solidFill>
                  <a:schemeClr val="bg1"/>
                </a:solidFill>
                <a:latin typeface="+mn-ea"/>
              </a:rPr>
              <a:t>の足もとに　身をかがめて</a:t>
            </a:r>
          </a:p>
          <a:p>
            <a:pPr algn="just">
              <a:buNone/>
            </a:pPr>
            <a:r>
              <a:rPr lang="ja-JP" altLang="en-US" sz="4400" dirty="0" smtClean="0">
                <a:solidFill>
                  <a:schemeClr val="bg1"/>
                </a:solidFill>
                <a:latin typeface="+mn-ea"/>
              </a:rPr>
              <a:t>ひれ伏し　礼拝ささげます</a:t>
            </a:r>
          </a:p>
          <a:p>
            <a:pPr algn="just">
              <a:buNone/>
            </a:pPr>
            <a:r>
              <a:rPr lang="ja-JP" altLang="en-US" sz="4400" dirty="0" smtClean="0">
                <a:solidFill>
                  <a:schemeClr val="bg1"/>
                </a:solidFill>
                <a:latin typeface="+mn-ea"/>
              </a:rPr>
              <a:t>こ</a:t>
            </a:r>
            <a:r>
              <a:rPr lang="ja-JP" altLang="en-US" sz="4400" dirty="0">
                <a:solidFill>
                  <a:schemeClr val="bg1"/>
                </a:solidFill>
                <a:latin typeface="+mn-ea"/>
              </a:rPr>
              <a:t>う</a:t>
            </a:r>
            <a:r>
              <a:rPr lang="ja-JP" altLang="en-US" sz="4400" dirty="0" smtClean="0">
                <a:solidFill>
                  <a:schemeClr val="bg1"/>
                </a:solidFill>
                <a:latin typeface="+mn-ea"/>
              </a:rPr>
              <a:t>油を注ぎ　涙の髪で</a:t>
            </a:r>
          </a:p>
          <a:p>
            <a:pPr algn="just">
              <a:buNone/>
            </a:pPr>
            <a:r>
              <a:rPr lang="ja-JP" altLang="en-US" sz="4400" dirty="0" err="1" smtClean="0">
                <a:solidFill>
                  <a:schemeClr val="bg1"/>
                </a:solidFill>
                <a:latin typeface="+mn-ea"/>
              </a:rPr>
              <a:t>ぬぐう愛する</a:t>
            </a:r>
            <a:r>
              <a:rPr lang="ja-JP" altLang="en-US" sz="4400" dirty="0" smtClean="0">
                <a:solidFill>
                  <a:schemeClr val="bg1"/>
                </a:solidFill>
                <a:latin typeface="+mn-ea"/>
              </a:rPr>
              <a:t>　主のみ足を</a:t>
            </a:r>
            <a:endParaRPr lang="ja-JP" altLang="en-US" sz="4400" dirty="0">
              <a:solidFill>
                <a:schemeClr val="bg1"/>
              </a:solidFill>
              <a:latin typeface="+mn-ea"/>
            </a:endParaRPr>
          </a:p>
          <a:p>
            <a:pPr algn="just">
              <a:buNone/>
            </a:pPr>
            <a:endParaRPr lang="ja-JP" altLang="en-US" sz="4400" dirty="0">
              <a:solidFill>
                <a:schemeClr val="bg1"/>
              </a:solidFill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40884606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タイトル 1"/>
          <p:cNvSpPr>
            <a:spLocks noGrp="1"/>
          </p:cNvSpPr>
          <p:nvPr>
            <p:ph type="title"/>
          </p:nvPr>
        </p:nvSpPr>
        <p:spPr>
          <a:xfrm>
            <a:off x="971600" y="0"/>
            <a:ext cx="7772400" cy="1143000"/>
          </a:xfrm>
        </p:spPr>
        <p:txBody>
          <a:bodyPr/>
          <a:lstStyle/>
          <a:p>
            <a:pPr algn="r">
              <a:buNone/>
            </a:pPr>
            <a:r>
              <a:rPr lang="ja-JP" altLang="en-US" sz="2800" dirty="0" smtClean="0"/>
              <a:t>主の足もとに</a:t>
            </a:r>
            <a:endParaRPr lang="ja-JP" altLang="en-US" sz="2800" dirty="0" smtClean="0">
              <a:solidFill>
                <a:srgbClr val="FFFF00"/>
              </a:solidFill>
            </a:endParaRPr>
          </a:p>
        </p:txBody>
      </p:sp>
      <p:sp>
        <p:nvSpPr>
          <p:cNvPr id="5" name="コンテンツ プレースホルダー 2"/>
          <p:cNvSpPr>
            <a:spLocks noGrp="1"/>
          </p:cNvSpPr>
          <p:nvPr>
            <p:ph idx="1"/>
          </p:nvPr>
        </p:nvSpPr>
        <p:spPr>
          <a:xfrm>
            <a:off x="742950" y="1125538"/>
            <a:ext cx="8582025" cy="4114800"/>
          </a:xfrm>
        </p:spPr>
        <p:txBody>
          <a:bodyPr>
            <a:noAutofit/>
          </a:bodyPr>
          <a:lstStyle/>
          <a:p>
            <a:pPr algn="just">
              <a:buNone/>
            </a:pPr>
            <a:r>
              <a:rPr lang="ja-JP" altLang="en-US" sz="4400" dirty="0" smtClean="0">
                <a:solidFill>
                  <a:schemeClr val="bg1"/>
                </a:solidFill>
                <a:latin typeface="+mn-ea"/>
              </a:rPr>
              <a:t>心くだき　栄光ぬぎ捨て</a:t>
            </a:r>
          </a:p>
          <a:p>
            <a:pPr algn="just">
              <a:buNone/>
            </a:pPr>
            <a:r>
              <a:rPr lang="ja-JP" altLang="en-US" sz="4400" dirty="0" smtClean="0">
                <a:solidFill>
                  <a:schemeClr val="bg1"/>
                </a:solidFill>
                <a:latin typeface="+mn-ea"/>
              </a:rPr>
              <a:t>ただあなたを　求めます</a:t>
            </a:r>
          </a:p>
          <a:p>
            <a:pPr algn="just">
              <a:buNone/>
            </a:pPr>
            <a:r>
              <a:rPr lang="ja-JP" altLang="en-US" sz="4400" dirty="0" smtClean="0">
                <a:solidFill>
                  <a:schemeClr val="bg1"/>
                </a:solidFill>
                <a:latin typeface="+mn-ea"/>
              </a:rPr>
              <a:t>あなたのみ顔　慕い求めます</a:t>
            </a:r>
          </a:p>
          <a:p>
            <a:pPr algn="just">
              <a:buNone/>
            </a:pPr>
            <a:r>
              <a:rPr lang="ja-JP" altLang="en-US" sz="4400" dirty="0" smtClean="0">
                <a:solidFill>
                  <a:schemeClr val="bg1"/>
                </a:solidFill>
                <a:latin typeface="+mn-ea"/>
              </a:rPr>
              <a:t>賛美ささげます</a:t>
            </a:r>
            <a:endParaRPr lang="ja-JP" altLang="en-US" sz="4400" dirty="0">
              <a:solidFill>
                <a:schemeClr val="bg1"/>
              </a:solidFill>
              <a:latin typeface="+mn-ea"/>
            </a:endParaRPr>
          </a:p>
          <a:p>
            <a:pPr algn="just">
              <a:buNone/>
            </a:pPr>
            <a:endParaRPr lang="ja-JP" altLang="en-US" sz="4400" dirty="0">
              <a:solidFill>
                <a:schemeClr val="bg1"/>
              </a:solidFill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12628076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ユーザー定義 1">
      <a:dk1>
        <a:sysClr val="windowText" lastClr="000000"/>
      </a:dk1>
      <a:lt1>
        <a:sysClr val="window" lastClr="FFFFFF"/>
      </a:lt1>
      <a:dk2>
        <a:srgbClr val="000049"/>
      </a:dk2>
      <a:lt2>
        <a:srgbClr val="E3E8FF"/>
      </a:lt2>
      <a:accent1>
        <a:srgbClr val="947098"/>
      </a:accent1>
      <a:accent2>
        <a:srgbClr val="809E90"/>
      </a:accent2>
      <a:accent3>
        <a:srgbClr val="7574AC"/>
      </a:accent3>
      <a:accent4>
        <a:srgbClr val="A4715D"/>
      </a:accent4>
      <a:accent5>
        <a:srgbClr val="9E9E78"/>
      </a:accent5>
      <a:accent6>
        <a:srgbClr val="6079A4"/>
      </a:accent6>
      <a:hlink>
        <a:srgbClr val="000049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18</Words>
  <Application>Microsoft Office PowerPoint</Application>
  <PresentationFormat>画面に合わせる (4:3)</PresentationFormat>
  <Paragraphs>12</Paragraphs>
  <Slides>2</Slides>
  <Notes>2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6" baseType="lpstr">
      <vt:lpstr>ＭＳ Ｐゴシック</vt:lpstr>
      <vt:lpstr>Arial</vt:lpstr>
      <vt:lpstr>Calibri</vt:lpstr>
      <vt:lpstr>Office テーマ</vt:lpstr>
      <vt:lpstr>主の足もとに</vt:lpstr>
      <vt:lpstr>主の足もとに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主の手に我が手を重ね</dc:title>
  <dc:creator>久保田説子</dc:creator>
  <cp:lastModifiedBy>髙野千春</cp:lastModifiedBy>
  <cp:revision>2</cp:revision>
  <dcterms:created xsi:type="dcterms:W3CDTF">2017-04-09T03:12:29Z</dcterms:created>
  <dcterms:modified xsi:type="dcterms:W3CDTF">2017-08-12T13:15:00Z</dcterms:modified>
</cp:coreProperties>
</file>