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</p:sldMasterIdLst>
  <p:notesMasterIdLst>
    <p:notesMasterId r:id="rId15"/>
  </p:notesMasterIdLst>
  <p:sldIdLst>
    <p:sldId id="1407" r:id="rId13"/>
    <p:sldId id="1408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07"/>
            <p14:sldId id="1408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73" d="100"/>
          <a:sy n="73" d="100"/>
        </p:scale>
        <p:origin x="37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2026/4/12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2026/4/12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2026/4/12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主はよいお方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4744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わがたましい　主をたたえよ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聖なる御名を　ほめたたえよ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主の　よくしてくださったことを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何一つ忘れるな</a:t>
            </a:r>
          </a:p>
          <a:p>
            <a:pPr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　　　　　　　　　　　</a:t>
            </a:r>
          </a:p>
          <a:p>
            <a:pPr>
              <a:lnSpc>
                <a:spcPct val="30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05819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主はよいお方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4744"/>
            <a:ext cx="8401049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主は　良いお方　主は良いお方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恵みとあわれみの　冠をもって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私の一生　よいもので満たす　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主は良いお方　賛美をささげます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　　　　　　　　　　　</a:t>
            </a:r>
          </a:p>
          <a:p>
            <a:pPr>
              <a:lnSpc>
                <a:spcPct val="30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2489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3167</TotalTime>
  <Words>65</Words>
  <Application>Microsoft Office PowerPoint</Application>
  <PresentationFormat>画面に合わせる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12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Arial</vt:lpstr>
      <vt:lpstr>Calibri</vt:lpstr>
      <vt:lpstr>Times New Roman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主はよいお方</vt:lpstr>
      <vt:lpstr>主はよいお方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顕 久保田</cp:lastModifiedBy>
  <cp:revision>518</cp:revision>
  <dcterms:created xsi:type="dcterms:W3CDTF">2006-04-22T13:04:33Z</dcterms:created>
  <dcterms:modified xsi:type="dcterms:W3CDTF">2026-04-12T01:29:30Z</dcterms:modified>
</cp:coreProperties>
</file>