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</p:sldMasterIdLst>
  <p:notesMasterIdLst>
    <p:notesMasterId r:id="rId14"/>
  </p:notesMasterIdLst>
  <p:sldIdLst>
    <p:sldId id="964" r:id="rId12"/>
    <p:sldId id="965" r:id="rId1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964"/>
            <p14:sldId id="965"/>
          </p14:sldIdLst>
        </p14:section>
        <p14:section name="タイトルなしのセクション" id="{5B034AC2-C025-4503-AB5D-80BE943406C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1" autoAdjust="0"/>
    <p:restoredTop sz="90929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2017/4/16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2017/4/16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29029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主を待ち望む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待ち望む</a:t>
            </a:r>
            <a:r>
              <a:rPr lang="ja-JP" altLang="en-US" sz="4400" dirty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主を　　　待ち望む主を</a:t>
            </a: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待ち望む主</a:t>
            </a: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を　　　主を待ち望む</a:t>
            </a:r>
            <a:endParaRPr lang="en-US" altLang="ja-JP" sz="4400" dirty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371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主を待ち望む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待ち望め　主の栄光</a:t>
            </a:r>
            <a:endParaRPr lang="en-US" altLang="ja-JP" sz="4400" dirty="0" smtClean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待ち望め　主のみくに</a:t>
            </a:r>
            <a:endParaRPr lang="en-US" altLang="ja-JP" sz="4400" dirty="0" smtClean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待ち望め　主のみこえ</a:t>
            </a:r>
            <a:endParaRPr lang="en-US" altLang="ja-JP" sz="4400" dirty="0" smtClean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へりくだり　</a:t>
            </a:r>
            <a:r>
              <a:rPr lang="ja-JP" altLang="en-US" sz="4400" dirty="0" err="1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</a:t>
            </a: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まえにたつ</a:t>
            </a:r>
            <a:endParaRPr lang="ja-JP" altLang="en-US" sz="4400" dirty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198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2250</TotalTime>
  <Words>12</Words>
  <Application>Microsoft Office PowerPoint</Application>
  <PresentationFormat>画面に合わせる (4:3)</PresentationFormat>
  <Paragraphs>10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主を待ち望む</vt:lpstr>
      <vt:lpstr>主を待ち望む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jimu</cp:lastModifiedBy>
  <cp:revision>321</cp:revision>
  <dcterms:created xsi:type="dcterms:W3CDTF">2006-04-22T13:04:33Z</dcterms:created>
  <dcterms:modified xsi:type="dcterms:W3CDTF">2017-04-16T03:29:11Z</dcterms:modified>
</cp:coreProperties>
</file>