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4"/>
  </p:notesMasterIdLst>
  <p:sldIdLst>
    <p:sldId id="964" r:id="rId12"/>
    <p:sldId id="965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64"/>
            <p14:sldId id="965"/>
          </p14:sldIdLst>
        </p14:section>
        <p14:section name="タイトルなしのセクション" id="{5B034AC2-C025-4503-AB5D-80BE943406C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1" autoAdjust="0"/>
    <p:restoredTop sz="90929"/>
  </p:normalViewPr>
  <p:slideViewPr>
    <p:cSldViewPr>
      <p:cViewPr varScale="1">
        <p:scale>
          <a:sx n="66" d="100"/>
          <a:sy n="66" d="100"/>
        </p:scale>
        <p:origin x="-2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2018/1/28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29029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主を待ち望む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待ち望む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主を　　　待ち望む主を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待ち望む主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　　　主を待ち望む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371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主を待ち望む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待ち望め　主の栄光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待ち望め　主のみくに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待ち望め　主のみこえ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へりくだり　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み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まえにたつ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198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2250</TotalTime>
  <Words>12</Words>
  <Application>Microsoft Office PowerPoint</Application>
  <PresentationFormat>画面に合わせる (4:3)</PresentationFormat>
  <Paragraphs>10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主を待ち望む</vt:lpstr>
      <vt:lpstr>主を待ち望む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322</cp:revision>
  <dcterms:created xsi:type="dcterms:W3CDTF">2006-04-22T13:04:33Z</dcterms:created>
  <dcterms:modified xsi:type="dcterms:W3CDTF">2018-01-28T05:17:08Z</dcterms:modified>
</cp:coreProperties>
</file>