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5"/>
  </p:notesMasterIdLst>
  <p:sldIdLst>
    <p:sldId id="964" r:id="rId12"/>
    <p:sldId id="965" r:id="rId13"/>
    <p:sldId id="966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64"/>
            <p14:sldId id="965"/>
            <p14:sldId id="966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41" d="100"/>
          <a:sy n="41" d="100"/>
        </p:scale>
        <p:origin x="-108" y="-9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2018/3/27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29029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主を見上げて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あなたと共に　生きる喜び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主の愛にぎり　この喜び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　賛美します</a:t>
            </a: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37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主を見上げて　主を見上げて歌う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永遠の愛を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両手あげて　両手あげて歌う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愛しますあなたを</a:t>
            </a: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444444" y="260648"/>
            <a:ext cx="4691063" cy="563562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主を見上げて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98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24863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無条件の愛　今受け取ります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喜びわき上がる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主の愛にこたえ　感謝ささげたい</a:t>
            </a:r>
            <a:endParaRPr lang="en-US" altLang="ja-JP" sz="4400" dirty="0" smtClean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目を上げ　神をみる</a:t>
            </a:r>
            <a:endParaRPr lang="ja-JP" altLang="en-US" sz="4400" dirty="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444444" y="260648"/>
            <a:ext cx="4691063" cy="563562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主を見上げて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9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2256</TotalTime>
  <Words>22</Words>
  <Application>Microsoft Office PowerPoint</Application>
  <PresentationFormat>画面に合わせる (4:3)</PresentationFormat>
  <Paragraphs>17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3</vt:i4>
      </vt:variant>
    </vt:vector>
  </HeadingPairs>
  <TitlesOfParts>
    <vt:vector size="14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主を見上げて</vt:lpstr>
      <vt:lpstr>主を見上げて</vt:lpstr>
      <vt:lpstr>主を見上げて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admin</cp:lastModifiedBy>
  <cp:revision>322</cp:revision>
  <dcterms:created xsi:type="dcterms:W3CDTF">2006-04-22T13:04:33Z</dcterms:created>
  <dcterms:modified xsi:type="dcterms:W3CDTF">2018-03-27T06:54:59Z</dcterms:modified>
</cp:coreProperties>
</file>