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20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6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81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79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56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48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789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88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775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>
                <a:solidFill>
                  <a:prstClr val="black"/>
                </a:solidFill>
              </a:rPr>
              <a:pPr>
                <a:defRPr/>
              </a:pPr>
              <a:t>2017/5/20</a:t>
            </a:fld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88720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0765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116632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慕いもとめます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イエス　あいします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あいします　こころそそぎ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 smtClean="0">
                <a:solidFill>
                  <a:schemeClr val="bg1"/>
                </a:solidFill>
              </a:rPr>
              <a:t>ただ　あなただけ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慕い求めます</a:t>
            </a:r>
          </a:p>
        </p:txBody>
      </p:sp>
    </p:spTree>
    <p:extLst>
      <p:ext uri="{BB962C8B-B14F-4D97-AF65-F5344CB8AC3E}">
        <p14:creationId xmlns:p14="http://schemas.microsoft.com/office/powerpoint/2010/main" val="291647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95936" y="188640"/>
            <a:ext cx="4691063" cy="563562"/>
          </a:xfrm>
        </p:spPr>
        <p:txBody>
          <a:bodyPr/>
          <a:lstStyle/>
          <a:p>
            <a:pPr>
              <a:buNone/>
            </a:pPr>
            <a:r>
              <a:rPr kumimoji="1" lang="ja-JP" altLang="en-US" sz="2800" dirty="0" smtClean="0"/>
              <a:t>慕い求めます</a:t>
            </a:r>
            <a:endParaRPr kumimoji="1" lang="ja-JP" altLang="en-US" sz="28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4400" dirty="0" smtClean="0">
                <a:solidFill>
                  <a:schemeClr val="bg1"/>
                </a:solidFill>
              </a:rPr>
              <a:t>あふれる　あふれる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あなた</a:t>
            </a:r>
            <a:r>
              <a:rPr lang="ja-JP" altLang="en-US" sz="4400" dirty="0" smtClean="0">
                <a:solidFill>
                  <a:schemeClr val="bg1"/>
                </a:solidFill>
              </a:rPr>
              <a:t>を　慕うおもい</a:t>
            </a:r>
            <a:endParaRPr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kumimoji="1" lang="ja-JP" altLang="en-US" sz="4400" dirty="0">
                <a:solidFill>
                  <a:schemeClr val="bg1"/>
                </a:solidFill>
              </a:rPr>
              <a:t>みそば</a:t>
            </a:r>
            <a:r>
              <a:rPr kumimoji="1" lang="ja-JP" altLang="en-US" sz="4400" dirty="0" smtClean="0">
                <a:solidFill>
                  <a:schemeClr val="bg1"/>
                </a:solidFill>
              </a:rPr>
              <a:t>に　ひきよせて</a:t>
            </a:r>
            <a:endParaRPr kumimoji="1" lang="en-US" altLang="ja-JP" sz="44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ja-JP" altLang="en-US" sz="4400" dirty="0">
                <a:solidFill>
                  <a:schemeClr val="bg1"/>
                </a:solidFill>
              </a:rPr>
              <a:t>主</a:t>
            </a:r>
            <a:r>
              <a:rPr lang="ja-JP" altLang="en-US" sz="4400" dirty="0" smtClean="0">
                <a:solidFill>
                  <a:schemeClr val="bg1"/>
                </a:solidFill>
              </a:rPr>
              <a:t>よ　慕い求めます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59353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1_Office テーマ</vt:lpstr>
      <vt:lpstr>慕いもとめます</vt:lpstr>
      <vt:lpstr>慕い求めます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慕いもとめます</dc:title>
  <dc:creator>久保田説子</dc:creator>
  <cp:lastModifiedBy>久保田説子</cp:lastModifiedBy>
  <cp:revision>1</cp:revision>
  <dcterms:created xsi:type="dcterms:W3CDTF">2017-05-20T09:40:59Z</dcterms:created>
  <dcterms:modified xsi:type="dcterms:W3CDTF">2017-05-20T09:41:51Z</dcterms:modified>
</cp:coreProperties>
</file>