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369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673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948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763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231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539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493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251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588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937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7088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11027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356100" y="115888"/>
            <a:ext cx="4392364" cy="563562"/>
          </a:xfrm>
        </p:spPr>
        <p:txBody>
          <a:bodyPr/>
          <a:lstStyle/>
          <a:p>
            <a:pPr>
              <a:buNone/>
            </a:pPr>
            <a:r>
              <a:rPr lang="ja-JP" altLang="en-US" sz="2800" dirty="0" smtClean="0">
                <a:latin typeface="+mj-ea"/>
              </a:rPr>
              <a:t>静まって知れ　</a:t>
            </a:r>
            <a:r>
              <a:rPr lang="en-US" altLang="ja-JP" sz="2800" dirty="0" smtClean="0">
                <a:latin typeface="+mj-ea"/>
              </a:rPr>
              <a:t>Still</a:t>
            </a:r>
            <a:endParaRPr kumimoji="1" lang="ja-JP" altLang="en-US" sz="2800" dirty="0">
              <a:latin typeface="+mj-ea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764704"/>
            <a:ext cx="8856984" cy="6093296"/>
          </a:xfrm>
        </p:spPr>
        <p:txBody>
          <a:bodyPr/>
          <a:lstStyle/>
          <a:p>
            <a:pPr>
              <a:lnSpc>
                <a:spcPts val="55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① みつば</a:t>
            </a:r>
            <a:r>
              <a:rPr lang="ja-JP" altLang="en-US" sz="4400" dirty="0" err="1" smtClean="0">
                <a:solidFill>
                  <a:schemeClr val="bg1"/>
                </a:solidFill>
                <a:latin typeface="+mn-ea"/>
              </a:rPr>
              <a:t>さのか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げにかくし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lnSpc>
                <a:spcPts val="5500"/>
              </a:lnSpc>
              <a:buNone/>
            </a:pPr>
            <a:r>
              <a:rPr kumimoji="1" lang="ja-JP" altLang="en-US" sz="4400" dirty="0" smtClean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kumimoji="1" lang="ja-JP" altLang="en-US" sz="4400" dirty="0" smtClean="0">
                <a:solidFill>
                  <a:schemeClr val="bg1"/>
                </a:solidFill>
                <a:latin typeface="+mn-ea"/>
              </a:rPr>
              <a:t>ちから</a:t>
            </a:r>
            <a:r>
              <a:rPr kumimoji="1" lang="ja-JP" altLang="en-US" sz="4400" dirty="0" smtClean="0">
                <a:solidFill>
                  <a:schemeClr val="bg1"/>
                </a:solidFill>
                <a:latin typeface="+mn-ea"/>
              </a:rPr>
              <a:t>ある　</a:t>
            </a:r>
            <a:r>
              <a:rPr kumimoji="1" lang="ja-JP" altLang="en-US" sz="4400" dirty="0" err="1" smtClean="0">
                <a:solidFill>
                  <a:schemeClr val="bg1"/>
                </a:solidFill>
                <a:latin typeface="+mn-ea"/>
              </a:rPr>
              <a:t>み</a:t>
            </a:r>
            <a:r>
              <a:rPr kumimoji="1" lang="ja-JP" altLang="en-US" sz="4400" dirty="0" smtClean="0">
                <a:solidFill>
                  <a:schemeClr val="bg1"/>
                </a:solidFill>
                <a:latin typeface="+mn-ea"/>
              </a:rPr>
              <a:t>腕の中に</a:t>
            </a:r>
            <a:endParaRPr kumimoji="1"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lnSpc>
                <a:spcPts val="55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</a:t>
            </a:r>
            <a:r>
              <a:rPr kumimoji="1" lang="ja-JP" altLang="en-US" sz="4400" dirty="0" smtClean="0">
                <a:solidFill>
                  <a:schemeClr val="bg1"/>
                </a:solidFill>
                <a:latin typeface="+mn-ea"/>
              </a:rPr>
              <a:t>さかまく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大海を越え主とともに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はばたく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lnSpc>
                <a:spcPts val="5500"/>
              </a:lnSpc>
              <a:buNone/>
            </a:pPr>
            <a:r>
              <a:rPr kumimoji="1"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kumimoji="1" lang="ja-JP" altLang="en-US" sz="4400" dirty="0" smtClean="0">
                <a:solidFill>
                  <a:schemeClr val="bg1"/>
                </a:solidFill>
                <a:latin typeface="+mn-ea"/>
              </a:rPr>
              <a:t>　我が</a:t>
            </a:r>
            <a:r>
              <a:rPr kumimoji="1" lang="ja-JP" altLang="en-US" sz="4400" dirty="0" smtClean="0">
                <a:solidFill>
                  <a:schemeClr val="bg1"/>
                </a:solidFill>
                <a:latin typeface="+mn-ea"/>
              </a:rPr>
              <a:t>父よ　王なる神　</a:t>
            </a:r>
            <a:endParaRPr kumimoji="1"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</a:t>
            </a:r>
            <a:r>
              <a:rPr kumimoji="1" lang="ja-JP" altLang="en-US" sz="4400" dirty="0" smtClean="0">
                <a:solidFill>
                  <a:schemeClr val="bg1"/>
                </a:solidFill>
                <a:latin typeface="+mn-ea"/>
              </a:rPr>
              <a:t>静まり</a:t>
            </a:r>
            <a:r>
              <a:rPr kumimoji="1" lang="ja-JP" altLang="en-US" sz="4400" dirty="0" smtClean="0">
                <a:solidFill>
                  <a:schemeClr val="bg1"/>
                </a:solidFill>
                <a:latin typeface="+mn-ea"/>
              </a:rPr>
              <a:t>あなたを知る</a:t>
            </a:r>
            <a:endParaRPr kumimoji="1"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980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067944" y="115888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ja-JP" altLang="en-US" sz="2800" dirty="0" smtClean="0">
                <a:latin typeface="+mn-ea"/>
                <a:ea typeface="+mn-ea"/>
              </a:rPr>
              <a:t>静まって知れ　</a:t>
            </a:r>
            <a:r>
              <a:rPr kumimoji="1" lang="en-US" altLang="ja-JP" sz="2800" dirty="0" smtClean="0">
                <a:latin typeface="+mn-ea"/>
                <a:ea typeface="+mn-ea"/>
              </a:rPr>
              <a:t>Still</a:t>
            </a:r>
            <a:endParaRPr kumimoji="1" lang="ja-JP" altLang="en-US" sz="2800" dirty="0">
              <a:latin typeface="+mn-ea"/>
              <a:ea typeface="+mn-ea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764704"/>
            <a:ext cx="8892480" cy="5832648"/>
          </a:xfrm>
        </p:spPr>
        <p:txBody>
          <a:bodyPr/>
          <a:lstStyle/>
          <a:p>
            <a:pPr>
              <a:lnSpc>
                <a:spcPts val="5500"/>
              </a:lnSpc>
              <a:buNone/>
            </a:pPr>
            <a:r>
              <a:rPr kumimoji="1" lang="ja-JP" altLang="en-US" sz="4400" dirty="0" smtClean="0">
                <a:solidFill>
                  <a:schemeClr val="bg1"/>
                </a:solidFill>
                <a:latin typeface="+mn-ea"/>
              </a:rPr>
              <a:t>② キリストの中にいこい</a:t>
            </a:r>
            <a:endParaRPr kumimoji="1"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信頼と主の力知る　いかず</a:t>
            </a:r>
            <a:r>
              <a:rPr lang="ja-JP" altLang="en-US" sz="4400" dirty="0" err="1" smtClean="0">
                <a:solidFill>
                  <a:schemeClr val="bg1"/>
                </a:solidFill>
                <a:latin typeface="+mn-ea"/>
              </a:rPr>
              <a:t>ち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lnSpc>
                <a:spcPts val="5500"/>
              </a:lnSpc>
              <a:buNone/>
            </a:pPr>
            <a:r>
              <a:rPr kumimoji="1"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kumimoji="1" lang="ja-JP" altLang="en-US" sz="4400" dirty="0" smtClean="0">
                <a:solidFill>
                  <a:schemeClr val="bg1"/>
                </a:solidFill>
                <a:latin typeface="+mn-ea"/>
              </a:rPr>
              <a:t>　なりわたるなか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主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とともにはばたく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我が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父よ　王なる神　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静まり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あなたを知る</a:t>
            </a:r>
          </a:p>
          <a:p>
            <a:pPr>
              <a:buNone/>
            </a:pPr>
            <a:endParaRPr kumimoji="1" lang="ja-JP" altLang="en-US" sz="4400" dirty="0">
              <a:solidFill>
                <a:schemeClr val="bg1"/>
              </a:solidFill>
              <a:latin typeface="ＤＦＧ中太丸ゴシック体"/>
            </a:endParaRPr>
          </a:p>
        </p:txBody>
      </p:sp>
    </p:spTree>
    <p:extLst>
      <p:ext uri="{BB962C8B-B14F-4D97-AF65-F5344CB8AC3E}">
        <p14:creationId xmlns:p14="http://schemas.microsoft.com/office/powerpoint/2010/main" val="245352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</Words>
  <Application>Microsoft Office PowerPoint</Application>
  <PresentationFormat>画面に合わせる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1_Office テーマ</vt:lpstr>
      <vt:lpstr>静まって知れ　Still</vt:lpstr>
      <vt:lpstr>静まって知れ　Still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静まって知れ　Still</dc:title>
  <dc:creator>久保田説子</dc:creator>
  <cp:lastModifiedBy>久保田説子</cp:lastModifiedBy>
  <cp:revision>3</cp:revision>
  <dcterms:created xsi:type="dcterms:W3CDTF">2016-08-28T03:13:59Z</dcterms:created>
  <dcterms:modified xsi:type="dcterms:W3CDTF">2018-01-28T05:19:52Z</dcterms:modified>
</cp:coreProperties>
</file>