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</p:sldMasterIdLst>
  <p:notesMasterIdLst>
    <p:notesMasterId r:id="rId20"/>
  </p:notesMasterIdLst>
  <p:sldIdLst>
    <p:sldId id="1497" r:id="rId14"/>
    <p:sldId id="1506" r:id="rId15"/>
    <p:sldId id="1498" r:id="rId16"/>
    <p:sldId id="1507" r:id="rId17"/>
    <p:sldId id="1499" r:id="rId18"/>
    <p:sldId id="1508" r:id="rId1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/>
        </p14:section>
        <p14:section name="タイトルなしのセクション" id="{5B034AC2-C025-4503-AB5D-80BE943406CF}">
          <p14:sldIdLst>
            <p14:sldId id="1497"/>
            <p14:sldId id="1506"/>
            <p14:sldId id="1498"/>
            <p14:sldId id="1507"/>
            <p14:sldId id="1499"/>
            <p14:sldId id="15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777" autoAdjust="0"/>
    <p:restoredTop sz="90929"/>
  </p:normalViewPr>
  <p:slideViewPr>
    <p:cSldViewPr>
      <p:cViewPr varScale="1">
        <p:scale>
          <a:sx n="64" d="100"/>
          <a:sy n="64" d="100"/>
        </p:scale>
        <p:origin x="35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2018/3/4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41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41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41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41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41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41703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世界に告げよ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836712"/>
            <a:ext cx="8401049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①世界に告げよ　野を越え山越え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救いの君は　来たり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ま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しぬと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罪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を重ねて　悩むわれを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きみ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はゆるして　導きた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もう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　　　　　　　　　</a:t>
            </a:r>
          </a:p>
          <a:p>
            <a:pPr>
              <a:lnSpc>
                <a:spcPct val="30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66617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世界に告げよ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836712"/>
            <a:ext cx="8401049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世界に告げよ　野を越え山越え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救い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の君は　来たり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ま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しぬと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6476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世界に告げよ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764704"/>
            <a:ext cx="8401049" cy="54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➁世界に告げよ　野を越え山越え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救いの君は　来たり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ま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しぬと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道を求めて　祈るわれを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きみはかえりみ　救わせたもう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　　　　　　　　　　</a:t>
            </a:r>
          </a:p>
          <a:p>
            <a:pPr>
              <a:lnSpc>
                <a:spcPct val="30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9367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世界に告げよ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836712"/>
            <a:ext cx="8401049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世界に告げよ　野を越え山越え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救い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の君は　来たり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ま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しぬと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2410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世界に告げよ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836712"/>
            <a:ext cx="8401049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③世界に告げよ　野を越え山越え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救いの君は　来たり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ま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しぬと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いとも小さき　われを選び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smtClean="0">
                <a:solidFill>
                  <a:schemeClr val="bg1"/>
                </a:solidFill>
                <a:latin typeface="+mn-ea"/>
              </a:rPr>
              <a:t>　きみ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のみ弟子と　ならしめたもう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　　　　　　　　　</a:t>
            </a:r>
          </a:p>
          <a:p>
            <a:pPr>
              <a:lnSpc>
                <a:spcPct val="30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9959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世界に告げよ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836712"/>
            <a:ext cx="8401049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世界に告げよ　野を越え山越え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救い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の君は　来たり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ま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しぬと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2410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rgbClr val="002060"/>
        </a:solidFill>
        <a:ln w="38100">
          <a:solidFill>
            <a:srgbClr val="002060"/>
          </a:solidFill>
          <a:miter lim="800000"/>
          <a:headEnd/>
          <a:tailEnd/>
        </a:ln>
        <a:ex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algn="ctr">
          <a:lnSpc>
            <a:spcPts val="3900"/>
          </a:lnSpc>
          <a:buFontTx/>
          <a:buNone/>
          <a:defRPr sz="3600" dirty="0">
            <a:solidFill>
              <a:schemeClr val="bg1"/>
            </a:solidFill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3385</TotalTime>
  <Words>45</Words>
  <Application>Microsoft Office PowerPoint</Application>
  <PresentationFormat>画面に合わせる (4:3)</PresentationFormat>
  <Paragraphs>34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13</vt:i4>
      </vt:variant>
      <vt:variant>
        <vt:lpstr>スライド タイトル</vt:lpstr>
      </vt:variant>
      <vt:variant>
        <vt:i4>6</vt:i4>
      </vt:variant>
    </vt:vector>
  </HeadingPairs>
  <TitlesOfParts>
    <vt:vector size="23" baseType="lpstr">
      <vt:lpstr>ＭＳ Ｐゴシック</vt:lpstr>
      <vt:lpstr>Arial</vt:lpstr>
      <vt:lpstr>Calibri</vt:lpstr>
      <vt:lpstr>Times New Roman</vt:lpstr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世界に告げよ</vt:lpstr>
      <vt:lpstr>世界に告げよ</vt:lpstr>
      <vt:lpstr>世界に告げよ</vt:lpstr>
      <vt:lpstr>世界に告げよ</vt:lpstr>
      <vt:lpstr>世界に告げよ</vt:lpstr>
      <vt:lpstr>世界に告げよ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髙野千春</cp:lastModifiedBy>
  <cp:revision>593</cp:revision>
  <dcterms:created xsi:type="dcterms:W3CDTF">2006-04-22T13:04:33Z</dcterms:created>
  <dcterms:modified xsi:type="dcterms:W3CDTF">2018-03-04T00:45:06Z</dcterms:modified>
</cp:coreProperties>
</file>