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6"/>
  </p:notesMasterIdLst>
  <p:sldIdLst>
    <p:sldId id="1509" r:id="rId14"/>
    <p:sldId id="1510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/>
        </p14:section>
        <p14:section name="タイトルなしのセクション" id="{5B034AC2-C025-4503-AB5D-80BE943406CF}">
          <p14:sldIdLst>
            <p14:sldId id="1509"/>
            <p14:sldId id="151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777" autoAdjust="0"/>
    <p:restoredTop sz="90929"/>
  </p:normalViewPr>
  <p:slideViewPr>
    <p:cSldViewPr>
      <p:cViewPr varScale="1">
        <p:scale>
          <a:sx n="66" d="100"/>
          <a:sy n="66" d="100"/>
        </p:scale>
        <p:origin x="-2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2019/9/15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833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031406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2019/9/15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2019/9/15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聖霊がここに</a:t>
            </a: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こころむなしく　ため息つく時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心痛めて　なげくかたいる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あなたがたを捨て　孤児にはしない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いつも　私が　共にいる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1442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>
                <a:solidFill>
                  <a:srgbClr val="FFFF00"/>
                </a:solidFill>
              </a:rPr>
              <a:t>聖霊がここに</a:t>
            </a: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42950" y="1125538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聖霊がここに　豊かにのぞみ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弱い私　強くされ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主の御国の　希望を与え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主のため　つかわした</a:t>
            </a:r>
          </a:p>
        </p:txBody>
      </p:sp>
    </p:spTree>
    <p:extLst>
      <p:ext uri="{BB962C8B-B14F-4D97-AF65-F5344CB8AC3E}">
        <p14:creationId xmlns:p14="http://schemas.microsoft.com/office/powerpoint/2010/main" val="118434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rgbClr val="002060"/>
        </a:solidFill>
        <a:ln w="38100">
          <a:solidFill>
            <a:srgbClr val="002060"/>
          </a:solidFill>
          <a:miter lim="800000"/>
          <a:headEnd/>
          <a:tailEnd/>
        </a:ln>
        <a:ex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algn="ctr">
          <a:lnSpc>
            <a:spcPts val="3900"/>
          </a:lnSpc>
          <a:buFontTx/>
          <a:buNone/>
          <a:defRPr sz="3600" dirty="0">
            <a:solidFill>
              <a:schemeClr val="bg1"/>
            </a:solidFill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3385</TotalTime>
  <Words>16</Words>
  <Application>Microsoft Office PowerPoint</Application>
  <PresentationFormat>画面に合わせる (4:3)</PresentationFormat>
  <Paragraphs>12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13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聖霊がここに</vt:lpstr>
      <vt:lpstr>聖霊がここに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594</cp:revision>
  <dcterms:created xsi:type="dcterms:W3CDTF">2006-04-22T13:04:33Z</dcterms:created>
  <dcterms:modified xsi:type="dcterms:W3CDTF">2019-09-15T03:22:33Z</dcterms:modified>
</cp:coreProperties>
</file>