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  <p:sldMasterId id="2147483720" r:id="rId5"/>
    <p:sldMasterId id="2147483732" r:id="rId6"/>
    <p:sldMasterId id="2147483744" r:id="rId7"/>
    <p:sldMasterId id="2147483756" r:id="rId8"/>
    <p:sldMasterId id="2147483768" r:id="rId9"/>
    <p:sldMasterId id="2147483780" r:id="rId10"/>
    <p:sldMasterId id="2147483792" r:id="rId11"/>
    <p:sldMasterId id="2147483804" r:id="rId12"/>
    <p:sldMasterId id="2147483816" r:id="rId13"/>
    <p:sldMasterId id="2147483828" r:id="rId14"/>
  </p:sldMasterIdLst>
  <p:notesMasterIdLst>
    <p:notesMasterId r:id="rId18"/>
  </p:notesMasterIdLst>
  <p:sldIdLst>
    <p:sldId id="1803" r:id="rId15"/>
    <p:sldId id="1804" r:id="rId16"/>
    <p:sldId id="1805" r:id="rId17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>
            <p14:sldId id="1803"/>
            <p14:sldId id="1804"/>
            <p14:sldId id="1805"/>
          </p14:sldIdLst>
        </p14:section>
        <p14:section name="タイトルなしのセクション" id="{5B034AC2-C025-4503-AB5D-80BE943406CF}">
          <p14:sldIdLst/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FF"/>
    <a:srgbClr val="CCFFFF"/>
    <a:srgbClr val="66FFFF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599" autoAdjust="0"/>
    <p:restoredTop sz="94374" autoAdjust="0"/>
  </p:normalViewPr>
  <p:slideViewPr>
    <p:cSldViewPr>
      <p:cViewPr varScale="1">
        <p:scale>
          <a:sx n="65" d="100"/>
          <a:sy n="65" d="100"/>
        </p:scale>
        <p:origin x="-120" y="-4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0"/>
    </p:cViewPr>
  </p:sorterViewPr>
  <p:notesViewPr>
    <p:cSldViewPr>
      <p:cViewPr varScale="1">
        <p:scale>
          <a:sx n="57" d="100"/>
          <a:sy n="57" d="100"/>
        </p:scale>
        <p:origin x="2184" y="72"/>
      </p:cViewPr>
      <p:guideLst/>
    </p:cSldViewPr>
  </p:notes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9" Type="http://schemas.openxmlformats.org/officeDocument/2006/relationships/slideMaster" Target="slideMasters/slideMaster9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Master" Target="slideMasters/slideMaster12.xml"/><Relationship Id="rId13" Type="http://schemas.openxmlformats.org/officeDocument/2006/relationships/slideMaster" Target="slideMasters/slideMaster13.xml"/><Relationship Id="rId14" Type="http://schemas.openxmlformats.org/officeDocument/2006/relationships/slideMaster" Target="slideMasters/slideMaster14.xml"/><Relationship Id="rId15" Type="http://schemas.openxmlformats.org/officeDocument/2006/relationships/slide" Target="slides/slide1.xml"/><Relationship Id="rId16" Type="http://schemas.openxmlformats.org/officeDocument/2006/relationships/slide" Target="slides/slide2.xml"/><Relationship Id="rId17" Type="http://schemas.openxmlformats.org/officeDocument/2006/relationships/slide" Target="slides/slide3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2018/6/3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27794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54501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2066895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64537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4233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4953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25141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04431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802509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208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86550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13823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958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60723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19924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42593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20625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36422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656228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172610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05010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26041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156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539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164040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179186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2018/6/3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59255709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2018/6/3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6974716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2018/6/3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24272867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2018/6/3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96171555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2018/6/3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66075839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2018/6/3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581715989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2018/6/3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74725494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2018/6/3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07681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9706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2018/6/3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98414072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2018/6/3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76813386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2018/6/3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85494447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2018/6/3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62506403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2018/6/3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427381924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2018/6/3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35775546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2018/6/3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24549357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2018/6/3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819753867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2018/6/3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797982230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2018/6/3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00901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2851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2018/6/3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1127182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2018/6/3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39476778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2018/6/3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16743746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2018/6/3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217278493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2018/6/3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45952262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2018/6/3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58829793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2018/6/3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7449360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2018/6/3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032540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2018/6/3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15331588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2018/6/3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239962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4170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2018/6/3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24406041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2018/6/3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90619437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2018/6/3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89889313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2018/6/3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73665203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2018/6/3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476862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6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50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2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70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30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596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1154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1805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3306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9889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3998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6045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83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9999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1582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4982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8398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3354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2939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3669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37219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116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937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052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3511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21008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37081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26481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83650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65780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59728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2306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427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4991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9048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6449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60218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61701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0489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38593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31136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05662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52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14383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27602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72268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2545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38314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60768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0017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48057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69298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99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9529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4732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9789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48439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65736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30593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59208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7671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14176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03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94215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7201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39599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52146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038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19122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6293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49634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48714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33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15331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90574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14589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18502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910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49778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14904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7742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32927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2018/6/3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540906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/Relationships>
</file>

<file path=ppt/slideMasters/_rels/slideMaster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/Relationships>
</file>

<file path=ppt/slideMasters/_rels/slideMaster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2.xml"/><Relationship Id="rId2" Type="http://schemas.openxmlformats.org/officeDocument/2006/relationships/slideLayout" Target="../slideLayouts/slideLayout123.xml"/><Relationship Id="rId3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26.xml"/><Relationship Id="rId6" Type="http://schemas.openxmlformats.org/officeDocument/2006/relationships/slideLayout" Target="../slideLayouts/slideLayout127.xml"/><Relationship Id="rId7" Type="http://schemas.openxmlformats.org/officeDocument/2006/relationships/slideLayout" Target="../slideLayouts/slideLayout128.xml"/><Relationship Id="rId8" Type="http://schemas.openxmlformats.org/officeDocument/2006/relationships/slideLayout" Target="../slideLayouts/slideLayout129.xml"/><Relationship Id="rId9" Type="http://schemas.openxmlformats.org/officeDocument/2006/relationships/slideLayout" Target="../slideLayouts/slideLayout130.xml"/><Relationship Id="rId10" Type="http://schemas.openxmlformats.org/officeDocument/2006/relationships/slideLayout" Target="../slideLayouts/slideLayout131.xml"/><Relationship Id="rId11" Type="http://schemas.openxmlformats.org/officeDocument/2006/relationships/slideLayout" Target="../slideLayouts/slideLayout132.xml"/><Relationship Id="rId12" Type="http://schemas.openxmlformats.org/officeDocument/2006/relationships/theme" Target="../theme/theme12.xml"/></Relationships>
</file>

<file path=ppt/slideMasters/_rels/slideMaster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33.xml"/><Relationship Id="rId2" Type="http://schemas.openxmlformats.org/officeDocument/2006/relationships/slideLayout" Target="../slideLayouts/slideLayout134.xml"/><Relationship Id="rId3" Type="http://schemas.openxmlformats.org/officeDocument/2006/relationships/slideLayout" Target="../slideLayouts/slideLayout135.xml"/><Relationship Id="rId4" Type="http://schemas.openxmlformats.org/officeDocument/2006/relationships/slideLayout" Target="../slideLayouts/slideLayout136.xml"/><Relationship Id="rId5" Type="http://schemas.openxmlformats.org/officeDocument/2006/relationships/slideLayout" Target="../slideLayouts/slideLayout137.xml"/><Relationship Id="rId6" Type="http://schemas.openxmlformats.org/officeDocument/2006/relationships/slideLayout" Target="../slideLayouts/slideLayout138.xml"/><Relationship Id="rId7" Type="http://schemas.openxmlformats.org/officeDocument/2006/relationships/slideLayout" Target="../slideLayouts/slideLayout139.xml"/><Relationship Id="rId8" Type="http://schemas.openxmlformats.org/officeDocument/2006/relationships/slideLayout" Target="../slideLayouts/slideLayout140.xml"/><Relationship Id="rId9" Type="http://schemas.openxmlformats.org/officeDocument/2006/relationships/slideLayout" Target="../slideLayouts/slideLayout141.xml"/><Relationship Id="rId10" Type="http://schemas.openxmlformats.org/officeDocument/2006/relationships/slideLayout" Target="../slideLayouts/slideLayout142.xml"/><Relationship Id="rId11" Type="http://schemas.openxmlformats.org/officeDocument/2006/relationships/slideLayout" Target="../slideLayouts/slideLayout143.xml"/><Relationship Id="rId12" Type="http://schemas.openxmlformats.org/officeDocument/2006/relationships/theme" Target="../theme/theme13.xml"/></Relationships>
</file>

<file path=ppt/slideMasters/_rels/slideMaster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44.xml"/><Relationship Id="rId2" Type="http://schemas.openxmlformats.org/officeDocument/2006/relationships/slideLayout" Target="../slideLayouts/slideLayout145.xml"/><Relationship Id="rId3" Type="http://schemas.openxmlformats.org/officeDocument/2006/relationships/slideLayout" Target="../slideLayouts/slideLayout146.xml"/><Relationship Id="rId4" Type="http://schemas.openxmlformats.org/officeDocument/2006/relationships/slideLayout" Target="../slideLayouts/slideLayout147.xml"/><Relationship Id="rId5" Type="http://schemas.openxmlformats.org/officeDocument/2006/relationships/slideLayout" Target="../slideLayouts/slideLayout148.xml"/><Relationship Id="rId6" Type="http://schemas.openxmlformats.org/officeDocument/2006/relationships/slideLayout" Target="../slideLayouts/slideLayout149.xml"/><Relationship Id="rId7" Type="http://schemas.openxmlformats.org/officeDocument/2006/relationships/slideLayout" Target="../slideLayouts/slideLayout150.xml"/><Relationship Id="rId8" Type="http://schemas.openxmlformats.org/officeDocument/2006/relationships/slideLayout" Target="../slideLayouts/slideLayout151.xml"/><Relationship Id="rId9" Type="http://schemas.openxmlformats.org/officeDocument/2006/relationships/slideLayout" Target="../slideLayouts/slideLayout152.xml"/><Relationship Id="rId10" Type="http://schemas.openxmlformats.org/officeDocument/2006/relationships/slideLayout" Target="../slideLayouts/slideLayout153.xml"/><Relationship Id="rId11" Type="http://schemas.openxmlformats.org/officeDocument/2006/relationships/slideLayout" Target="../slideLayouts/slideLayout154.xml"/><Relationship Id="rId12" Type="http://schemas.openxmlformats.org/officeDocument/2006/relationships/theme" Target="../theme/theme14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/Relationships>
</file>

<file path=ppt/slideMasters/_rels/slideMaster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/Relationships>
</file>

<file path=ppt/slideMasters/_rels/slideMaster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/Relationships>
</file>

<file path=ppt/slideMasters/_rels/slideMaster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/Relationships>
</file>

<file path=ppt/slideMasters/_rels/slideMaster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/Relationships>
</file>

<file path=ppt/slideMasters/_rels/slideMaster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/Relationships>
</file>

<file path=ppt/slideMasters/_rels/slideMaster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37901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31762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76360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6532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256231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95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0012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93957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69756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126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555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77333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5826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48072" y="1052736"/>
            <a:ext cx="8820472" cy="4392488"/>
          </a:xfrm>
        </p:spPr>
        <p:txBody>
          <a:bodyPr>
            <a:noAutofit/>
          </a:bodyPr>
          <a:lstStyle/>
          <a:p>
            <a:pPr>
              <a:lnSpc>
                <a:spcPts val="5500"/>
              </a:lnSpc>
              <a:buNone/>
            </a:pPr>
            <a:r>
              <a:rPr lang="ja-JP" altLang="en-US" sz="4200" dirty="0">
                <a:solidFill>
                  <a:schemeClr val="bg1"/>
                </a:solidFill>
                <a:latin typeface="+mn-ea"/>
              </a:rPr>
              <a:t>父</a:t>
            </a:r>
            <a:r>
              <a:rPr lang="ja-JP" altLang="en-US" sz="4200" dirty="0" smtClean="0">
                <a:solidFill>
                  <a:schemeClr val="bg1"/>
                </a:solidFill>
                <a:latin typeface="+mn-ea"/>
              </a:rPr>
              <a:t>の心　ある所に </a:t>
            </a:r>
          </a:p>
          <a:p>
            <a:pPr>
              <a:lnSpc>
                <a:spcPts val="5500"/>
              </a:lnSpc>
              <a:buNone/>
            </a:pPr>
            <a:r>
              <a:rPr lang="ja-JP" altLang="en-US" sz="4200" dirty="0" smtClean="0">
                <a:solidFill>
                  <a:schemeClr val="bg1"/>
                </a:solidFill>
                <a:latin typeface="+mn-ea"/>
              </a:rPr>
              <a:t>我が心　あるように</a:t>
            </a:r>
          </a:p>
          <a:p>
            <a:pPr>
              <a:lnSpc>
                <a:spcPts val="5500"/>
              </a:lnSpc>
              <a:buNone/>
            </a:pPr>
            <a:r>
              <a:rPr lang="ja-JP" altLang="en-US" sz="4200" dirty="0">
                <a:solidFill>
                  <a:schemeClr val="bg1"/>
                </a:solidFill>
                <a:latin typeface="+mn-ea"/>
              </a:rPr>
              <a:t>父</a:t>
            </a:r>
            <a:r>
              <a:rPr lang="ja-JP" altLang="en-US" sz="4200" dirty="0" smtClean="0">
                <a:solidFill>
                  <a:schemeClr val="bg1"/>
                </a:solidFill>
                <a:latin typeface="+mn-ea"/>
              </a:rPr>
              <a:t>の涙が　ある</a:t>
            </a:r>
            <a:r>
              <a:rPr lang="ja-JP" altLang="en-US" sz="4200" dirty="0">
                <a:solidFill>
                  <a:schemeClr val="bg1"/>
                </a:solidFill>
                <a:latin typeface="+mn-ea"/>
              </a:rPr>
              <a:t>所</a:t>
            </a:r>
            <a:r>
              <a:rPr lang="ja-JP" altLang="en-US" sz="4200" dirty="0" smtClean="0">
                <a:solidFill>
                  <a:schemeClr val="bg1"/>
                </a:solidFill>
                <a:latin typeface="+mn-ea"/>
              </a:rPr>
              <a:t>に</a:t>
            </a:r>
          </a:p>
          <a:p>
            <a:pPr>
              <a:lnSpc>
                <a:spcPts val="5500"/>
              </a:lnSpc>
              <a:buNone/>
            </a:pPr>
            <a:r>
              <a:rPr lang="ja-JP" altLang="en-US" sz="4200" dirty="0" smtClean="0">
                <a:solidFill>
                  <a:schemeClr val="bg1"/>
                </a:solidFill>
                <a:latin typeface="+mn-ea"/>
              </a:rPr>
              <a:t>我が涙も　ある</a:t>
            </a:r>
            <a:r>
              <a:rPr lang="ja-JP" altLang="en-US" sz="4200" dirty="0">
                <a:solidFill>
                  <a:schemeClr val="bg1"/>
                </a:solidFill>
                <a:latin typeface="+mn-ea"/>
              </a:rPr>
              <a:t>よう</a:t>
            </a:r>
            <a:r>
              <a:rPr lang="ja-JP" altLang="en-US" sz="4200" dirty="0" smtClean="0">
                <a:solidFill>
                  <a:schemeClr val="bg1"/>
                </a:solidFill>
                <a:latin typeface="+mn-ea"/>
              </a:rPr>
              <a:t>に　　</a:t>
            </a:r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467544" y="0"/>
            <a:ext cx="7772400" cy="1143000"/>
          </a:xfrm>
        </p:spPr>
        <p:txBody>
          <a:bodyPr/>
          <a:lstStyle/>
          <a:p>
            <a:pPr>
              <a:buNone/>
            </a:pPr>
            <a:r>
              <a:rPr lang="ja-JP" altLang="en-US" sz="2800" dirty="0">
                <a:latin typeface="+mj-ea"/>
              </a:rPr>
              <a:t>父</a:t>
            </a:r>
            <a:r>
              <a:rPr lang="ja-JP" altLang="en-US" sz="2800" dirty="0" smtClean="0">
                <a:latin typeface="+mj-ea"/>
              </a:rPr>
              <a:t>なる神の愛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5655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76064" y="1052736"/>
            <a:ext cx="8820472" cy="4392488"/>
          </a:xfrm>
        </p:spPr>
        <p:txBody>
          <a:bodyPr>
            <a:noAutofit/>
          </a:bodyPr>
          <a:lstStyle/>
          <a:p>
            <a:pPr>
              <a:lnSpc>
                <a:spcPts val="5500"/>
              </a:lnSpc>
              <a:buNone/>
            </a:pPr>
            <a:r>
              <a:rPr lang="ja-JP" altLang="en-US" sz="4200" dirty="0" smtClean="0">
                <a:solidFill>
                  <a:schemeClr val="bg1"/>
                </a:solidFill>
                <a:latin typeface="+mn-ea"/>
              </a:rPr>
              <a:t>父の見てる　一人の魂に</a:t>
            </a:r>
            <a:r>
              <a:rPr lang="ja-JP" altLang="en-US" sz="4200" dirty="0">
                <a:solidFill>
                  <a:schemeClr val="bg1"/>
                </a:solidFill>
                <a:latin typeface="+mn-ea"/>
              </a:rPr>
              <a:t>　</a:t>
            </a:r>
          </a:p>
          <a:p>
            <a:pPr>
              <a:lnSpc>
                <a:spcPts val="5500"/>
              </a:lnSpc>
              <a:buNone/>
            </a:pPr>
            <a:r>
              <a:rPr lang="ja-JP" altLang="en-US" sz="4200" dirty="0" smtClean="0">
                <a:solidFill>
                  <a:schemeClr val="bg1"/>
                </a:solidFill>
                <a:latin typeface="+mn-ea"/>
              </a:rPr>
              <a:t>我が目も　留まるように</a:t>
            </a:r>
          </a:p>
          <a:p>
            <a:pPr>
              <a:lnSpc>
                <a:spcPts val="5500"/>
              </a:lnSpc>
              <a:buNone/>
            </a:pPr>
            <a:r>
              <a:rPr lang="ja-JP" altLang="en-US" sz="4200" dirty="0">
                <a:solidFill>
                  <a:schemeClr val="bg1"/>
                </a:solidFill>
                <a:latin typeface="+mn-ea"/>
              </a:rPr>
              <a:t>父</a:t>
            </a:r>
            <a:r>
              <a:rPr lang="ja-JP" altLang="en-US" sz="4200" dirty="0" smtClean="0">
                <a:solidFill>
                  <a:schemeClr val="bg1"/>
                </a:solidFill>
                <a:latin typeface="+mn-ea"/>
              </a:rPr>
              <a:t>が哀れむ　暗闇の地に</a:t>
            </a:r>
          </a:p>
          <a:p>
            <a:pPr>
              <a:lnSpc>
                <a:spcPts val="5500"/>
              </a:lnSpc>
              <a:buNone/>
            </a:pPr>
            <a:r>
              <a:rPr lang="ja-JP" altLang="en-US" sz="4200" dirty="0" smtClean="0">
                <a:solidFill>
                  <a:schemeClr val="bg1"/>
                </a:solidFill>
                <a:latin typeface="+mn-ea"/>
              </a:rPr>
              <a:t>我が</a:t>
            </a:r>
            <a:r>
              <a:rPr lang="ja-JP" altLang="en-US" sz="4200" dirty="0">
                <a:solidFill>
                  <a:schemeClr val="bg1"/>
                </a:solidFill>
                <a:latin typeface="+mn-ea"/>
              </a:rPr>
              <a:t>足</a:t>
            </a:r>
            <a:r>
              <a:rPr lang="ja-JP" altLang="en-US" sz="4200" dirty="0" smtClean="0">
                <a:solidFill>
                  <a:schemeClr val="bg1"/>
                </a:solidFill>
                <a:latin typeface="+mn-ea"/>
              </a:rPr>
              <a:t>が　向かうように　　</a:t>
            </a:r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467544" y="0"/>
            <a:ext cx="7772400" cy="1143000"/>
          </a:xfrm>
        </p:spPr>
        <p:txBody>
          <a:bodyPr/>
          <a:lstStyle/>
          <a:p>
            <a:pPr>
              <a:buNone/>
            </a:pPr>
            <a:r>
              <a:rPr lang="ja-JP" altLang="en-US" sz="2800" dirty="0">
                <a:latin typeface="+mj-ea"/>
              </a:rPr>
              <a:t>父</a:t>
            </a:r>
            <a:r>
              <a:rPr lang="ja-JP" altLang="en-US" sz="2800" dirty="0" smtClean="0">
                <a:latin typeface="+mj-ea"/>
              </a:rPr>
              <a:t>なる神の愛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772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48072" y="1052736"/>
            <a:ext cx="8820472" cy="4392488"/>
          </a:xfrm>
        </p:spPr>
        <p:txBody>
          <a:bodyPr>
            <a:noAutofit/>
          </a:bodyPr>
          <a:lstStyle/>
          <a:p>
            <a:pPr>
              <a:lnSpc>
                <a:spcPts val="5500"/>
              </a:lnSpc>
              <a:buNone/>
            </a:pPr>
            <a:r>
              <a:rPr lang="ja-JP" altLang="en-US" sz="4200" dirty="0" smtClean="0">
                <a:solidFill>
                  <a:schemeClr val="bg1"/>
                </a:solidFill>
                <a:latin typeface="+mn-ea"/>
              </a:rPr>
              <a:t>我が心　父の思い知り </a:t>
            </a:r>
          </a:p>
          <a:p>
            <a:pPr>
              <a:lnSpc>
                <a:spcPts val="5500"/>
              </a:lnSpc>
              <a:buNone/>
            </a:pPr>
            <a:r>
              <a:rPr lang="ja-JP" altLang="en-US" sz="4200" dirty="0" smtClean="0">
                <a:solidFill>
                  <a:schemeClr val="bg1"/>
                </a:solidFill>
                <a:latin typeface="+mn-ea"/>
              </a:rPr>
              <a:t>御心と　ひとつになるように</a:t>
            </a:r>
          </a:p>
          <a:p>
            <a:pPr>
              <a:lnSpc>
                <a:spcPts val="5500"/>
              </a:lnSpc>
              <a:buNone/>
            </a:pPr>
            <a:r>
              <a:rPr lang="ja-JP" altLang="en-US" sz="4200" dirty="0" smtClean="0">
                <a:solidFill>
                  <a:schemeClr val="bg1"/>
                </a:solidFill>
                <a:latin typeface="+mn-ea"/>
              </a:rPr>
              <a:t>我がすべて　父の思い知り</a:t>
            </a:r>
          </a:p>
          <a:p>
            <a:pPr>
              <a:lnSpc>
                <a:spcPts val="5500"/>
              </a:lnSpc>
              <a:buNone/>
            </a:pPr>
            <a:r>
              <a:rPr lang="ja-JP" altLang="en-US" sz="4200" dirty="0" smtClean="0">
                <a:solidFill>
                  <a:schemeClr val="bg1"/>
                </a:solidFill>
                <a:latin typeface="+mn-ea"/>
              </a:rPr>
              <a:t>御心を　歩めるように</a:t>
            </a:r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467544" y="0"/>
            <a:ext cx="7772400" cy="1143000"/>
          </a:xfrm>
        </p:spPr>
        <p:txBody>
          <a:bodyPr/>
          <a:lstStyle/>
          <a:p>
            <a:pPr>
              <a:buNone/>
            </a:pPr>
            <a:r>
              <a:rPr lang="ja-JP" altLang="en-US" sz="2800" dirty="0">
                <a:latin typeface="+mj-ea"/>
              </a:rPr>
              <a:t>父</a:t>
            </a:r>
            <a:r>
              <a:rPr lang="ja-JP" altLang="en-US" sz="2800" dirty="0" smtClean="0">
                <a:latin typeface="+mj-ea"/>
              </a:rPr>
              <a:t>なる神の愛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337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9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0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1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1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1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5116</TotalTime>
  <Words>26</Words>
  <Application>Microsoft Office PowerPoint</Application>
  <PresentationFormat>画面に合わせる (4:3)</PresentationFormat>
  <Paragraphs>18</Paragraphs>
  <Slides>3</Slides>
  <Notes>3</Notes>
  <HiddenSlides>0</HiddenSlides>
  <MMClips>0</MMClips>
  <ScaleCrop>false</ScaleCrop>
  <HeadingPairs>
    <vt:vector size="4" baseType="variant">
      <vt:variant>
        <vt:lpstr>テーマ</vt:lpstr>
      </vt:variant>
      <vt:variant>
        <vt:i4>14</vt:i4>
      </vt:variant>
      <vt:variant>
        <vt:lpstr>スライド タイトル</vt:lpstr>
      </vt:variant>
      <vt:variant>
        <vt:i4>3</vt:i4>
      </vt:variant>
    </vt:vector>
  </HeadingPairs>
  <TitlesOfParts>
    <vt:vector size="17" baseType="lpstr">
      <vt:lpstr>Office テーマ</vt:lpstr>
      <vt:lpstr>1_Office テーマ</vt:lpstr>
      <vt:lpstr>2_Office テーマ</vt:lpstr>
      <vt:lpstr>3_Office テーマ</vt:lpstr>
      <vt:lpstr>4_Office テーマ</vt:lpstr>
      <vt:lpstr>5_Office テーマ</vt:lpstr>
      <vt:lpstr>6_Office テーマ</vt:lpstr>
      <vt:lpstr>7_Office テーマ</vt:lpstr>
      <vt:lpstr>8_Office テーマ</vt:lpstr>
      <vt:lpstr>9_Office テーマ</vt:lpstr>
      <vt:lpstr>10_Office テーマ</vt:lpstr>
      <vt:lpstr>11_Office テーマ</vt:lpstr>
      <vt:lpstr>12_Office テーマ</vt:lpstr>
      <vt:lpstr>13_Office テーマ</vt:lpstr>
      <vt:lpstr>父なる神の愛</vt:lpstr>
      <vt:lpstr>父なる神の愛</vt:lpstr>
      <vt:lpstr>父なる神の愛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jimu</cp:lastModifiedBy>
  <cp:revision>773</cp:revision>
  <dcterms:created xsi:type="dcterms:W3CDTF">2006-04-22T13:04:33Z</dcterms:created>
  <dcterms:modified xsi:type="dcterms:W3CDTF">2018-06-03T03:47:33Z</dcterms:modified>
</cp:coreProperties>
</file>