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434" r:id="rId14"/>
    <p:sldId id="1479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434"/>
            <p14:sldId id="14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64" d="100"/>
          <a:sy n="64" d="100"/>
        </p:scale>
        <p:origin x="3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41703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4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手のひらを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イエスの　偉大さ　永久に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変わらない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今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も　生きて　共におられるから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641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手のひらを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836712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手のひらを　手のひらを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あなたに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むけ　たたえる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心つくし　心つくし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賛美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を歌う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09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10</Words>
  <Application>Microsoft Office PowerPoint</Application>
  <PresentationFormat>画面に合わせる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手のひらを</vt:lpstr>
      <vt:lpstr>手のひらを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髙野千春</cp:lastModifiedBy>
  <cp:revision>593</cp:revision>
  <dcterms:created xsi:type="dcterms:W3CDTF">2006-04-22T13:04:33Z</dcterms:created>
  <dcterms:modified xsi:type="dcterms:W3CDTF">2018-03-04T00:42:09Z</dcterms:modified>
</cp:coreProperties>
</file>