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6"/>
  </p:notesMasterIdLst>
  <p:sldIdLst>
    <p:sldId id="1004" r:id="rId12"/>
    <p:sldId id="998" r:id="rId13"/>
    <p:sldId id="1005" r:id="rId14"/>
    <p:sldId id="1006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004"/>
            <p14:sldId id="998"/>
            <p14:sldId id="1005"/>
            <p14:sldId id="1006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55" d="100"/>
          <a:sy n="55" d="100"/>
        </p:scale>
        <p:origin x="-2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どんな時でも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どんな時でも わたしは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賛美を決して やめることない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それは あなたが わたしを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愛してること 知ってるから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21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どんな時でも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どんな場所でも わたしは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賛美を決して やめることない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それは あなたが わたしと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一緒にいて 守っているから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どんな時でも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いまもあなたが いちばん必要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すべてを 満たしてくれる おかた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恵みに 応え 目を上げ 歌う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賛美を やめることはない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いつも いつまで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も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66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どんな時でも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賛美は永遠に 賛美は永遠に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賛美は永遠に あなたに</a:t>
            </a:r>
          </a:p>
          <a:p>
            <a:pPr>
              <a:lnSpc>
                <a:spcPts val="6000"/>
              </a:lnSpc>
              <a:buNone/>
            </a:pPr>
            <a:r>
              <a:rPr lang="en-US" altLang="ja-JP" sz="4400" dirty="0">
                <a:solidFill>
                  <a:schemeClr val="bg1"/>
                </a:solidFill>
                <a:latin typeface="+mn-ea"/>
                <a:ea typeface="+mn-ea"/>
              </a:rPr>
              <a:t>×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３</a:t>
            </a:r>
          </a:p>
        </p:txBody>
      </p:sp>
      <p:sp>
        <p:nvSpPr>
          <p:cNvPr id="5" name="左大かっこ 4"/>
          <p:cNvSpPr/>
          <p:nvPr/>
        </p:nvSpPr>
        <p:spPr>
          <a:xfrm>
            <a:off x="323528" y="1412776"/>
            <a:ext cx="140694" cy="872657"/>
          </a:xfrm>
          <a:prstGeom prst="leftBracket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69338" tIns="84669" rIns="169338" bIns="84669" rtlCol="0" anchor="ctr"/>
          <a:lstStyle/>
          <a:p>
            <a:pPr algn="ctr">
              <a:buNone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56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12</Words>
  <Application>Microsoft Office PowerPoint</Application>
  <PresentationFormat>画面に合わせる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4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どんな時でも</vt:lpstr>
      <vt:lpstr>どんな時でも</vt:lpstr>
      <vt:lpstr>どんな時でも</vt:lpstr>
      <vt:lpstr>どんな時でも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343</cp:revision>
  <dcterms:created xsi:type="dcterms:W3CDTF">2006-04-22T13:04:33Z</dcterms:created>
  <dcterms:modified xsi:type="dcterms:W3CDTF">2016-06-12T04:29:40Z</dcterms:modified>
</cp:coreProperties>
</file>