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1004" r:id="rId3"/>
    <p:sldId id="998" r:id="rId4"/>
    <p:sldId id="1006" r:id="rId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004"/>
            <p14:sldId id="998"/>
            <p14:sldId id="1006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78" d="100"/>
          <a:sy n="78" d="100"/>
        </p:scale>
        <p:origin x="101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2022/1/28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>
                <a:latin typeface="+mn-ea"/>
                <a:ea typeface="+mn-ea"/>
              </a:rPr>
              <a:t>届けたい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62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届けたい 心込めて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あるがままのこの歌を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忘れない あなただけが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ただ一つの道だから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9215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>
                <a:latin typeface="+mn-ea"/>
                <a:ea typeface="+mn-ea"/>
              </a:rPr>
              <a:t>届けたい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60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いつまでも 消えはしない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その光はあなたの愛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この世界 照らし続け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真理の道 示される</a:t>
            </a:r>
            <a:r>
              <a:rPr lang="ja-JP" altLang="en-US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>
                <a:latin typeface="+mn-ea"/>
                <a:ea typeface="+mn-ea"/>
              </a:rPr>
              <a:t>届けたい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62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暗闇が心を襲っても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ともし火は輝いて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明日へと想いは続いてく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主とともに どこまでも</a:t>
            </a:r>
          </a:p>
        </p:txBody>
      </p:sp>
    </p:spTree>
    <p:extLst>
      <p:ext uri="{BB962C8B-B14F-4D97-AF65-F5344CB8AC3E}">
        <p14:creationId xmlns:p14="http://schemas.microsoft.com/office/powerpoint/2010/main" val="4263567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65</Words>
  <Application>Microsoft Office PowerPoint</Application>
  <PresentationFormat>画面に合わせる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届けたい</vt:lpstr>
      <vt:lpstr>届けたい</vt:lpstr>
      <vt:lpstr>届けたい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</cp:lastModifiedBy>
  <cp:revision>344</cp:revision>
  <dcterms:created xsi:type="dcterms:W3CDTF">2006-04-22T13:04:33Z</dcterms:created>
  <dcterms:modified xsi:type="dcterms:W3CDTF">2022-01-28T08:59:53Z</dcterms:modified>
</cp:coreProperties>
</file>