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975" r:id="rId3"/>
    <p:sldId id="977" r:id="rId4"/>
    <p:sldId id="976" r:id="rId5"/>
    <p:sldId id="978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975"/>
            <p14:sldId id="977"/>
            <p14:sldId id="976"/>
            <p14:sldId id="9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78" d="100"/>
          <a:sy n="78" d="100"/>
        </p:scale>
        <p:origin x="15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2022/10/30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398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232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148063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2022/10/30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花　も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１ ここに　泉はわく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涙を　過ぎる時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やがて　実を結び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笑い声に　満ちる</a:t>
            </a:r>
          </a:p>
        </p:txBody>
      </p:sp>
    </p:spTree>
    <p:extLst>
      <p:ext uri="{BB962C8B-B14F-4D97-AF65-F5344CB8AC3E}">
        <p14:creationId xmlns:p14="http://schemas.microsoft.com/office/powerpoint/2010/main" val="1767375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花　も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花も　雲も　風も　大海も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奏でよ　奏でよ　イエスを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空に響け　歌えたましいよ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めぐみを　めぐみを　めぐみを　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436096" y="940658"/>
            <a:ext cx="1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ja-JP" altLang="en-US" sz="1800" b="1" dirty="0">
                <a:solidFill>
                  <a:srgbClr val="FFFFFF"/>
                </a:solidFill>
                <a:latin typeface="+mn-ea"/>
                <a:ea typeface="+mn-ea"/>
              </a:rPr>
              <a:t>う     み</a:t>
            </a:r>
          </a:p>
        </p:txBody>
      </p:sp>
    </p:spTree>
    <p:extLst>
      <p:ext uri="{BB962C8B-B14F-4D97-AF65-F5344CB8AC3E}">
        <p14:creationId xmlns:p14="http://schemas.microsoft.com/office/powerpoint/2010/main" val="761794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花　も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２ あおげ　天は開き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僕らは　見るだろう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やがて　花は咲き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栄光の　主が来られる</a:t>
            </a:r>
          </a:p>
        </p:txBody>
      </p:sp>
    </p:spTree>
    <p:extLst>
      <p:ext uri="{BB962C8B-B14F-4D97-AF65-F5344CB8AC3E}">
        <p14:creationId xmlns:p14="http://schemas.microsoft.com/office/powerpoint/2010/main" val="207497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344816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花　も</a:t>
            </a:r>
            <a:endParaRPr lang="ja-JP" altLang="en-US" sz="2800" dirty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花も　雲も　風も　大海も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奏でよ　奏でよ　イエスを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空に</a:t>
            </a:r>
            <a:r>
              <a:rPr lang="ja-JP" altLang="en-US" sz="4400">
                <a:solidFill>
                  <a:schemeClr val="bg1"/>
                </a:solidFill>
                <a:latin typeface="+mn-ea"/>
              </a:rPr>
              <a:t>響け　歌えた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ましいよ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めぐみを　めぐみを　めぐみを　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436096" y="940658"/>
            <a:ext cx="12961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ja-JP" altLang="en-US" sz="1800" b="1" dirty="0">
                <a:solidFill>
                  <a:srgbClr val="FFFFFF"/>
                </a:solidFill>
                <a:latin typeface="+mn-ea"/>
                <a:ea typeface="+mn-ea"/>
              </a:rPr>
              <a:t>う     み</a:t>
            </a:r>
          </a:p>
        </p:txBody>
      </p:sp>
    </p:spTree>
    <p:extLst>
      <p:ext uri="{BB962C8B-B14F-4D97-AF65-F5344CB8AC3E}">
        <p14:creationId xmlns:p14="http://schemas.microsoft.com/office/powerpoint/2010/main" val="3341882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2406</TotalTime>
  <Words>113</Words>
  <Application>Microsoft Office PowerPoint</Application>
  <PresentationFormat>画面に合わせる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花　も</vt:lpstr>
      <vt:lpstr>花　も</vt:lpstr>
      <vt:lpstr>花　も</vt:lpstr>
      <vt:lpstr>花　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</cp:lastModifiedBy>
  <cp:revision>328</cp:revision>
  <dcterms:created xsi:type="dcterms:W3CDTF">2006-04-22T13:04:33Z</dcterms:created>
  <dcterms:modified xsi:type="dcterms:W3CDTF">2022-10-30T03:17:06Z</dcterms:modified>
</cp:coreProperties>
</file>