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00.xml" ContentType="application/vnd.openxmlformats-officedocument.presentationml.slideLayout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slideLayouts/slideLayout249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slideLayouts/slideLayout253.xml" ContentType="application/vnd.openxmlformats-officedocument.presentationml.slideLayout+xml"/>
  <Override PartName="/ppt/slideLayouts/slideLayout254.xml" ContentType="application/vnd.openxmlformats-officedocument.presentationml.slideLayout+xml"/>
  <Override PartName="/ppt/slideLayouts/slideLayout255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57.xml" ContentType="application/vnd.openxmlformats-officedocument.presentationml.slideLayout+xml"/>
  <Override PartName="/ppt/slideLayouts/slideLayout258.xml" ContentType="application/vnd.openxmlformats-officedocument.presentationml.slideLayout+xml"/>
  <Override PartName="/ppt/slideLayouts/slideLayout259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60.xml" ContentType="application/vnd.openxmlformats-officedocument.presentationml.slideLayout+xml"/>
  <Override PartName="/ppt/slideLayouts/slideLayout261.xml" ContentType="application/vnd.openxmlformats-officedocument.presentationml.slideLayout+xml"/>
  <Override PartName="/ppt/slideLayouts/slideLayout262.xml" ContentType="application/vnd.openxmlformats-officedocument.presentationml.slideLayout+xml"/>
  <Override PartName="/ppt/slideLayouts/slideLayout263.xml" ContentType="application/vnd.openxmlformats-officedocument.presentationml.slideLayout+xml"/>
  <Override PartName="/ppt/slideLayouts/slideLayout264.xml" ContentType="application/vnd.openxmlformats-officedocument.presentationml.slideLayout+xml"/>
  <Override PartName="/ppt/slideLayouts/slideLayout265.xml" ContentType="application/vnd.openxmlformats-officedocument.presentationml.slideLayout+xml"/>
  <Override PartName="/ppt/slideLayouts/slideLayout266.xml" ContentType="application/vnd.openxmlformats-officedocument.presentationml.slideLayout+xml"/>
  <Override PartName="/ppt/slideLayouts/slideLayout267.xml" ContentType="application/vnd.openxmlformats-officedocument.presentationml.slideLayout+xml"/>
  <Override PartName="/ppt/slideLayouts/slideLayout268.xml" ContentType="application/vnd.openxmlformats-officedocument.presentationml.slideLayout+xml"/>
  <Override PartName="/ppt/slideLayouts/slideLayout269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70.xml" ContentType="application/vnd.openxmlformats-officedocument.presentationml.slideLayout+xml"/>
  <Override PartName="/ppt/slideLayouts/slideLayout271.xml" ContentType="application/vnd.openxmlformats-officedocument.presentationml.slideLayout+xml"/>
  <Override PartName="/ppt/slideLayouts/slideLayout272.xml" ContentType="application/vnd.openxmlformats-officedocument.presentationml.slideLayout+xml"/>
  <Override PartName="/ppt/slideLayouts/slideLayout273.xml" ContentType="application/vnd.openxmlformats-officedocument.presentationml.slideLayout+xml"/>
  <Override PartName="/ppt/slideLayouts/slideLayout274.xml" ContentType="application/vnd.openxmlformats-officedocument.presentationml.slideLayout+xml"/>
  <Override PartName="/ppt/slideLayouts/slideLayout275.xml" ContentType="application/vnd.openxmlformats-officedocument.presentationml.slideLayout+xml"/>
  <Override PartName="/ppt/slideLayouts/slideLayout276.xml" ContentType="application/vnd.openxmlformats-officedocument.presentationml.slideLayout+xml"/>
  <Override PartName="/ppt/slideLayouts/slideLayout277.xml" ContentType="application/vnd.openxmlformats-officedocument.presentationml.slideLayout+xml"/>
  <Override PartName="/ppt/slideLayouts/slideLayout278.xml" ContentType="application/vnd.openxmlformats-officedocument.presentationml.slideLayout+xml"/>
  <Override PartName="/ppt/slideLayouts/slideLayout27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80.xml" ContentType="application/vnd.openxmlformats-officedocument.presentationml.slideLayout+xml"/>
  <Override PartName="/ppt/slideLayouts/slideLayout281.xml" ContentType="application/vnd.openxmlformats-officedocument.presentationml.slideLayout+xml"/>
  <Override PartName="/ppt/slideLayouts/slideLayout282.xml" ContentType="application/vnd.openxmlformats-officedocument.presentationml.slideLayout+xml"/>
  <Override PartName="/ppt/slideLayouts/slideLayout283.xml" ContentType="application/vnd.openxmlformats-officedocument.presentationml.slideLayout+xml"/>
  <Override PartName="/ppt/slideLayouts/slideLayout284.xml" ContentType="application/vnd.openxmlformats-officedocument.presentationml.slideLayout+xml"/>
  <Override PartName="/ppt/slideLayouts/slideLayout285.xml" ContentType="application/vnd.openxmlformats-officedocument.presentationml.slideLayout+xml"/>
  <Override PartName="/ppt/slideLayouts/slideLayout286.xml" ContentType="application/vnd.openxmlformats-officedocument.presentationml.slideLayout+xml"/>
  <Override PartName="/ppt/slideLayouts/slideLayout287.xml" ContentType="application/vnd.openxmlformats-officedocument.presentationml.slideLayout+xml"/>
  <Override PartName="/ppt/slideLayouts/slideLayout288.xml" ContentType="application/vnd.openxmlformats-officedocument.presentationml.slideLayout+xml"/>
  <Override PartName="/ppt/slideLayouts/slideLayout289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90.xml" ContentType="application/vnd.openxmlformats-officedocument.presentationml.slideLayout+xml"/>
  <Override PartName="/ppt/slideLayouts/slideLayout291.xml" ContentType="application/vnd.openxmlformats-officedocument.presentationml.slideLayout+xml"/>
  <Override PartName="/ppt/slideLayouts/slideLayout292.xml" ContentType="application/vnd.openxmlformats-officedocument.presentationml.slideLayout+xml"/>
  <Override PartName="/ppt/slideLayouts/slideLayout293.xml" ContentType="application/vnd.openxmlformats-officedocument.presentationml.slideLayout+xml"/>
  <Override PartName="/ppt/slideLayouts/slideLayout294.xml" ContentType="application/vnd.openxmlformats-officedocument.presentationml.slideLayout+xml"/>
  <Override PartName="/ppt/slideLayouts/slideLayout295.xml" ContentType="application/vnd.openxmlformats-officedocument.presentationml.slideLayout+xml"/>
  <Override PartName="/ppt/slideLayouts/slideLayout296.xml" ContentType="application/vnd.openxmlformats-officedocument.presentationml.slideLayout+xml"/>
  <Override PartName="/ppt/slideLayouts/slideLayout297.xml" ContentType="application/vnd.openxmlformats-officedocument.presentationml.slideLayout+xml"/>
  <Override PartName="/ppt/slideLayouts/slideLayout298.xml" ContentType="application/vnd.openxmlformats-officedocument.presentationml.slideLayout+xml"/>
  <Override PartName="/ppt/slideLayouts/slideLayout29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00.xml" ContentType="application/vnd.openxmlformats-officedocument.presentationml.slideLayout+xml"/>
  <Override PartName="/ppt/slideLayouts/slideLayout301.xml" ContentType="application/vnd.openxmlformats-officedocument.presentationml.slideLayout+xml"/>
  <Override PartName="/ppt/slideLayouts/slideLayout302.xml" ContentType="application/vnd.openxmlformats-officedocument.presentationml.slideLayout+xml"/>
  <Override PartName="/ppt/slideLayouts/slideLayout303.xml" ContentType="application/vnd.openxmlformats-officedocument.presentationml.slideLayout+xml"/>
  <Override PartName="/ppt/slideLayouts/slideLayout304.xml" ContentType="application/vnd.openxmlformats-officedocument.presentationml.slideLayout+xml"/>
  <Override PartName="/ppt/slideLayouts/slideLayout305.xml" ContentType="application/vnd.openxmlformats-officedocument.presentationml.slideLayout+xml"/>
  <Override PartName="/ppt/slideLayouts/slideLayout306.xml" ContentType="application/vnd.openxmlformats-officedocument.presentationml.slideLayout+xml"/>
  <Override PartName="/ppt/slideLayouts/slideLayout307.xml" ContentType="application/vnd.openxmlformats-officedocument.presentationml.slideLayout+xml"/>
  <Override PartName="/ppt/slideLayouts/slideLayout308.xml" ContentType="application/vnd.openxmlformats-officedocument.presentationml.slideLayout+xml"/>
  <Override PartName="/ppt/slideLayouts/slideLayout30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10.xml" ContentType="application/vnd.openxmlformats-officedocument.presentationml.slideLayout+xml"/>
  <Override PartName="/ppt/slideLayouts/slideLayout311.xml" ContentType="application/vnd.openxmlformats-officedocument.presentationml.slideLayout+xml"/>
  <Override PartName="/ppt/slideLayouts/slideLayout312.xml" ContentType="application/vnd.openxmlformats-officedocument.presentationml.slideLayout+xml"/>
  <Override PartName="/ppt/slideLayouts/slideLayout313.xml" ContentType="application/vnd.openxmlformats-officedocument.presentationml.slideLayout+xml"/>
  <Override PartName="/ppt/slideLayouts/slideLayout314.xml" ContentType="application/vnd.openxmlformats-officedocument.presentationml.slideLayout+xml"/>
  <Override PartName="/ppt/slideLayouts/slideLayout315.xml" ContentType="application/vnd.openxmlformats-officedocument.presentationml.slideLayout+xml"/>
  <Override PartName="/ppt/slideLayouts/slideLayout316.xml" ContentType="application/vnd.openxmlformats-officedocument.presentationml.slideLayout+xml"/>
  <Override PartName="/ppt/slideLayouts/slideLayout317.xml" ContentType="application/vnd.openxmlformats-officedocument.presentationml.slideLayout+xml"/>
  <Override PartName="/ppt/slideLayouts/slideLayout318.xml" ContentType="application/vnd.openxmlformats-officedocument.presentationml.slideLayout+xml"/>
  <Override PartName="/ppt/slideLayouts/slideLayout319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Masters/slideMaster27.xml" ContentType="application/vnd.openxmlformats-officedocument.presentationml.slideMaster+xml"/>
  <Override PartName="/ppt/slideMasters/slideMaster28.xml" ContentType="application/vnd.openxmlformats-officedocument.presentationml.slideMaster+xml"/>
  <Override PartName="/ppt/slideMasters/slideMaster29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ppt/theme/theme2.xml" ContentType="application/vnd.openxmlformats-officedocument.theme+xml"/>
  <Override PartName="/ppt/theme/theme20.xml" ContentType="application/vnd.openxmlformats-officedocument.theme+xml"/>
  <Override PartName="/ppt/theme/theme21.xml" ContentType="application/vnd.openxmlformats-officedocument.theme+xml"/>
  <Override PartName="/ppt/theme/theme22.xml" ContentType="application/vnd.openxmlformats-officedocument.theme+xml"/>
  <Override PartName="/ppt/theme/theme23.xml" ContentType="application/vnd.openxmlformats-officedocument.theme+xml"/>
  <Override PartName="/ppt/theme/theme24.xml" ContentType="application/vnd.openxmlformats-officedocument.theme+xml"/>
  <Override PartName="/ppt/theme/theme25.xml" ContentType="application/vnd.openxmlformats-officedocument.theme+xml"/>
  <Override PartName="/ppt/theme/theme26.xml" ContentType="application/vnd.openxmlformats-officedocument.theme+xml"/>
  <Override PartName="/ppt/theme/theme27.xml" ContentType="application/vnd.openxmlformats-officedocument.theme+xml"/>
  <Override PartName="/ppt/theme/theme28.xml" ContentType="application/vnd.openxmlformats-officedocument.theme+xml"/>
  <Override PartName="/ppt/theme/theme29.xml" ContentType="application/vnd.openxmlformats-officedocument.theme+xml"/>
  <Override PartName="/ppt/theme/theme3.xml" ContentType="application/vnd.openxmlformats-officedocument.theme+xml"/>
  <Override PartName="/ppt/theme/theme30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817" r:id="rId3"/>
    <p:sldMasterId id="2147483841" r:id="rId4"/>
    <p:sldMasterId id="2147483853" r:id="rId5"/>
    <p:sldMasterId id="2147483902" r:id="rId6"/>
    <p:sldMasterId id="2147483927" r:id="rId7"/>
    <p:sldMasterId id="2147483939" r:id="rId8"/>
    <p:sldMasterId id="2147483951" r:id="rId9"/>
    <p:sldMasterId id="2147483988" r:id="rId10"/>
    <p:sldMasterId id="2147484000" r:id="rId11"/>
    <p:sldMasterId id="2147484012" r:id="rId12"/>
    <p:sldMasterId id="2147484036" r:id="rId13"/>
    <p:sldMasterId id="2147484048" r:id="rId14"/>
    <p:sldMasterId id="2147484073" r:id="rId15"/>
    <p:sldMasterId id="2147484097" r:id="rId16"/>
    <p:sldMasterId id="2147484109" r:id="rId17"/>
    <p:sldMasterId id="2147484121" r:id="rId18"/>
    <p:sldMasterId id="2147484133" r:id="rId19"/>
    <p:sldMasterId id="2147484158" r:id="rId20"/>
    <p:sldMasterId id="2147484170" r:id="rId21"/>
    <p:sldMasterId id="2147484182" r:id="rId22"/>
    <p:sldMasterId id="2147484218" r:id="rId23"/>
    <p:sldMasterId id="2147484230" r:id="rId24"/>
    <p:sldMasterId id="2147484242" r:id="rId25"/>
    <p:sldMasterId id="2147484267" r:id="rId26"/>
    <p:sldMasterId id="2147484279" r:id="rId27"/>
    <p:sldMasterId id="2147484291" r:id="rId28"/>
    <p:sldMasterId id="2147484315" r:id="rId29"/>
  </p:sldMasterIdLst>
  <p:notesMasterIdLst>
    <p:notesMasterId r:id="rId34"/>
  </p:notesMasterIdLst>
  <p:sldIdLst>
    <p:sldId id="1981" r:id="rId30"/>
    <p:sldId id="1982" r:id="rId31"/>
    <p:sldId id="1983" r:id="rId32"/>
    <p:sldId id="1984" r:id="rId3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4164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08313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62459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16616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70757" algn="l" defTabSz="908313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24919" algn="l" defTabSz="908313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179066" algn="l" defTabSz="908313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33226" algn="l" defTabSz="908313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1981"/>
            <p14:sldId id="1982"/>
            <p14:sldId id="1983"/>
            <p14:sldId id="198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00CC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15" autoAdjust="0"/>
    <p:restoredTop sz="90943" autoAdjust="0"/>
  </p:normalViewPr>
  <p:slideViewPr>
    <p:cSldViewPr>
      <p:cViewPr>
        <p:scale>
          <a:sx n="50" d="100"/>
          <a:sy n="50" d="100"/>
        </p:scale>
        <p:origin x="-1992" y="-792"/>
      </p:cViewPr>
      <p:guideLst>
        <p:guide orient="horz" pos="216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Master" Target="slideMasters/slideMaster13.xml"/><Relationship Id="rId14" Type="http://schemas.openxmlformats.org/officeDocument/2006/relationships/slideMaster" Target="slideMasters/slideMaster14.xml"/><Relationship Id="rId15" Type="http://schemas.openxmlformats.org/officeDocument/2006/relationships/slideMaster" Target="slideMasters/slideMaster15.xml"/><Relationship Id="rId16" Type="http://schemas.openxmlformats.org/officeDocument/2006/relationships/slideMaster" Target="slideMasters/slideMaster16.xml"/><Relationship Id="rId17" Type="http://schemas.openxmlformats.org/officeDocument/2006/relationships/slideMaster" Target="slideMasters/slideMaster17.xml"/><Relationship Id="rId18" Type="http://schemas.openxmlformats.org/officeDocument/2006/relationships/slideMaster" Target="slideMasters/slideMaster18.xml"/><Relationship Id="rId19" Type="http://schemas.openxmlformats.org/officeDocument/2006/relationships/slideMaster" Target="slideMasters/slideMaster19.xml"/><Relationship Id="rId20" Type="http://schemas.openxmlformats.org/officeDocument/2006/relationships/slideMaster" Target="slideMasters/slideMaster20.xml"/><Relationship Id="rId21" Type="http://schemas.openxmlformats.org/officeDocument/2006/relationships/slideMaster" Target="slideMasters/slideMaster21.xml"/><Relationship Id="rId22" Type="http://schemas.openxmlformats.org/officeDocument/2006/relationships/slideMaster" Target="slideMasters/slideMaster22.xml"/><Relationship Id="rId23" Type="http://schemas.openxmlformats.org/officeDocument/2006/relationships/slideMaster" Target="slideMasters/slideMaster23.xml"/><Relationship Id="rId24" Type="http://schemas.openxmlformats.org/officeDocument/2006/relationships/slideMaster" Target="slideMasters/slideMaster24.xml"/><Relationship Id="rId25" Type="http://schemas.openxmlformats.org/officeDocument/2006/relationships/slideMaster" Target="slideMasters/slideMaster25.xml"/><Relationship Id="rId26" Type="http://schemas.openxmlformats.org/officeDocument/2006/relationships/slideMaster" Target="slideMasters/slideMaster26.xml"/><Relationship Id="rId27" Type="http://schemas.openxmlformats.org/officeDocument/2006/relationships/slideMaster" Target="slideMasters/slideMaster27.xml"/><Relationship Id="rId28" Type="http://schemas.openxmlformats.org/officeDocument/2006/relationships/slideMaster" Target="slideMasters/slideMaster28.xml"/><Relationship Id="rId29" Type="http://schemas.openxmlformats.org/officeDocument/2006/relationships/slideMaster" Target="slideMasters/slideMaster29.xml"/><Relationship Id="rId30" Type="http://schemas.openxmlformats.org/officeDocument/2006/relationships/slide" Target="slides/slide1.xml"/><Relationship Id="rId31" Type="http://schemas.openxmlformats.org/officeDocument/2006/relationships/slide" Target="slides/slide2.xml"/><Relationship Id="rId32" Type="http://schemas.openxmlformats.org/officeDocument/2006/relationships/slide" Target="slides/slide3.xml"/><Relationship Id="rId33" Type="http://schemas.openxmlformats.org/officeDocument/2006/relationships/slide" Target="slides/slide4.xml"/><Relationship Id="rId34" Type="http://schemas.openxmlformats.org/officeDocument/2006/relationships/notesMaster" Target="notesMasters/notesMaster1.xml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2021/11/28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08313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1pPr>
    <a:lvl2pPr marL="454164" algn="l" defTabSz="908313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2pPr>
    <a:lvl3pPr marL="908313" algn="l" defTabSz="908313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3pPr>
    <a:lvl4pPr marL="1362459" algn="l" defTabSz="908313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4pPr>
    <a:lvl5pPr marL="1816616" algn="l" defTabSz="908313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5pPr>
    <a:lvl6pPr marL="2270757" algn="l" defTabSz="908313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6pPr>
    <a:lvl7pPr marL="2724919" algn="l" defTabSz="908313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7pPr>
    <a:lvl8pPr marL="3179066" algn="l" defTabSz="908313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8pPr>
    <a:lvl9pPr marL="3633226" algn="l" defTabSz="908313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lang="ja-JP" altLang="en-US" smtClean="0">
                <a:solidFill>
                  <a:prstClr val="black"/>
                </a:solidFill>
              </a:rPr>
              <a:pPr/>
              <a:t>2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lang="ja-JP" altLang="en-US" smtClean="0">
                <a:solidFill>
                  <a:prstClr val="black"/>
                </a:solidFill>
              </a:rPr>
              <a:pPr/>
              <a:t>3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lang="ja-JP" altLang="en-US" smtClean="0">
                <a:solidFill>
                  <a:prstClr val="black"/>
                </a:solidFill>
              </a:rPr>
              <a:pPr/>
              <a:t>4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2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4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083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2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16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07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24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79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33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10322990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920836373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182309195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563644140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76150717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771337442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42065383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1017265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4023526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87097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71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71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13579038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7907588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481954592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915517810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56096488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7054926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95072527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0058432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988854401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12790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4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083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2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16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07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24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79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33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16529995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179065958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12265232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4403697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488321418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45907767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157184453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17256276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496848299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936869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30166036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89512097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112542040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98394665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93958747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80001332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47758159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199631252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900143656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800274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416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0831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245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166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075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2491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790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3322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57333573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11766281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59196960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56114538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16828992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44142098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61503189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22412112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90684353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904951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52457973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5933655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33533342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179490475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65922691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80473295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4244131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765799666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5625258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38719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80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4164" indent="0">
              <a:buNone/>
              <a:defRPr sz="2000" b="1"/>
            </a:lvl2pPr>
            <a:lvl3pPr marL="908313" indent="0">
              <a:buNone/>
              <a:defRPr sz="1900" b="1"/>
            </a:lvl3pPr>
            <a:lvl4pPr marL="1362459" indent="0">
              <a:buNone/>
              <a:defRPr sz="1700" b="1"/>
            </a:lvl4pPr>
            <a:lvl5pPr marL="1816616" indent="0">
              <a:buNone/>
              <a:defRPr sz="1700" b="1"/>
            </a:lvl5pPr>
            <a:lvl6pPr marL="2270757" indent="0">
              <a:buNone/>
              <a:defRPr sz="1700" b="1"/>
            </a:lvl6pPr>
            <a:lvl7pPr marL="2724919" indent="0">
              <a:buNone/>
              <a:defRPr sz="1700" b="1"/>
            </a:lvl7pPr>
            <a:lvl8pPr marL="3179066" indent="0">
              <a:buNone/>
              <a:defRPr sz="1700" b="1"/>
            </a:lvl8pPr>
            <a:lvl9pPr marL="3633226" indent="0">
              <a:buNone/>
              <a:defRPr sz="17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80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10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4164" indent="0">
              <a:buNone/>
              <a:defRPr sz="2000" b="1"/>
            </a:lvl2pPr>
            <a:lvl3pPr marL="908313" indent="0">
              <a:buNone/>
              <a:defRPr sz="1900" b="1"/>
            </a:lvl3pPr>
            <a:lvl4pPr marL="1362459" indent="0">
              <a:buNone/>
              <a:defRPr sz="1700" b="1"/>
            </a:lvl4pPr>
            <a:lvl5pPr marL="1816616" indent="0">
              <a:buNone/>
              <a:defRPr sz="1700" b="1"/>
            </a:lvl5pPr>
            <a:lvl6pPr marL="2270757" indent="0">
              <a:buNone/>
              <a:defRPr sz="1700" b="1"/>
            </a:lvl6pPr>
            <a:lvl7pPr marL="2724919" indent="0">
              <a:buNone/>
              <a:defRPr sz="1700" b="1"/>
            </a:lvl7pPr>
            <a:lvl8pPr marL="3179066" indent="0">
              <a:buNone/>
              <a:defRPr sz="1700" b="1"/>
            </a:lvl8pPr>
            <a:lvl9pPr marL="3633226" indent="0">
              <a:buNone/>
              <a:defRPr sz="17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10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557118096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23836502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58809327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35000210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04623168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131008584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271123697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93050388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75733138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464866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92058816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333375133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03999051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944502212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40396594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77541111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089678085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04978426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088767423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1587043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670593400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53316446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35064029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76085955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965778305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162636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02241914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95903310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66570270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081178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4164" indent="0">
              <a:buNone/>
              <a:defRPr sz="1100"/>
            </a:lvl2pPr>
            <a:lvl3pPr marL="908313" indent="0">
              <a:buNone/>
              <a:defRPr sz="900"/>
            </a:lvl3pPr>
            <a:lvl4pPr marL="1362459" indent="0">
              <a:buNone/>
              <a:defRPr sz="900"/>
            </a:lvl4pPr>
            <a:lvl5pPr marL="1816616" indent="0">
              <a:buNone/>
              <a:defRPr sz="900"/>
            </a:lvl5pPr>
            <a:lvl6pPr marL="2270757" indent="0">
              <a:buNone/>
              <a:defRPr sz="900"/>
            </a:lvl6pPr>
            <a:lvl7pPr marL="2724919" indent="0">
              <a:buNone/>
              <a:defRPr sz="900"/>
            </a:lvl7pPr>
            <a:lvl8pPr marL="3179066" indent="0">
              <a:buNone/>
              <a:defRPr sz="900"/>
            </a:lvl8pPr>
            <a:lvl9pPr marL="3633226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908636873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49984851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007325076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41978595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16079543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909228893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968134210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69815823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28735931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31075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72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100"/>
            </a:lvl1pPr>
            <a:lvl2pPr marL="454164" indent="0">
              <a:buNone/>
              <a:defRPr sz="2800"/>
            </a:lvl2pPr>
            <a:lvl3pPr marL="908313" indent="0">
              <a:buNone/>
              <a:defRPr sz="2400"/>
            </a:lvl3pPr>
            <a:lvl4pPr marL="1362459" indent="0">
              <a:buNone/>
              <a:defRPr sz="2000"/>
            </a:lvl4pPr>
            <a:lvl5pPr marL="1816616" indent="0">
              <a:buNone/>
              <a:defRPr sz="2000"/>
            </a:lvl5pPr>
            <a:lvl6pPr marL="2270757" indent="0">
              <a:buNone/>
              <a:defRPr sz="2000"/>
            </a:lvl6pPr>
            <a:lvl7pPr marL="2724919" indent="0">
              <a:buNone/>
              <a:defRPr sz="2000"/>
            </a:lvl7pPr>
            <a:lvl8pPr marL="3179066" indent="0">
              <a:buNone/>
              <a:defRPr sz="2000"/>
            </a:lvl8pPr>
            <a:lvl9pPr marL="3633226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4164" indent="0">
              <a:buNone/>
              <a:defRPr sz="1100"/>
            </a:lvl2pPr>
            <a:lvl3pPr marL="908313" indent="0">
              <a:buNone/>
              <a:defRPr sz="900"/>
            </a:lvl3pPr>
            <a:lvl4pPr marL="1362459" indent="0">
              <a:buNone/>
              <a:defRPr sz="900"/>
            </a:lvl4pPr>
            <a:lvl5pPr marL="1816616" indent="0">
              <a:buNone/>
              <a:defRPr sz="900"/>
            </a:lvl5pPr>
            <a:lvl6pPr marL="2270757" indent="0">
              <a:buNone/>
              <a:defRPr sz="900"/>
            </a:lvl6pPr>
            <a:lvl7pPr marL="2724919" indent="0">
              <a:buNone/>
              <a:defRPr sz="900"/>
            </a:lvl7pPr>
            <a:lvl8pPr marL="3179066" indent="0">
              <a:buNone/>
              <a:defRPr sz="900"/>
            </a:lvl8pPr>
            <a:lvl9pPr marL="3633226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56314050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08508440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38254597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349462639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08416709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67878973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6065407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72960209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70577059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4618835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712457620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37476904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774323697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36069456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52598833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67119927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5642479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37302094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113445873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342511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71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71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77141096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47231405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941511411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98789256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24955234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17238982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021665323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85371317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408651191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074208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4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083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2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16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07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24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79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33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3104839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68968210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40198947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24480000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955725781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3937067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25216042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39855151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490834010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54566778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618988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785971574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89932798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775595026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90577146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64553489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28440926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559490158"/>
      </p:ext>
    </p:extLst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325351190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45597132"/>
      </p:ext>
    </p:extLst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240641715"/>
      </p:ext>
    </p:extLst>
  </p:cSld>
  <p:clrMapOvr>
    <a:masterClrMapping/>
  </p:clrMapOvr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501427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416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0831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245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166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075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2491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790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3322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55103577"/>
      </p:ext>
    </p:extLst>
  </p:cSld>
  <p:clrMapOvr>
    <a:masterClrMapping/>
  </p:clrMapOvr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152311955"/>
      </p:ext>
    </p:extLst>
  </p:cSld>
  <p:clrMapOvr>
    <a:masterClrMapping/>
  </p:clrMapOvr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95508115"/>
      </p:ext>
    </p:extLst>
  </p:cSld>
  <p:clrMapOvr>
    <a:masterClrMapping/>
  </p:clrMapOvr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20859138"/>
      </p:ext>
    </p:extLst>
  </p:cSld>
  <p:clrMapOvr>
    <a:masterClrMapping/>
  </p:clrMapOvr>
</p:sldLayout>
</file>

<file path=ppt/slideLayouts/slideLayout2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723614571"/>
      </p:ext>
    </p:extLst>
  </p:cSld>
  <p:clrMapOvr>
    <a:masterClrMapping/>
  </p:clrMapOvr>
</p:sldLayout>
</file>

<file path=ppt/slideLayouts/slideLayout2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748307507"/>
      </p:ext>
    </p:extLst>
  </p:cSld>
  <p:clrMapOvr>
    <a:masterClrMapping/>
  </p:clrMapOvr>
</p:sldLayout>
</file>

<file path=ppt/slideLayouts/slideLayout2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82784379"/>
      </p:ext>
    </p:extLst>
  </p:cSld>
  <p:clrMapOvr>
    <a:masterClrMapping/>
  </p:clrMapOvr>
</p:sldLayout>
</file>

<file path=ppt/slideLayouts/slideLayout2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318439660"/>
      </p:ext>
    </p:extLst>
  </p:cSld>
  <p:clrMapOvr>
    <a:masterClrMapping/>
  </p:clrMapOvr>
</p:sldLayout>
</file>

<file path=ppt/slideLayouts/slideLayout2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96754138"/>
      </p:ext>
    </p:extLst>
  </p:cSld>
  <p:clrMapOvr>
    <a:masterClrMapping/>
  </p:clrMapOvr>
</p:sldLayout>
</file>

<file path=ppt/slideLayouts/slideLayout2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768988090"/>
      </p:ext>
    </p:extLst>
  </p:cSld>
  <p:clrMapOvr>
    <a:masterClrMapping/>
  </p:clrMapOvr>
</p:sldLayout>
</file>

<file path=ppt/slideLayouts/slideLayout2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78791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2144733"/>
      </p:ext>
    </p:extLst>
  </p:cSld>
  <p:clrMapOvr>
    <a:masterClrMapping/>
  </p:clrMapOvr>
</p:sldLayout>
</file>

<file path=ppt/slideLayouts/slideLayout2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341452614"/>
      </p:ext>
    </p:extLst>
  </p:cSld>
  <p:clrMapOvr>
    <a:masterClrMapping/>
  </p:clrMapOvr>
</p:sldLayout>
</file>

<file path=ppt/slideLayouts/slideLayout26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40124762"/>
      </p:ext>
    </p:extLst>
  </p:cSld>
  <p:clrMapOvr>
    <a:masterClrMapping/>
  </p:clrMapOvr>
</p:sldLayout>
</file>

<file path=ppt/slideLayouts/slideLayout26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02724688"/>
      </p:ext>
    </p:extLst>
  </p:cSld>
  <p:clrMapOvr>
    <a:masterClrMapping/>
  </p:clrMapOvr>
</p:sldLayout>
</file>

<file path=ppt/slideLayouts/slideLayout2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099536081"/>
      </p:ext>
    </p:extLst>
  </p:cSld>
  <p:clrMapOvr>
    <a:masterClrMapping/>
  </p:clrMapOvr>
</p:sldLayout>
</file>

<file path=ppt/slideLayouts/slideLayout2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7174891"/>
      </p:ext>
    </p:extLst>
  </p:cSld>
  <p:clrMapOvr>
    <a:masterClrMapping/>
  </p:clrMapOvr>
</p:sldLayout>
</file>

<file path=ppt/slideLayouts/slideLayout2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14997287"/>
      </p:ext>
    </p:extLst>
  </p:cSld>
  <p:clrMapOvr>
    <a:masterClrMapping/>
  </p:clrMapOvr>
</p:sldLayout>
</file>

<file path=ppt/slideLayouts/slideLayout2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23996897"/>
      </p:ext>
    </p:extLst>
  </p:cSld>
  <p:clrMapOvr>
    <a:masterClrMapping/>
  </p:clrMapOvr>
</p:sldLayout>
</file>

<file path=ppt/slideLayouts/slideLayout2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352649241"/>
      </p:ext>
    </p:extLst>
  </p:cSld>
  <p:clrMapOvr>
    <a:masterClrMapping/>
  </p:clrMapOvr>
</p:sldLayout>
</file>

<file path=ppt/slideLayouts/slideLayout2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70869676"/>
      </p:ext>
    </p:extLst>
  </p:cSld>
  <p:clrMapOvr>
    <a:masterClrMapping/>
  </p:clrMapOvr>
</p:sldLayout>
</file>

<file path=ppt/slideLayouts/slideLayout2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1352606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80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4164" indent="0">
              <a:buNone/>
              <a:defRPr sz="2000" b="1"/>
            </a:lvl2pPr>
            <a:lvl3pPr marL="908313" indent="0">
              <a:buNone/>
              <a:defRPr sz="1900" b="1"/>
            </a:lvl3pPr>
            <a:lvl4pPr marL="1362459" indent="0">
              <a:buNone/>
              <a:defRPr sz="1700" b="1"/>
            </a:lvl4pPr>
            <a:lvl5pPr marL="1816616" indent="0">
              <a:buNone/>
              <a:defRPr sz="1700" b="1"/>
            </a:lvl5pPr>
            <a:lvl6pPr marL="2270757" indent="0">
              <a:buNone/>
              <a:defRPr sz="1700" b="1"/>
            </a:lvl6pPr>
            <a:lvl7pPr marL="2724919" indent="0">
              <a:buNone/>
              <a:defRPr sz="1700" b="1"/>
            </a:lvl7pPr>
            <a:lvl8pPr marL="3179066" indent="0">
              <a:buNone/>
              <a:defRPr sz="1700" b="1"/>
            </a:lvl8pPr>
            <a:lvl9pPr marL="3633226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80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10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4164" indent="0">
              <a:buNone/>
              <a:defRPr sz="2000" b="1"/>
            </a:lvl2pPr>
            <a:lvl3pPr marL="908313" indent="0">
              <a:buNone/>
              <a:defRPr sz="1900" b="1"/>
            </a:lvl3pPr>
            <a:lvl4pPr marL="1362459" indent="0">
              <a:buNone/>
              <a:defRPr sz="1700" b="1"/>
            </a:lvl4pPr>
            <a:lvl5pPr marL="1816616" indent="0">
              <a:buNone/>
              <a:defRPr sz="1700" b="1"/>
            </a:lvl5pPr>
            <a:lvl6pPr marL="2270757" indent="0">
              <a:buNone/>
              <a:defRPr sz="1700" b="1"/>
            </a:lvl6pPr>
            <a:lvl7pPr marL="2724919" indent="0">
              <a:buNone/>
              <a:defRPr sz="1700" b="1"/>
            </a:lvl7pPr>
            <a:lvl8pPr marL="3179066" indent="0">
              <a:buNone/>
              <a:defRPr sz="1700" b="1"/>
            </a:lvl8pPr>
            <a:lvl9pPr marL="3633226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10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60377213"/>
      </p:ext>
    </p:extLst>
  </p:cSld>
  <p:clrMapOvr>
    <a:masterClrMapping/>
  </p:clrMapOvr>
</p:sldLayout>
</file>

<file path=ppt/slideLayouts/slideLayout2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23791129"/>
      </p:ext>
    </p:extLst>
  </p:cSld>
  <p:clrMapOvr>
    <a:masterClrMapping/>
  </p:clrMapOvr>
</p:sldLayout>
</file>

<file path=ppt/slideLayouts/slideLayout2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08236227"/>
      </p:ext>
    </p:extLst>
  </p:cSld>
  <p:clrMapOvr>
    <a:masterClrMapping/>
  </p:clrMapOvr>
</p:sldLayout>
</file>

<file path=ppt/slideLayouts/slideLayout2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009589594"/>
      </p:ext>
    </p:extLst>
  </p:cSld>
  <p:clrMapOvr>
    <a:masterClrMapping/>
  </p:clrMapOvr>
</p:sldLayout>
</file>

<file path=ppt/slideLayouts/slideLayout2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27452465"/>
      </p:ext>
    </p:extLst>
  </p:cSld>
  <p:clrMapOvr>
    <a:masterClrMapping/>
  </p:clrMapOvr>
</p:sldLayout>
</file>

<file path=ppt/slideLayouts/slideLayout2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33995395"/>
      </p:ext>
    </p:extLst>
  </p:cSld>
  <p:clrMapOvr>
    <a:masterClrMapping/>
  </p:clrMapOvr>
</p:sldLayout>
</file>

<file path=ppt/slideLayouts/slideLayout2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901739414"/>
      </p:ext>
    </p:extLst>
  </p:cSld>
  <p:clrMapOvr>
    <a:masterClrMapping/>
  </p:clrMapOvr>
</p:sldLayout>
</file>

<file path=ppt/slideLayouts/slideLayout2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595321"/>
      </p:ext>
    </p:extLst>
  </p:cSld>
  <p:clrMapOvr>
    <a:masterClrMapping/>
  </p:clrMapOvr>
</p:sldLayout>
</file>

<file path=ppt/slideLayouts/slideLayout27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930431"/>
      </p:ext>
    </p:extLst>
  </p:cSld>
  <p:clrMapOvr>
    <a:masterClrMapping/>
  </p:clrMapOvr>
</p:sldLayout>
</file>

<file path=ppt/slideLayouts/slideLayout27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425392"/>
      </p:ext>
    </p:extLst>
  </p:cSld>
  <p:clrMapOvr>
    <a:masterClrMapping/>
  </p:clrMapOvr>
</p:sldLayout>
</file>

<file path=ppt/slideLayouts/slideLayout27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30524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91720503"/>
      </p:ext>
    </p:extLst>
  </p:cSld>
  <p:clrMapOvr>
    <a:masterClrMapping/>
  </p:clrMapOvr>
</p:sldLayout>
</file>

<file path=ppt/slideLayouts/slideLayout28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783886"/>
      </p:ext>
    </p:extLst>
  </p:cSld>
  <p:clrMapOvr>
    <a:masterClrMapping/>
  </p:clrMapOvr>
</p:sldLayout>
</file>

<file path=ppt/slideLayouts/slideLayout28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161165"/>
      </p:ext>
    </p:extLst>
  </p:cSld>
  <p:clrMapOvr>
    <a:masterClrMapping/>
  </p:clrMapOvr>
</p:sldLayout>
</file>

<file path=ppt/slideLayouts/slideLayout28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0747"/>
      </p:ext>
    </p:extLst>
  </p:cSld>
  <p:clrMapOvr>
    <a:masterClrMapping/>
  </p:clrMapOvr>
</p:sldLayout>
</file>

<file path=ppt/slideLayouts/slideLayout28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29853"/>
      </p:ext>
    </p:extLst>
  </p:cSld>
  <p:clrMapOvr>
    <a:masterClrMapping/>
  </p:clrMapOvr>
</p:sldLayout>
</file>

<file path=ppt/slideLayouts/slideLayout28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7143725"/>
      </p:ext>
    </p:extLst>
  </p:cSld>
  <p:clrMapOvr>
    <a:masterClrMapping/>
  </p:clrMapOvr>
</p:sldLayout>
</file>

<file path=ppt/slideLayouts/slideLayout2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234650"/>
      </p:ext>
    </p:extLst>
  </p:cSld>
  <p:clrMapOvr>
    <a:masterClrMapping/>
  </p:clrMapOvr>
</p:sldLayout>
</file>

<file path=ppt/slideLayouts/slideLayout2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423081"/>
      </p:ext>
    </p:extLst>
  </p:cSld>
  <p:clrMapOvr>
    <a:masterClrMapping/>
  </p:clrMapOvr>
</p:sldLayout>
</file>

<file path=ppt/slideLayouts/slideLayout28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542727238"/>
      </p:ext>
    </p:extLst>
  </p:cSld>
  <p:clrMapOvr>
    <a:masterClrMapping/>
  </p:clrMapOvr>
</p:sldLayout>
</file>

<file path=ppt/slideLayouts/slideLayout28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73735537"/>
      </p:ext>
    </p:extLst>
  </p:cSld>
  <p:clrMapOvr>
    <a:masterClrMapping/>
  </p:clrMapOvr>
</p:sldLayout>
</file>

<file path=ppt/slideLayouts/slideLayout28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980883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123172891"/>
      </p:ext>
    </p:extLst>
  </p:cSld>
  <p:clrMapOvr>
    <a:masterClrMapping/>
  </p:clrMapOvr>
</p:sldLayout>
</file>

<file path=ppt/slideLayouts/slideLayout29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00072390"/>
      </p:ext>
    </p:extLst>
  </p:cSld>
  <p:clrMapOvr>
    <a:masterClrMapping/>
  </p:clrMapOvr>
</p:sldLayout>
</file>

<file path=ppt/slideLayouts/slideLayout29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16888927"/>
      </p:ext>
    </p:extLst>
  </p:cSld>
  <p:clrMapOvr>
    <a:masterClrMapping/>
  </p:clrMapOvr>
</p:sldLayout>
</file>

<file path=ppt/slideLayouts/slideLayout2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71737276"/>
      </p:ext>
    </p:extLst>
  </p:cSld>
  <p:clrMapOvr>
    <a:masterClrMapping/>
  </p:clrMapOvr>
</p:sldLayout>
</file>

<file path=ppt/slideLayouts/slideLayout29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501848246"/>
      </p:ext>
    </p:extLst>
  </p:cSld>
  <p:clrMapOvr>
    <a:masterClrMapping/>
  </p:clrMapOvr>
</p:sldLayout>
</file>

<file path=ppt/slideLayouts/slideLayout29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8680141"/>
      </p:ext>
    </p:extLst>
  </p:cSld>
  <p:clrMapOvr>
    <a:masterClrMapping/>
  </p:clrMapOvr>
</p:sldLayout>
</file>

<file path=ppt/slideLayouts/slideLayout29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39531828"/>
      </p:ext>
    </p:extLst>
  </p:cSld>
  <p:clrMapOvr>
    <a:masterClrMapping/>
  </p:clrMapOvr>
</p:sldLayout>
</file>

<file path=ppt/slideLayouts/slideLayout2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167067168"/>
      </p:ext>
    </p:extLst>
  </p:cSld>
  <p:clrMapOvr>
    <a:masterClrMapping/>
  </p:clrMapOvr>
</p:sldLayout>
</file>

<file path=ppt/slideLayouts/slideLayout2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79735503"/>
      </p:ext>
    </p:extLst>
  </p:cSld>
  <p:clrMapOvr>
    <a:masterClrMapping/>
  </p:clrMapOvr>
</p:sldLayout>
</file>

<file path=ppt/slideLayouts/slideLayout29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151866385"/>
      </p:ext>
    </p:extLst>
  </p:cSld>
  <p:clrMapOvr>
    <a:masterClrMapping/>
  </p:clrMapOvr>
</p:sldLayout>
</file>

<file path=ppt/slideLayouts/slideLayout2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935045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416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0831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245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166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075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2491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790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3322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4164" indent="0">
              <a:buNone/>
              <a:defRPr sz="1100"/>
            </a:lvl2pPr>
            <a:lvl3pPr marL="908313" indent="0">
              <a:buNone/>
              <a:defRPr sz="900"/>
            </a:lvl3pPr>
            <a:lvl4pPr marL="1362459" indent="0">
              <a:buNone/>
              <a:defRPr sz="900"/>
            </a:lvl4pPr>
            <a:lvl5pPr marL="1816616" indent="0">
              <a:buNone/>
              <a:defRPr sz="900"/>
            </a:lvl5pPr>
            <a:lvl6pPr marL="2270757" indent="0">
              <a:buNone/>
              <a:defRPr sz="900"/>
            </a:lvl6pPr>
            <a:lvl7pPr marL="2724919" indent="0">
              <a:buNone/>
              <a:defRPr sz="900"/>
            </a:lvl7pPr>
            <a:lvl8pPr marL="3179066" indent="0">
              <a:buNone/>
              <a:defRPr sz="900"/>
            </a:lvl8pPr>
            <a:lvl9pPr marL="3633226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36930225"/>
      </p:ext>
    </p:extLst>
  </p:cSld>
  <p:clrMapOvr>
    <a:masterClrMapping/>
  </p:clrMapOvr>
</p:sldLayout>
</file>

<file path=ppt/slideLayouts/slideLayout3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2722307"/>
      </p:ext>
    </p:extLst>
  </p:cSld>
  <p:clrMapOvr>
    <a:masterClrMapping/>
  </p:clrMapOvr>
</p:sldLayout>
</file>

<file path=ppt/slideLayouts/slideLayout30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557963204"/>
      </p:ext>
    </p:extLst>
  </p:cSld>
  <p:clrMapOvr>
    <a:masterClrMapping/>
  </p:clrMapOvr>
</p:sldLayout>
</file>

<file path=ppt/slideLayouts/slideLayout30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29537700"/>
      </p:ext>
    </p:extLst>
  </p:cSld>
  <p:clrMapOvr>
    <a:masterClrMapping/>
  </p:clrMapOvr>
</p:sldLayout>
</file>

<file path=ppt/slideLayouts/slideLayout30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22338913"/>
      </p:ext>
    </p:extLst>
  </p:cSld>
  <p:clrMapOvr>
    <a:masterClrMapping/>
  </p:clrMapOvr>
</p:sldLayout>
</file>

<file path=ppt/slideLayouts/slideLayout30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241297952"/>
      </p:ext>
    </p:extLst>
  </p:cSld>
  <p:clrMapOvr>
    <a:masterClrMapping/>
  </p:clrMapOvr>
</p:sldLayout>
</file>

<file path=ppt/slideLayouts/slideLayout30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63277063"/>
      </p:ext>
    </p:extLst>
  </p:cSld>
  <p:clrMapOvr>
    <a:masterClrMapping/>
  </p:clrMapOvr>
</p:sldLayout>
</file>

<file path=ppt/slideLayouts/slideLayout30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122448838"/>
      </p:ext>
    </p:extLst>
  </p:cSld>
  <p:clrMapOvr>
    <a:masterClrMapping/>
  </p:clrMapOvr>
</p:sldLayout>
</file>

<file path=ppt/slideLayouts/slideLayout3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68347704"/>
      </p:ext>
    </p:extLst>
  </p:cSld>
  <p:clrMapOvr>
    <a:masterClrMapping/>
  </p:clrMapOvr>
</p:sldLayout>
</file>

<file path=ppt/slideLayouts/slideLayout3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188547226"/>
      </p:ext>
    </p:extLst>
  </p:cSld>
  <p:clrMapOvr>
    <a:masterClrMapping/>
  </p:clrMapOvr>
</p:sldLayout>
</file>

<file path=ppt/slideLayouts/slideLayout30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01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00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505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00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509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01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51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015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BBC66411-428C-4BF4-B1E4-451FADA36EA8}" type="datetimeFigureOut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D853A099-626D-467C-9968-161741A77C6C}" type="slidenum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5513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72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4164" indent="0">
              <a:buNone/>
              <a:defRPr sz="2800"/>
            </a:lvl2pPr>
            <a:lvl3pPr marL="908313" indent="0">
              <a:buNone/>
              <a:defRPr sz="2400"/>
            </a:lvl3pPr>
            <a:lvl4pPr marL="1362459" indent="0">
              <a:buNone/>
              <a:defRPr sz="2000"/>
            </a:lvl4pPr>
            <a:lvl5pPr marL="1816616" indent="0">
              <a:buNone/>
              <a:defRPr sz="2000"/>
            </a:lvl5pPr>
            <a:lvl6pPr marL="2270757" indent="0">
              <a:buNone/>
              <a:defRPr sz="2000"/>
            </a:lvl6pPr>
            <a:lvl7pPr marL="2724919" indent="0">
              <a:buNone/>
              <a:defRPr sz="2000"/>
            </a:lvl7pPr>
            <a:lvl8pPr marL="3179066" indent="0">
              <a:buNone/>
              <a:defRPr sz="2000"/>
            </a:lvl8pPr>
            <a:lvl9pPr marL="3633226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4164" indent="0">
              <a:buNone/>
              <a:defRPr sz="1100"/>
            </a:lvl2pPr>
            <a:lvl3pPr marL="908313" indent="0">
              <a:buNone/>
              <a:defRPr sz="900"/>
            </a:lvl3pPr>
            <a:lvl4pPr marL="1362459" indent="0">
              <a:buNone/>
              <a:defRPr sz="900"/>
            </a:lvl4pPr>
            <a:lvl5pPr marL="1816616" indent="0">
              <a:buNone/>
              <a:defRPr sz="900"/>
            </a:lvl5pPr>
            <a:lvl6pPr marL="2270757" indent="0">
              <a:buNone/>
              <a:defRPr sz="900"/>
            </a:lvl6pPr>
            <a:lvl7pPr marL="2724919" indent="0">
              <a:buNone/>
              <a:defRPr sz="900"/>
            </a:lvl7pPr>
            <a:lvl8pPr marL="3179066" indent="0">
              <a:buNone/>
              <a:defRPr sz="900"/>
            </a:lvl8pPr>
            <a:lvl9pPr marL="3633226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613091090"/>
      </p:ext>
    </p:extLst>
  </p:cSld>
  <p:clrMapOvr>
    <a:masterClrMapping/>
  </p:clrMapOvr>
</p:sldLayout>
</file>

<file path=ppt/slideLayouts/slideLayout3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1375391E-CC9D-42C9-ACD1-0A1D8CD868A5}" type="datetimeFigureOut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22581491-F3DB-4D40-902C-FA57BD15E6E1}" type="slidenum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193475"/>
      </p:ext>
    </p:extLst>
  </p:cSld>
  <p:clrMapOvr>
    <a:masterClrMapping/>
  </p:clrMapOvr>
</p:sldLayout>
</file>

<file path=ppt/slideLayouts/slideLayout3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019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003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5058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0078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5095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0116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513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0155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CC92598E-7E73-474F-BD39-905EB2A12658}" type="datetimeFigureOut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4A6C2AC9-DA82-4F1F-B3A0-67584C11CB56}" type="slidenum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481234"/>
      </p:ext>
    </p:extLst>
  </p:cSld>
  <p:clrMapOvr>
    <a:masterClrMapping/>
  </p:clrMapOvr>
</p:sldLayout>
</file>

<file path=ppt/slideLayouts/slideLayout3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E4CAC388-FDE8-42F7-9206-F62E1D73B4FB}" type="datetimeFigureOut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5C36BD11-0CED-475F-8A9C-344236B91302}" type="slidenum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009122"/>
      </p:ext>
    </p:extLst>
  </p:cSld>
  <p:clrMapOvr>
    <a:masterClrMapping/>
  </p:clrMapOvr>
</p:sldLayout>
</file>

<file path=ppt/slideLayouts/slideLayout3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387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0193" indent="0">
              <a:buNone/>
              <a:defRPr sz="2000" b="1"/>
            </a:lvl2pPr>
            <a:lvl3pPr marL="900388" indent="0">
              <a:buNone/>
              <a:defRPr sz="1900" b="1"/>
            </a:lvl3pPr>
            <a:lvl4pPr marL="1350583" indent="0">
              <a:buNone/>
              <a:defRPr sz="1700" b="1"/>
            </a:lvl4pPr>
            <a:lvl5pPr marL="1800786" indent="0">
              <a:buNone/>
              <a:defRPr sz="1700" b="1"/>
            </a:lvl5pPr>
            <a:lvl6pPr marL="2250959" indent="0">
              <a:buNone/>
              <a:defRPr sz="1700" b="1"/>
            </a:lvl6pPr>
            <a:lvl7pPr marL="2701165" indent="0">
              <a:buNone/>
              <a:defRPr sz="1700" b="1"/>
            </a:lvl7pPr>
            <a:lvl8pPr marL="3151354" indent="0">
              <a:buNone/>
              <a:defRPr sz="1700" b="1"/>
            </a:lvl8pPr>
            <a:lvl9pPr marL="3601558" indent="0">
              <a:buNone/>
              <a:defRPr sz="17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387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214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0193" indent="0">
              <a:buNone/>
              <a:defRPr sz="2000" b="1"/>
            </a:lvl2pPr>
            <a:lvl3pPr marL="900388" indent="0">
              <a:buNone/>
              <a:defRPr sz="1900" b="1"/>
            </a:lvl3pPr>
            <a:lvl4pPr marL="1350583" indent="0">
              <a:buNone/>
              <a:defRPr sz="1700" b="1"/>
            </a:lvl4pPr>
            <a:lvl5pPr marL="1800786" indent="0">
              <a:buNone/>
              <a:defRPr sz="1700" b="1"/>
            </a:lvl5pPr>
            <a:lvl6pPr marL="2250959" indent="0">
              <a:buNone/>
              <a:defRPr sz="1700" b="1"/>
            </a:lvl6pPr>
            <a:lvl7pPr marL="2701165" indent="0">
              <a:buNone/>
              <a:defRPr sz="1700" b="1"/>
            </a:lvl7pPr>
            <a:lvl8pPr marL="3151354" indent="0">
              <a:buNone/>
              <a:defRPr sz="1700" b="1"/>
            </a:lvl8pPr>
            <a:lvl9pPr marL="3601558" indent="0">
              <a:buNone/>
              <a:defRPr sz="17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214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05FBBDB4-254C-4BDC-BD7F-5FD69D1A4C0F}" type="datetimeFigureOut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86A46D09-C77E-4CCB-823A-ECD204CFF6C4}" type="slidenum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567730"/>
      </p:ext>
    </p:extLst>
  </p:cSld>
  <p:clrMapOvr>
    <a:masterClrMapping/>
  </p:clrMapOvr>
</p:sldLayout>
</file>

<file path=ppt/slideLayouts/slideLayout3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3E24394B-CB44-4108-A424-260B24375AC0}" type="datetimeFigureOut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9A350BE2-D955-471F-9BEF-927CA44866C9}" type="slidenum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8904259"/>
      </p:ext>
    </p:extLst>
  </p:cSld>
  <p:clrMapOvr>
    <a:masterClrMapping/>
  </p:clrMapOvr>
</p:sldLayout>
</file>

<file path=ppt/slideLayouts/slideLayout3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6B1A477C-B7E5-4F3E-8990-431170AB8A28}" type="datetimeFigureOut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F3D6CCED-1CD4-4F74-92C1-DC171B12DB21}" type="slidenum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296026"/>
      </p:ext>
    </p:extLst>
  </p:cSld>
  <p:clrMapOvr>
    <a:masterClrMapping/>
  </p:clrMapOvr>
</p:sldLayout>
</file>

<file path=ppt/slideLayouts/slideLayout3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0193" indent="0">
              <a:buNone/>
              <a:defRPr sz="1100"/>
            </a:lvl2pPr>
            <a:lvl3pPr marL="900388" indent="0">
              <a:buNone/>
              <a:defRPr sz="900"/>
            </a:lvl3pPr>
            <a:lvl4pPr marL="1350583" indent="0">
              <a:buNone/>
              <a:defRPr sz="900"/>
            </a:lvl4pPr>
            <a:lvl5pPr marL="1800786" indent="0">
              <a:buNone/>
              <a:defRPr sz="900"/>
            </a:lvl5pPr>
            <a:lvl6pPr marL="2250959" indent="0">
              <a:buNone/>
              <a:defRPr sz="900"/>
            </a:lvl6pPr>
            <a:lvl7pPr marL="2701165" indent="0">
              <a:buNone/>
              <a:defRPr sz="900"/>
            </a:lvl7pPr>
            <a:lvl8pPr marL="3151354" indent="0">
              <a:buNone/>
              <a:defRPr sz="900"/>
            </a:lvl8pPr>
            <a:lvl9pPr marL="3601558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0788C09A-BF6D-491C-BD04-861F25546F82}" type="datetimeFigureOut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9C275E17-2F38-4268-B2A3-E13177D7F2AB}" type="slidenum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203502"/>
      </p:ext>
    </p:extLst>
  </p:cSld>
  <p:clrMapOvr>
    <a:masterClrMapping/>
  </p:clrMapOvr>
</p:sldLayout>
</file>

<file path=ppt/slideLayouts/slideLayout3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767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100"/>
            </a:lvl1pPr>
            <a:lvl2pPr marL="450193" indent="0">
              <a:buNone/>
              <a:defRPr sz="2800"/>
            </a:lvl2pPr>
            <a:lvl3pPr marL="900388" indent="0">
              <a:buNone/>
              <a:defRPr sz="2400"/>
            </a:lvl3pPr>
            <a:lvl4pPr marL="1350583" indent="0">
              <a:buNone/>
              <a:defRPr sz="2000"/>
            </a:lvl4pPr>
            <a:lvl5pPr marL="1800786" indent="0">
              <a:buNone/>
              <a:defRPr sz="2000"/>
            </a:lvl5pPr>
            <a:lvl6pPr marL="2250959" indent="0">
              <a:buNone/>
              <a:defRPr sz="2000"/>
            </a:lvl6pPr>
            <a:lvl7pPr marL="2701165" indent="0">
              <a:buNone/>
              <a:defRPr sz="2000"/>
            </a:lvl7pPr>
            <a:lvl8pPr marL="3151354" indent="0">
              <a:buNone/>
              <a:defRPr sz="2000"/>
            </a:lvl8pPr>
            <a:lvl9pPr marL="3601558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0193" indent="0">
              <a:buNone/>
              <a:defRPr sz="1100"/>
            </a:lvl2pPr>
            <a:lvl3pPr marL="900388" indent="0">
              <a:buNone/>
              <a:defRPr sz="900"/>
            </a:lvl3pPr>
            <a:lvl4pPr marL="1350583" indent="0">
              <a:buNone/>
              <a:defRPr sz="900"/>
            </a:lvl4pPr>
            <a:lvl5pPr marL="1800786" indent="0">
              <a:buNone/>
              <a:defRPr sz="900"/>
            </a:lvl5pPr>
            <a:lvl6pPr marL="2250959" indent="0">
              <a:buNone/>
              <a:defRPr sz="900"/>
            </a:lvl6pPr>
            <a:lvl7pPr marL="2701165" indent="0">
              <a:buNone/>
              <a:defRPr sz="900"/>
            </a:lvl7pPr>
            <a:lvl8pPr marL="3151354" indent="0">
              <a:buNone/>
              <a:defRPr sz="900"/>
            </a:lvl8pPr>
            <a:lvl9pPr marL="3601558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9BA41CC1-1C77-4BD9-8D30-36B04DABDC9B}" type="datetimeFigureOut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205E7FA4-A86E-4B07-BE70-E1C3FA17CC65}" type="slidenum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917028"/>
      </p:ext>
    </p:extLst>
  </p:cSld>
  <p:clrMapOvr>
    <a:masterClrMapping/>
  </p:clrMapOvr>
</p:sldLayout>
</file>

<file path=ppt/slideLayouts/slideLayout3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8D09C900-3B3C-46ED-AAA2-3C515FDD42F0}" type="datetimeFigureOut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381B4541-92A8-4A14-8942-0006E885EE7B}" type="slidenum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757550"/>
      </p:ext>
    </p:extLst>
  </p:cSld>
  <p:clrMapOvr>
    <a:masterClrMapping/>
  </p:clrMapOvr>
</p:sldLayout>
</file>

<file path=ppt/slideLayouts/slideLayout3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805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805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C1D0AAF8-CEC1-4269-BFDA-56AAF918C385}" type="datetimeFigureOut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002" tIns="45001" rIns="90002" bIns="4500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00388">
              <a:defRPr/>
            </a:pPr>
            <a:fld id="{EE8C9DB6-A205-4F87-8ABA-C3C23FE6B34C}" type="slidenum">
              <a:rPr lang="ja-JP" altLang="en-US" sz="1900" smtClean="0">
                <a:solidFill>
                  <a:prstClr val="black"/>
                </a:solidFill>
              </a:rPr>
              <a:pPr defTabSz="900388"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2394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97529763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710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710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25457725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3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86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296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728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16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59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02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458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60682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8627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4323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88646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2967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77289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1611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6593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0256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54580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89168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29687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579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3236" indent="0">
              <a:buNone/>
              <a:defRPr sz="2000" b="1"/>
            </a:lvl2pPr>
            <a:lvl3pPr marL="886460" indent="0">
              <a:buNone/>
              <a:defRPr sz="1900" b="1"/>
            </a:lvl3pPr>
            <a:lvl4pPr marL="1329673" indent="0">
              <a:buNone/>
              <a:defRPr sz="1700" b="1"/>
            </a:lvl4pPr>
            <a:lvl5pPr marL="1772896" indent="0">
              <a:buNone/>
              <a:defRPr sz="1700" b="1"/>
            </a:lvl5pPr>
            <a:lvl6pPr marL="2216117" indent="0">
              <a:buNone/>
              <a:defRPr sz="1700" b="1"/>
            </a:lvl6pPr>
            <a:lvl7pPr marL="2659347" indent="0">
              <a:buNone/>
              <a:defRPr sz="1700" b="1"/>
            </a:lvl7pPr>
            <a:lvl8pPr marL="3102560" indent="0">
              <a:buNone/>
              <a:defRPr sz="1700" b="1"/>
            </a:lvl8pPr>
            <a:lvl9pPr marL="3545803" indent="0">
              <a:buNone/>
              <a:defRPr sz="17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579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40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3236" indent="0">
              <a:buNone/>
              <a:defRPr sz="2000" b="1"/>
            </a:lvl2pPr>
            <a:lvl3pPr marL="886460" indent="0">
              <a:buNone/>
              <a:defRPr sz="1900" b="1"/>
            </a:lvl3pPr>
            <a:lvl4pPr marL="1329673" indent="0">
              <a:buNone/>
              <a:defRPr sz="1700" b="1"/>
            </a:lvl4pPr>
            <a:lvl5pPr marL="1772896" indent="0">
              <a:buNone/>
              <a:defRPr sz="1700" b="1"/>
            </a:lvl5pPr>
            <a:lvl6pPr marL="2216117" indent="0">
              <a:buNone/>
              <a:defRPr sz="1700" b="1"/>
            </a:lvl6pPr>
            <a:lvl7pPr marL="2659347" indent="0">
              <a:buNone/>
              <a:defRPr sz="1700" b="1"/>
            </a:lvl7pPr>
            <a:lvl8pPr marL="3102560" indent="0">
              <a:buNone/>
              <a:defRPr sz="1700" b="1"/>
            </a:lvl8pPr>
            <a:lvl9pPr marL="3545803" indent="0">
              <a:buNone/>
              <a:defRPr sz="17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40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6558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082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63828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43236" indent="0">
              <a:buNone/>
              <a:defRPr sz="1100"/>
            </a:lvl2pPr>
            <a:lvl3pPr marL="886460" indent="0">
              <a:buNone/>
              <a:defRPr sz="900"/>
            </a:lvl3pPr>
            <a:lvl4pPr marL="1329673" indent="0">
              <a:buNone/>
              <a:defRPr sz="900"/>
            </a:lvl4pPr>
            <a:lvl5pPr marL="1772896" indent="0">
              <a:buNone/>
              <a:defRPr sz="900"/>
            </a:lvl5pPr>
            <a:lvl6pPr marL="2216117" indent="0">
              <a:buNone/>
              <a:defRPr sz="900"/>
            </a:lvl6pPr>
            <a:lvl7pPr marL="2659347" indent="0">
              <a:buNone/>
              <a:defRPr sz="900"/>
            </a:lvl7pPr>
            <a:lvl8pPr marL="3102560" indent="0">
              <a:buNone/>
              <a:defRPr sz="900"/>
            </a:lvl8pPr>
            <a:lvl9pPr marL="3545803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54306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937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100"/>
            </a:lvl1pPr>
            <a:lvl2pPr marL="443236" indent="0">
              <a:buNone/>
              <a:defRPr sz="2800"/>
            </a:lvl2pPr>
            <a:lvl3pPr marL="886460" indent="0">
              <a:buNone/>
              <a:defRPr sz="2400"/>
            </a:lvl3pPr>
            <a:lvl4pPr marL="1329673" indent="0">
              <a:buNone/>
              <a:defRPr sz="2000"/>
            </a:lvl4pPr>
            <a:lvl5pPr marL="1772896" indent="0">
              <a:buNone/>
              <a:defRPr sz="2000"/>
            </a:lvl5pPr>
            <a:lvl6pPr marL="2216117" indent="0">
              <a:buNone/>
              <a:defRPr sz="2000"/>
            </a:lvl6pPr>
            <a:lvl7pPr marL="2659347" indent="0">
              <a:buNone/>
              <a:defRPr sz="2000"/>
            </a:lvl7pPr>
            <a:lvl8pPr marL="3102560" indent="0">
              <a:buNone/>
              <a:defRPr sz="2000"/>
            </a:lvl8pPr>
            <a:lvl9pPr marL="3545803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43236" indent="0">
              <a:buNone/>
              <a:defRPr sz="1100"/>
            </a:lvl2pPr>
            <a:lvl3pPr marL="886460" indent="0">
              <a:buNone/>
              <a:defRPr sz="900"/>
            </a:lvl3pPr>
            <a:lvl4pPr marL="1329673" indent="0">
              <a:buNone/>
              <a:defRPr sz="900"/>
            </a:lvl4pPr>
            <a:lvl5pPr marL="1772896" indent="0">
              <a:buNone/>
              <a:defRPr sz="900"/>
            </a:lvl5pPr>
            <a:lvl6pPr marL="2216117" indent="0">
              <a:buNone/>
              <a:defRPr sz="900"/>
            </a:lvl6pPr>
            <a:lvl7pPr marL="2659347" indent="0">
              <a:buNone/>
              <a:defRPr sz="900"/>
            </a:lvl7pPr>
            <a:lvl8pPr marL="3102560" indent="0">
              <a:buNone/>
              <a:defRPr sz="900"/>
            </a:lvl8pPr>
            <a:lvl9pPr marL="3545803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351373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72284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974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974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88619" tIns="44275" rIns="88619" bIns="4427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96130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0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0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1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5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01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44878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09510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03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04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06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08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10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13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514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017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42171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72748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6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030" indent="0">
              <a:buNone/>
              <a:defRPr sz="2000" b="1"/>
            </a:lvl2pPr>
            <a:lvl3pPr marL="910046" indent="0">
              <a:buNone/>
              <a:defRPr sz="1900" b="1"/>
            </a:lvl3pPr>
            <a:lvl4pPr marL="1365060" indent="0">
              <a:buNone/>
              <a:defRPr sz="1700" b="1"/>
            </a:lvl4pPr>
            <a:lvl5pPr marL="1820083" indent="0">
              <a:buNone/>
              <a:defRPr sz="1700" b="1"/>
            </a:lvl5pPr>
            <a:lvl6pPr marL="2275107" indent="0">
              <a:buNone/>
              <a:defRPr sz="1700" b="1"/>
            </a:lvl6pPr>
            <a:lvl7pPr marL="2730130" indent="0">
              <a:buNone/>
              <a:defRPr sz="1700" b="1"/>
            </a:lvl7pPr>
            <a:lvl8pPr marL="3185149" indent="0">
              <a:buNone/>
              <a:defRPr sz="1700" b="1"/>
            </a:lvl8pPr>
            <a:lvl9pPr marL="3640172" indent="0">
              <a:buNone/>
              <a:defRPr sz="17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6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4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030" indent="0">
              <a:buNone/>
              <a:defRPr sz="2000" b="1"/>
            </a:lvl2pPr>
            <a:lvl3pPr marL="910046" indent="0">
              <a:buNone/>
              <a:defRPr sz="1900" b="1"/>
            </a:lvl3pPr>
            <a:lvl4pPr marL="1365060" indent="0">
              <a:buNone/>
              <a:defRPr sz="1700" b="1"/>
            </a:lvl4pPr>
            <a:lvl5pPr marL="1820083" indent="0">
              <a:buNone/>
              <a:defRPr sz="1700" b="1"/>
            </a:lvl5pPr>
            <a:lvl6pPr marL="2275107" indent="0">
              <a:buNone/>
              <a:defRPr sz="1700" b="1"/>
            </a:lvl6pPr>
            <a:lvl7pPr marL="2730130" indent="0">
              <a:buNone/>
              <a:defRPr sz="1700" b="1"/>
            </a:lvl7pPr>
            <a:lvl8pPr marL="3185149" indent="0">
              <a:buNone/>
              <a:defRPr sz="1700" b="1"/>
            </a:lvl8pPr>
            <a:lvl9pPr marL="3640172" indent="0">
              <a:buNone/>
              <a:defRPr sz="17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4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877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80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4164" indent="0">
              <a:buNone/>
              <a:defRPr sz="2000" b="1"/>
            </a:lvl2pPr>
            <a:lvl3pPr marL="908313" indent="0">
              <a:buNone/>
              <a:defRPr sz="1900" b="1"/>
            </a:lvl3pPr>
            <a:lvl4pPr marL="1362459" indent="0">
              <a:buNone/>
              <a:defRPr sz="1700" b="1"/>
            </a:lvl4pPr>
            <a:lvl5pPr marL="1816616" indent="0">
              <a:buNone/>
              <a:defRPr sz="1700" b="1"/>
            </a:lvl5pPr>
            <a:lvl6pPr marL="2270757" indent="0">
              <a:buNone/>
              <a:defRPr sz="1700" b="1"/>
            </a:lvl6pPr>
            <a:lvl7pPr marL="2724919" indent="0">
              <a:buNone/>
              <a:defRPr sz="1700" b="1"/>
            </a:lvl7pPr>
            <a:lvl8pPr marL="3179066" indent="0">
              <a:buNone/>
              <a:defRPr sz="1700" b="1"/>
            </a:lvl8pPr>
            <a:lvl9pPr marL="3633226" indent="0">
              <a:buNone/>
              <a:defRPr sz="17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80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10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4164" indent="0">
              <a:buNone/>
              <a:defRPr sz="2000" b="1"/>
            </a:lvl2pPr>
            <a:lvl3pPr marL="908313" indent="0">
              <a:buNone/>
              <a:defRPr sz="1900" b="1"/>
            </a:lvl3pPr>
            <a:lvl4pPr marL="1362459" indent="0">
              <a:buNone/>
              <a:defRPr sz="1700" b="1"/>
            </a:lvl4pPr>
            <a:lvl5pPr marL="1816616" indent="0">
              <a:buNone/>
              <a:defRPr sz="1700" b="1"/>
            </a:lvl5pPr>
            <a:lvl6pPr marL="2270757" indent="0">
              <a:buNone/>
              <a:defRPr sz="1700" b="1"/>
            </a:lvl6pPr>
            <a:lvl7pPr marL="2724919" indent="0">
              <a:buNone/>
              <a:defRPr sz="1700" b="1"/>
            </a:lvl7pPr>
            <a:lvl8pPr marL="3179066" indent="0">
              <a:buNone/>
              <a:defRPr sz="1700" b="1"/>
            </a:lvl8pPr>
            <a:lvl9pPr marL="3633226" indent="0">
              <a:buNone/>
              <a:defRPr sz="17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10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099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0416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030" indent="0">
              <a:buNone/>
              <a:defRPr sz="1100"/>
            </a:lvl2pPr>
            <a:lvl3pPr marL="910046" indent="0">
              <a:buNone/>
              <a:defRPr sz="900"/>
            </a:lvl3pPr>
            <a:lvl4pPr marL="1365060" indent="0">
              <a:buNone/>
              <a:defRPr sz="900"/>
            </a:lvl4pPr>
            <a:lvl5pPr marL="1820083" indent="0">
              <a:buNone/>
              <a:defRPr sz="900"/>
            </a:lvl5pPr>
            <a:lvl6pPr marL="2275107" indent="0">
              <a:buNone/>
              <a:defRPr sz="900"/>
            </a:lvl6pPr>
            <a:lvl7pPr marL="2730130" indent="0">
              <a:buNone/>
              <a:defRPr sz="900"/>
            </a:lvl7pPr>
            <a:lvl8pPr marL="3185149" indent="0">
              <a:buNone/>
              <a:defRPr sz="900"/>
            </a:lvl8pPr>
            <a:lvl9pPr marL="3640172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06657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51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100"/>
            </a:lvl1pPr>
            <a:lvl2pPr marL="455030" indent="0">
              <a:buNone/>
              <a:defRPr sz="2800"/>
            </a:lvl2pPr>
            <a:lvl3pPr marL="910046" indent="0">
              <a:buNone/>
              <a:defRPr sz="2400"/>
            </a:lvl3pPr>
            <a:lvl4pPr marL="1365060" indent="0">
              <a:buNone/>
              <a:defRPr sz="2000"/>
            </a:lvl4pPr>
            <a:lvl5pPr marL="1820083" indent="0">
              <a:buNone/>
              <a:defRPr sz="2000"/>
            </a:lvl5pPr>
            <a:lvl6pPr marL="2275107" indent="0">
              <a:buNone/>
              <a:defRPr sz="2000"/>
            </a:lvl6pPr>
            <a:lvl7pPr marL="2730130" indent="0">
              <a:buNone/>
              <a:defRPr sz="2000"/>
            </a:lvl7pPr>
            <a:lvl8pPr marL="3185149" indent="0">
              <a:buNone/>
              <a:defRPr sz="2000"/>
            </a:lvl8pPr>
            <a:lvl9pPr marL="3640172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030" indent="0">
              <a:buNone/>
              <a:defRPr sz="1100"/>
            </a:lvl2pPr>
            <a:lvl3pPr marL="910046" indent="0">
              <a:buNone/>
              <a:defRPr sz="900"/>
            </a:lvl3pPr>
            <a:lvl4pPr marL="1365060" indent="0">
              <a:buNone/>
              <a:defRPr sz="900"/>
            </a:lvl4pPr>
            <a:lvl5pPr marL="1820083" indent="0">
              <a:buNone/>
              <a:defRPr sz="900"/>
            </a:lvl5pPr>
            <a:lvl6pPr marL="2275107" indent="0">
              <a:buNone/>
              <a:defRPr sz="900"/>
            </a:lvl6pPr>
            <a:lvl7pPr marL="2730130" indent="0">
              <a:buNone/>
              <a:defRPr sz="900"/>
            </a:lvl7pPr>
            <a:lvl8pPr marL="3185149" indent="0">
              <a:buNone/>
              <a:defRPr sz="900"/>
            </a:lvl8pPr>
            <a:lvl9pPr marL="3640172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7032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84008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9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9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995" tIns="45497" rIns="90995" bIns="45497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364707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8040585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6123586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439678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3065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756471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4937892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44448882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00101889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1926955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43950430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36387437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2021849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33395457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502053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4663670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54391300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4113273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70811482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721718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8755366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3983964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73998164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53815832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31916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4164" indent="0">
              <a:buNone/>
              <a:defRPr sz="1100"/>
            </a:lvl2pPr>
            <a:lvl3pPr marL="908313" indent="0">
              <a:buNone/>
              <a:defRPr sz="900"/>
            </a:lvl3pPr>
            <a:lvl4pPr marL="1362459" indent="0">
              <a:buNone/>
              <a:defRPr sz="900"/>
            </a:lvl4pPr>
            <a:lvl5pPr marL="1816616" indent="0">
              <a:buNone/>
              <a:defRPr sz="900"/>
            </a:lvl5pPr>
            <a:lvl6pPr marL="2270757" indent="0">
              <a:buNone/>
              <a:defRPr sz="900"/>
            </a:lvl6pPr>
            <a:lvl7pPr marL="2724919" indent="0">
              <a:buNone/>
              <a:defRPr sz="900"/>
            </a:lvl7pPr>
            <a:lvl8pPr marL="3179066" indent="0">
              <a:buNone/>
              <a:defRPr sz="900"/>
            </a:lvl8pPr>
            <a:lvl9pPr marL="3633226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2028953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3611391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8397498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91324117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2398059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92121966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95896439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54483925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2021/11/28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9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9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9435421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2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5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5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0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6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1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770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72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100"/>
            </a:lvl1pPr>
            <a:lvl2pPr marL="454164" indent="0">
              <a:buNone/>
              <a:defRPr sz="2800"/>
            </a:lvl2pPr>
            <a:lvl3pPr marL="908313" indent="0">
              <a:buNone/>
              <a:defRPr sz="2400"/>
            </a:lvl3pPr>
            <a:lvl4pPr marL="1362459" indent="0">
              <a:buNone/>
              <a:defRPr sz="2000"/>
            </a:lvl4pPr>
            <a:lvl5pPr marL="1816616" indent="0">
              <a:buNone/>
              <a:defRPr sz="2000"/>
            </a:lvl5pPr>
            <a:lvl6pPr marL="2270757" indent="0">
              <a:buNone/>
              <a:defRPr sz="2000"/>
            </a:lvl6pPr>
            <a:lvl7pPr marL="2724919" indent="0">
              <a:buNone/>
              <a:defRPr sz="2000"/>
            </a:lvl7pPr>
            <a:lvl8pPr marL="3179066" indent="0">
              <a:buNone/>
              <a:defRPr sz="2000"/>
            </a:lvl8pPr>
            <a:lvl9pPr marL="3633226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4164" indent="0">
              <a:buNone/>
              <a:defRPr sz="1100"/>
            </a:lvl2pPr>
            <a:lvl3pPr marL="908313" indent="0">
              <a:buNone/>
              <a:defRPr sz="900"/>
            </a:lvl3pPr>
            <a:lvl4pPr marL="1362459" indent="0">
              <a:buNone/>
              <a:defRPr sz="900"/>
            </a:lvl4pPr>
            <a:lvl5pPr marL="1816616" indent="0">
              <a:buNone/>
              <a:defRPr sz="900"/>
            </a:lvl5pPr>
            <a:lvl6pPr marL="2270757" indent="0">
              <a:buNone/>
              <a:defRPr sz="900"/>
            </a:lvl6pPr>
            <a:lvl7pPr marL="2724919" indent="0">
              <a:buNone/>
              <a:defRPr sz="900"/>
            </a:lvl7pPr>
            <a:lvl8pPr marL="3179066" indent="0">
              <a:buNone/>
              <a:defRPr sz="900"/>
            </a:lvl8pPr>
            <a:lvl9pPr marL="3633226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0817" tIns="45409" rIns="90817" bIns="45409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234566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1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0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654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0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758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0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86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41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723756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57858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5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5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8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175" indent="0">
              <a:buNone/>
              <a:defRPr sz="2000" b="1"/>
            </a:lvl2pPr>
            <a:lvl3pPr marL="910335" indent="0">
              <a:buNone/>
              <a:defRPr sz="1900" b="1"/>
            </a:lvl3pPr>
            <a:lvl4pPr marL="1365493" indent="0">
              <a:buNone/>
              <a:defRPr sz="1700" b="1"/>
            </a:lvl4pPr>
            <a:lvl5pPr marL="1820664" indent="0">
              <a:buNone/>
              <a:defRPr sz="1700" b="1"/>
            </a:lvl5pPr>
            <a:lvl6pPr marL="2275833" indent="0">
              <a:buNone/>
              <a:defRPr sz="1700" b="1"/>
            </a:lvl6pPr>
            <a:lvl7pPr marL="2730999" indent="0">
              <a:buNone/>
              <a:defRPr sz="1700" b="1"/>
            </a:lvl7pPr>
            <a:lvl8pPr marL="3186164" indent="0">
              <a:buNone/>
              <a:defRPr sz="1700" b="1"/>
            </a:lvl8pPr>
            <a:lvl9pPr marL="3641332" indent="0">
              <a:buNone/>
              <a:defRPr sz="17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8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2644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6693271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33731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309339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4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100"/>
            </a:lvl1pPr>
            <a:lvl2pPr marL="455175" indent="0">
              <a:buNone/>
              <a:defRPr sz="2800"/>
            </a:lvl2pPr>
            <a:lvl3pPr marL="910335" indent="0">
              <a:buNone/>
              <a:defRPr sz="2400"/>
            </a:lvl3pPr>
            <a:lvl4pPr marL="1365493" indent="0">
              <a:buNone/>
              <a:defRPr sz="2000"/>
            </a:lvl4pPr>
            <a:lvl5pPr marL="1820664" indent="0">
              <a:buNone/>
              <a:defRPr sz="2000"/>
            </a:lvl5pPr>
            <a:lvl6pPr marL="2275833" indent="0">
              <a:buNone/>
              <a:defRPr sz="2000"/>
            </a:lvl6pPr>
            <a:lvl7pPr marL="2730999" indent="0">
              <a:buNone/>
              <a:defRPr sz="2000"/>
            </a:lvl7pPr>
            <a:lvl8pPr marL="3186164" indent="0">
              <a:buNone/>
              <a:defRPr sz="2000"/>
            </a:lvl8pPr>
            <a:lvl9pPr marL="3641332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5175" indent="0">
              <a:buNone/>
              <a:defRPr sz="1100"/>
            </a:lvl2pPr>
            <a:lvl3pPr marL="910335" indent="0">
              <a:buNone/>
              <a:defRPr sz="900"/>
            </a:lvl3pPr>
            <a:lvl4pPr marL="1365493" indent="0">
              <a:buNone/>
              <a:defRPr sz="900"/>
            </a:lvl4pPr>
            <a:lvl5pPr marL="1820664" indent="0">
              <a:buNone/>
              <a:defRPr sz="900"/>
            </a:lvl5pPr>
            <a:lvl6pPr marL="2275833" indent="0">
              <a:buNone/>
              <a:defRPr sz="900"/>
            </a:lvl6pPr>
            <a:lvl7pPr marL="2730999" indent="0">
              <a:buNone/>
              <a:defRPr sz="900"/>
            </a:lvl7pPr>
            <a:lvl8pPr marL="3186164" indent="0">
              <a:buNone/>
              <a:defRPr sz="900"/>
            </a:lvl8pPr>
            <a:lvl9pPr marL="3641332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677042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739755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1" y="274685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9" y="274685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2021/11/28</a:t>
            </a:fld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9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025" tIns="45512" rIns="91025" bIns="455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9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9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5453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/Relationships>
</file>

<file path=ppt/slideMasters/_rels/slideMaster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4.xml"/><Relationship Id="rId3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39.xml"/><Relationship Id="rId8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2.xml"/><Relationship Id="rId11" Type="http://schemas.openxmlformats.org/officeDocument/2006/relationships/slideLayout" Target="../slideLayouts/slideLayout143.xml"/><Relationship Id="rId12" Type="http://schemas.openxmlformats.org/officeDocument/2006/relationships/theme" Target="../theme/theme13.xml"/></Relationships>
</file>

<file path=ppt/slideMasters/_rels/slideMaster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44.xml"/><Relationship Id="rId2" Type="http://schemas.openxmlformats.org/officeDocument/2006/relationships/slideLayout" Target="../slideLayouts/slideLayout145.xml"/><Relationship Id="rId3" Type="http://schemas.openxmlformats.org/officeDocument/2006/relationships/slideLayout" Target="../slideLayouts/slideLayout146.xml"/><Relationship Id="rId4" Type="http://schemas.openxmlformats.org/officeDocument/2006/relationships/slideLayout" Target="../slideLayouts/slideLayout147.xml"/><Relationship Id="rId5" Type="http://schemas.openxmlformats.org/officeDocument/2006/relationships/slideLayout" Target="../slideLayouts/slideLayout148.xml"/><Relationship Id="rId6" Type="http://schemas.openxmlformats.org/officeDocument/2006/relationships/slideLayout" Target="../slideLayouts/slideLayout149.xml"/><Relationship Id="rId7" Type="http://schemas.openxmlformats.org/officeDocument/2006/relationships/slideLayout" Target="../slideLayouts/slideLayout150.xml"/><Relationship Id="rId8" Type="http://schemas.openxmlformats.org/officeDocument/2006/relationships/slideLayout" Target="../slideLayouts/slideLayout151.xml"/><Relationship Id="rId9" Type="http://schemas.openxmlformats.org/officeDocument/2006/relationships/slideLayout" Target="../slideLayouts/slideLayout152.xml"/><Relationship Id="rId10" Type="http://schemas.openxmlformats.org/officeDocument/2006/relationships/slideLayout" Target="../slideLayouts/slideLayout153.xml"/><Relationship Id="rId11" Type="http://schemas.openxmlformats.org/officeDocument/2006/relationships/slideLayout" Target="../slideLayouts/slideLayout154.xml"/><Relationship Id="rId12" Type="http://schemas.openxmlformats.org/officeDocument/2006/relationships/theme" Target="../theme/theme14.xml"/></Relationships>
</file>

<file path=ppt/slideMasters/_rels/slideMaster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55.xml"/><Relationship Id="rId2" Type="http://schemas.openxmlformats.org/officeDocument/2006/relationships/slideLayout" Target="../slideLayouts/slideLayout156.xml"/><Relationship Id="rId3" Type="http://schemas.openxmlformats.org/officeDocument/2006/relationships/slideLayout" Target="../slideLayouts/slideLayout157.xml"/><Relationship Id="rId4" Type="http://schemas.openxmlformats.org/officeDocument/2006/relationships/slideLayout" Target="../slideLayouts/slideLayout158.xml"/><Relationship Id="rId5" Type="http://schemas.openxmlformats.org/officeDocument/2006/relationships/slideLayout" Target="../slideLayouts/slideLayout159.xml"/><Relationship Id="rId6" Type="http://schemas.openxmlformats.org/officeDocument/2006/relationships/slideLayout" Target="../slideLayouts/slideLayout160.xml"/><Relationship Id="rId7" Type="http://schemas.openxmlformats.org/officeDocument/2006/relationships/slideLayout" Target="../slideLayouts/slideLayout161.xml"/><Relationship Id="rId8" Type="http://schemas.openxmlformats.org/officeDocument/2006/relationships/slideLayout" Target="../slideLayouts/slideLayout162.xml"/><Relationship Id="rId9" Type="http://schemas.openxmlformats.org/officeDocument/2006/relationships/slideLayout" Target="../slideLayouts/slideLayout163.xml"/><Relationship Id="rId10" Type="http://schemas.openxmlformats.org/officeDocument/2006/relationships/slideLayout" Target="../slideLayouts/slideLayout164.xml"/><Relationship Id="rId11" Type="http://schemas.openxmlformats.org/officeDocument/2006/relationships/slideLayout" Target="../slideLayouts/slideLayout165.xml"/><Relationship Id="rId12" Type="http://schemas.openxmlformats.org/officeDocument/2006/relationships/theme" Target="../theme/theme15.xml"/></Relationships>
</file>

<file path=ppt/slideMasters/_rels/slideMaster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66.xml"/><Relationship Id="rId2" Type="http://schemas.openxmlformats.org/officeDocument/2006/relationships/slideLayout" Target="../slideLayouts/slideLayout167.xml"/><Relationship Id="rId3" Type="http://schemas.openxmlformats.org/officeDocument/2006/relationships/slideLayout" Target="../slideLayouts/slideLayout168.xml"/><Relationship Id="rId4" Type="http://schemas.openxmlformats.org/officeDocument/2006/relationships/slideLayout" Target="../slideLayouts/slideLayout169.xml"/><Relationship Id="rId5" Type="http://schemas.openxmlformats.org/officeDocument/2006/relationships/slideLayout" Target="../slideLayouts/slideLayout170.xml"/><Relationship Id="rId6" Type="http://schemas.openxmlformats.org/officeDocument/2006/relationships/slideLayout" Target="../slideLayouts/slideLayout171.xml"/><Relationship Id="rId7" Type="http://schemas.openxmlformats.org/officeDocument/2006/relationships/slideLayout" Target="../slideLayouts/slideLayout172.xml"/><Relationship Id="rId8" Type="http://schemas.openxmlformats.org/officeDocument/2006/relationships/slideLayout" Target="../slideLayouts/slideLayout173.xml"/><Relationship Id="rId9" Type="http://schemas.openxmlformats.org/officeDocument/2006/relationships/slideLayout" Target="../slideLayouts/slideLayout174.xml"/><Relationship Id="rId10" Type="http://schemas.openxmlformats.org/officeDocument/2006/relationships/slideLayout" Target="../slideLayouts/slideLayout175.xml"/><Relationship Id="rId11" Type="http://schemas.openxmlformats.org/officeDocument/2006/relationships/slideLayout" Target="../slideLayouts/slideLayout176.xml"/><Relationship Id="rId12" Type="http://schemas.openxmlformats.org/officeDocument/2006/relationships/theme" Target="../theme/theme16.xml"/></Relationships>
</file>

<file path=ppt/slideMasters/_rels/slideMaster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77.xml"/><Relationship Id="rId2" Type="http://schemas.openxmlformats.org/officeDocument/2006/relationships/slideLayout" Target="../slideLayouts/slideLayout178.xml"/><Relationship Id="rId3" Type="http://schemas.openxmlformats.org/officeDocument/2006/relationships/slideLayout" Target="../slideLayouts/slideLayout179.xml"/><Relationship Id="rId4" Type="http://schemas.openxmlformats.org/officeDocument/2006/relationships/slideLayout" Target="../slideLayouts/slideLayout180.xml"/><Relationship Id="rId5" Type="http://schemas.openxmlformats.org/officeDocument/2006/relationships/slideLayout" Target="../slideLayouts/slideLayout181.xml"/><Relationship Id="rId6" Type="http://schemas.openxmlformats.org/officeDocument/2006/relationships/slideLayout" Target="../slideLayouts/slideLayout182.xml"/><Relationship Id="rId7" Type="http://schemas.openxmlformats.org/officeDocument/2006/relationships/slideLayout" Target="../slideLayouts/slideLayout183.xml"/><Relationship Id="rId8" Type="http://schemas.openxmlformats.org/officeDocument/2006/relationships/slideLayout" Target="../slideLayouts/slideLayout184.xml"/><Relationship Id="rId9" Type="http://schemas.openxmlformats.org/officeDocument/2006/relationships/slideLayout" Target="../slideLayouts/slideLayout185.xml"/><Relationship Id="rId10" Type="http://schemas.openxmlformats.org/officeDocument/2006/relationships/slideLayout" Target="../slideLayouts/slideLayout186.xml"/><Relationship Id="rId11" Type="http://schemas.openxmlformats.org/officeDocument/2006/relationships/slideLayout" Target="../slideLayouts/slideLayout187.xml"/><Relationship Id="rId12" Type="http://schemas.openxmlformats.org/officeDocument/2006/relationships/theme" Target="../theme/theme17.xml"/></Relationships>
</file>

<file path=ppt/slideMasters/_rels/slideMaster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89.xml"/><Relationship Id="rId3" Type="http://schemas.openxmlformats.org/officeDocument/2006/relationships/slideLayout" Target="../slideLayouts/slideLayout190.xml"/><Relationship Id="rId4" Type="http://schemas.openxmlformats.org/officeDocument/2006/relationships/slideLayout" Target="../slideLayouts/slideLayout191.xml"/><Relationship Id="rId5" Type="http://schemas.openxmlformats.org/officeDocument/2006/relationships/slideLayout" Target="../slideLayouts/slideLayout192.xml"/><Relationship Id="rId6" Type="http://schemas.openxmlformats.org/officeDocument/2006/relationships/slideLayout" Target="../slideLayouts/slideLayout193.xml"/><Relationship Id="rId7" Type="http://schemas.openxmlformats.org/officeDocument/2006/relationships/slideLayout" Target="../slideLayouts/slideLayout194.xml"/><Relationship Id="rId8" Type="http://schemas.openxmlformats.org/officeDocument/2006/relationships/slideLayout" Target="../slideLayouts/slideLayout195.xml"/><Relationship Id="rId9" Type="http://schemas.openxmlformats.org/officeDocument/2006/relationships/slideLayout" Target="../slideLayouts/slideLayout196.xml"/><Relationship Id="rId10" Type="http://schemas.openxmlformats.org/officeDocument/2006/relationships/slideLayout" Target="../slideLayouts/slideLayout197.xml"/><Relationship Id="rId11" Type="http://schemas.openxmlformats.org/officeDocument/2006/relationships/slideLayout" Target="../slideLayouts/slideLayout198.xml"/><Relationship Id="rId12" Type="http://schemas.openxmlformats.org/officeDocument/2006/relationships/theme" Target="../theme/theme18.xml"/></Relationships>
</file>

<file path=ppt/slideMasters/_rels/slideMaster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99.xml"/><Relationship Id="rId2" Type="http://schemas.openxmlformats.org/officeDocument/2006/relationships/slideLayout" Target="../slideLayouts/slideLayout200.xml"/><Relationship Id="rId3" Type="http://schemas.openxmlformats.org/officeDocument/2006/relationships/slideLayout" Target="../slideLayouts/slideLayout201.xml"/><Relationship Id="rId4" Type="http://schemas.openxmlformats.org/officeDocument/2006/relationships/slideLayout" Target="../slideLayouts/slideLayout202.xml"/><Relationship Id="rId5" Type="http://schemas.openxmlformats.org/officeDocument/2006/relationships/slideLayout" Target="../slideLayouts/slideLayout203.xml"/><Relationship Id="rId6" Type="http://schemas.openxmlformats.org/officeDocument/2006/relationships/slideLayout" Target="../slideLayouts/slideLayout204.xml"/><Relationship Id="rId7" Type="http://schemas.openxmlformats.org/officeDocument/2006/relationships/slideLayout" Target="../slideLayouts/slideLayout205.xml"/><Relationship Id="rId8" Type="http://schemas.openxmlformats.org/officeDocument/2006/relationships/slideLayout" Target="../slideLayouts/slideLayout206.xml"/><Relationship Id="rId9" Type="http://schemas.openxmlformats.org/officeDocument/2006/relationships/slideLayout" Target="../slideLayouts/slideLayout207.xml"/><Relationship Id="rId10" Type="http://schemas.openxmlformats.org/officeDocument/2006/relationships/slideLayout" Target="../slideLayouts/slideLayout208.xml"/><Relationship Id="rId11" Type="http://schemas.openxmlformats.org/officeDocument/2006/relationships/slideLayout" Target="../slideLayouts/slideLayout209.xml"/><Relationship Id="rId12" Type="http://schemas.openxmlformats.org/officeDocument/2006/relationships/theme" Target="../theme/theme19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10.xml"/><Relationship Id="rId2" Type="http://schemas.openxmlformats.org/officeDocument/2006/relationships/slideLayout" Target="../slideLayouts/slideLayout211.xml"/><Relationship Id="rId3" Type="http://schemas.openxmlformats.org/officeDocument/2006/relationships/slideLayout" Target="../slideLayouts/slideLayout212.xml"/><Relationship Id="rId4" Type="http://schemas.openxmlformats.org/officeDocument/2006/relationships/slideLayout" Target="../slideLayouts/slideLayout213.xml"/><Relationship Id="rId5" Type="http://schemas.openxmlformats.org/officeDocument/2006/relationships/slideLayout" Target="../slideLayouts/slideLayout214.xml"/><Relationship Id="rId6" Type="http://schemas.openxmlformats.org/officeDocument/2006/relationships/slideLayout" Target="../slideLayouts/slideLayout215.xml"/><Relationship Id="rId7" Type="http://schemas.openxmlformats.org/officeDocument/2006/relationships/slideLayout" Target="../slideLayouts/slideLayout216.xml"/><Relationship Id="rId8" Type="http://schemas.openxmlformats.org/officeDocument/2006/relationships/slideLayout" Target="../slideLayouts/slideLayout217.xml"/><Relationship Id="rId9" Type="http://schemas.openxmlformats.org/officeDocument/2006/relationships/slideLayout" Target="../slideLayouts/slideLayout218.xml"/><Relationship Id="rId10" Type="http://schemas.openxmlformats.org/officeDocument/2006/relationships/slideLayout" Target="../slideLayouts/slideLayout219.xml"/><Relationship Id="rId11" Type="http://schemas.openxmlformats.org/officeDocument/2006/relationships/slideLayout" Target="../slideLayouts/slideLayout220.xml"/><Relationship Id="rId12" Type="http://schemas.openxmlformats.org/officeDocument/2006/relationships/theme" Target="../theme/theme20.xml"/></Relationships>
</file>

<file path=ppt/slideMasters/_rels/slideMaster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21.xml"/><Relationship Id="rId2" Type="http://schemas.openxmlformats.org/officeDocument/2006/relationships/slideLayout" Target="../slideLayouts/slideLayout222.xml"/><Relationship Id="rId3" Type="http://schemas.openxmlformats.org/officeDocument/2006/relationships/slideLayout" Target="../slideLayouts/slideLayout223.xml"/><Relationship Id="rId4" Type="http://schemas.openxmlformats.org/officeDocument/2006/relationships/slideLayout" Target="../slideLayouts/slideLayout224.xml"/><Relationship Id="rId5" Type="http://schemas.openxmlformats.org/officeDocument/2006/relationships/slideLayout" Target="../slideLayouts/slideLayout225.xml"/><Relationship Id="rId6" Type="http://schemas.openxmlformats.org/officeDocument/2006/relationships/slideLayout" Target="../slideLayouts/slideLayout226.xml"/><Relationship Id="rId7" Type="http://schemas.openxmlformats.org/officeDocument/2006/relationships/slideLayout" Target="../slideLayouts/slideLayout227.xml"/><Relationship Id="rId8" Type="http://schemas.openxmlformats.org/officeDocument/2006/relationships/slideLayout" Target="../slideLayouts/slideLayout228.xml"/><Relationship Id="rId9" Type="http://schemas.openxmlformats.org/officeDocument/2006/relationships/slideLayout" Target="../slideLayouts/slideLayout229.xml"/><Relationship Id="rId10" Type="http://schemas.openxmlformats.org/officeDocument/2006/relationships/slideLayout" Target="../slideLayouts/slideLayout230.xml"/><Relationship Id="rId11" Type="http://schemas.openxmlformats.org/officeDocument/2006/relationships/slideLayout" Target="../slideLayouts/slideLayout231.xml"/><Relationship Id="rId12" Type="http://schemas.openxmlformats.org/officeDocument/2006/relationships/theme" Target="../theme/theme21.xml"/></Relationships>
</file>

<file path=ppt/slideMasters/_rels/slideMaster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2.xml"/><Relationship Id="rId2" Type="http://schemas.openxmlformats.org/officeDocument/2006/relationships/slideLayout" Target="../slideLayouts/slideLayout233.xml"/><Relationship Id="rId3" Type="http://schemas.openxmlformats.org/officeDocument/2006/relationships/slideLayout" Target="../slideLayouts/slideLayout234.xml"/><Relationship Id="rId4" Type="http://schemas.openxmlformats.org/officeDocument/2006/relationships/slideLayout" Target="../slideLayouts/slideLayout235.xml"/><Relationship Id="rId5" Type="http://schemas.openxmlformats.org/officeDocument/2006/relationships/slideLayout" Target="../slideLayouts/slideLayout236.xml"/><Relationship Id="rId6" Type="http://schemas.openxmlformats.org/officeDocument/2006/relationships/slideLayout" Target="../slideLayouts/slideLayout237.xml"/><Relationship Id="rId7" Type="http://schemas.openxmlformats.org/officeDocument/2006/relationships/slideLayout" Target="../slideLayouts/slideLayout238.xml"/><Relationship Id="rId8" Type="http://schemas.openxmlformats.org/officeDocument/2006/relationships/slideLayout" Target="../slideLayouts/slideLayout239.xml"/><Relationship Id="rId9" Type="http://schemas.openxmlformats.org/officeDocument/2006/relationships/slideLayout" Target="../slideLayouts/slideLayout240.xml"/><Relationship Id="rId10" Type="http://schemas.openxmlformats.org/officeDocument/2006/relationships/slideLayout" Target="../slideLayouts/slideLayout241.xml"/><Relationship Id="rId11" Type="http://schemas.openxmlformats.org/officeDocument/2006/relationships/slideLayout" Target="../slideLayouts/slideLayout242.xml"/><Relationship Id="rId12" Type="http://schemas.openxmlformats.org/officeDocument/2006/relationships/theme" Target="../theme/theme22.xml"/></Relationships>
</file>

<file path=ppt/slideMasters/_rels/slideMaster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43.xml"/><Relationship Id="rId2" Type="http://schemas.openxmlformats.org/officeDocument/2006/relationships/slideLayout" Target="../slideLayouts/slideLayout244.xml"/><Relationship Id="rId3" Type="http://schemas.openxmlformats.org/officeDocument/2006/relationships/slideLayout" Target="../slideLayouts/slideLayout245.xml"/><Relationship Id="rId4" Type="http://schemas.openxmlformats.org/officeDocument/2006/relationships/slideLayout" Target="../slideLayouts/slideLayout246.xml"/><Relationship Id="rId5" Type="http://schemas.openxmlformats.org/officeDocument/2006/relationships/slideLayout" Target="../slideLayouts/slideLayout247.xml"/><Relationship Id="rId6" Type="http://schemas.openxmlformats.org/officeDocument/2006/relationships/slideLayout" Target="../slideLayouts/slideLayout248.xml"/><Relationship Id="rId7" Type="http://schemas.openxmlformats.org/officeDocument/2006/relationships/slideLayout" Target="../slideLayouts/slideLayout249.xml"/><Relationship Id="rId8" Type="http://schemas.openxmlformats.org/officeDocument/2006/relationships/slideLayout" Target="../slideLayouts/slideLayout250.xml"/><Relationship Id="rId9" Type="http://schemas.openxmlformats.org/officeDocument/2006/relationships/slideLayout" Target="../slideLayouts/slideLayout251.xml"/><Relationship Id="rId10" Type="http://schemas.openxmlformats.org/officeDocument/2006/relationships/slideLayout" Target="../slideLayouts/slideLayout252.xml"/><Relationship Id="rId11" Type="http://schemas.openxmlformats.org/officeDocument/2006/relationships/slideLayout" Target="../slideLayouts/slideLayout253.xml"/><Relationship Id="rId12" Type="http://schemas.openxmlformats.org/officeDocument/2006/relationships/theme" Target="../theme/theme23.xml"/></Relationships>
</file>

<file path=ppt/slideMasters/_rels/slideMaster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54.xml"/><Relationship Id="rId2" Type="http://schemas.openxmlformats.org/officeDocument/2006/relationships/slideLayout" Target="../slideLayouts/slideLayout255.xml"/><Relationship Id="rId3" Type="http://schemas.openxmlformats.org/officeDocument/2006/relationships/slideLayout" Target="../slideLayouts/slideLayout256.xml"/><Relationship Id="rId4" Type="http://schemas.openxmlformats.org/officeDocument/2006/relationships/slideLayout" Target="../slideLayouts/slideLayout257.xml"/><Relationship Id="rId5" Type="http://schemas.openxmlformats.org/officeDocument/2006/relationships/slideLayout" Target="../slideLayouts/slideLayout258.xml"/><Relationship Id="rId6" Type="http://schemas.openxmlformats.org/officeDocument/2006/relationships/slideLayout" Target="../slideLayouts/slideLayout259.xml"/><Relationship Id="rId7" Type="http://schemas.openxmlformats.org/officeDocument/2006/relationships/slideLayout" Target="../slideLayouts/slideLayout260.xml"/><Relationship Id="rId8" Type="http://schemas.openxmlformats.org/officeDocument/2006/relationships/slideLayout" Target="../slideLayouts/slideLayout261.xml"/><Relationship Id="rId9" Type="http://schemas.openxmlformats.org/officeDocument/2006/relationships/slideLayout" Target="../slideLayouts/slideLayout262.xml"/><Relationship Id="rId10" Type="http://schemas.openxmlformats.org/officeDocument/2006/relationships/slideLayout" Target="../slideLayouts/slideLayout263.xml"/><Relationship Id="rId11" Type="http://schemas.openxmlformats.org/officeDocument/2006/relationships/slideLayout" Target="../slideLayouts/slideLayout264.xml"/><Relationship Id="rId12" Type="http://schemas.openxmlformats.org/officeDocument/2006/relationships/theme" Target="../theme/theme24.xml"/></Relationships>
</file>

<file path=ppt/slideMasters/_rels/slideMaster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65.xml"/><Relationship Id="rId2" Type="http://schemas.openxmlformats.org/officeDocument/2006/relationships/slideLayout" Target="../slideLayouts/slideLayout266.xml"/><Relationship Id="rId3" Type="http://schemas.openxmlformats.org/officeDocument/2006/relationships/slideLayout" Target="../slideLayouts/slideLayout267.xml"/><Relationship Id="rId4" Type="http://schemas.openxmlformats.org/officeDocument/2006/relationships/slideLayout" Target="../slideLayouts/slideLayout268.xml"/><Relationship Id="rId5" Type="http://schemas.openxmlformats.org/officeDocument/2006/relationships/slideLayout" Target="../slideLayouts/slideLayout269.xml"/><Relationship Id="rId6" Type="http://schemas.openxmlformats.org/officeDocument/2006/relationships/slideLayout" Target="../slideLayouts/slideLayout270.xml"/><Relationship Id="rId7" Type="http://schemas.openxmlformats.org/officeDocument/2006/relationships/slideLayout" Target="../slideLayouts/slideLayout271.xml"/><Relationship Id="rId8" Type="http://schemas.openxmlformats.org/officeDocument/2006/relationships/slideLayout" Target="../slideLayouts/slideLayout272.xml"/><Relationship Id="rId9" Type="http://schemas.openxmlformats.org/officeDocument/2006/relationships/slideLayout" Target="../slideLayouts/slideLayout273.xml"/><Relationship Id="rId10" Type="http://schemas.openxmlformats.org/officeDocument/2006/relationships/slideLayout" Target="../slideLayouts/slideLayout274.xml"/><Relationship Id="rId11" Type="http://schemas.openxmlformats.org/officeDocument/2006/relationships/slideLayout" Target="../slideLayouts/slideLayout275.xml"/><Relationship Id="rId12" Type="http://schemas.openxmlformats.org/officeDocument/2006/relationships/theme" Target="../theme/theme25.xml"/></Relationships>
</file>

<file path=ppt/slideMasters/_rels/slideMaster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76.xml"/><Relationship Id="rId2" Type="http://schemas.openxmlformats.org/officeDocument/2006/relationships/slideLayout" Target="../slideLayouts/slideLayout277.xml"/><Relationship Id="rId3" Type="http://schemas.openxmlformats.org/officeDocument/2006/relationships/slideLayout" Target="../slideLayouts/slideLayout278.xml"/><Relationship Id="rId4" Type="http://schemas.openxmlformats.org/officeDocument/2006/relationships/slideLayout" Target="../slideLayouts/slideLayout279.xml"/><Relationship Id="rId5" Type="http://schemas.openxmlformats.org/officeDocument/2006/relationships/slideLayout" Target="../slideLayouts/slideLayout280.xml"/><Relationship Id="rId6" Type="http://schemas.openxmlformats.org/officeDocument/2006/relationships/slideLayout" Target="../slideLayouts/slideLayout281.xml"/><Relationship Id="rId7" Type="http://schemas.openxmlformats.org/officeDocument/2006/relationships/slideLayout" Target="../slideLayouts/slideLayout282.xml"/><Relationship Id="rId8" Type="http://schemas.openxmlformats.org/officeDocument/2006/relationships/slideLayout" Target="../slideLayouts/slideLayout283.xml"/><Relationship Id="rId9" Type="http://schemas.openxmlformats.org/officeDocument/2006/relationships/slideLayout" Target="../slideLayouts/slideLayout284.xml"/><Relationship Id="rId10" Type="http://schemas.openxmlformats.org/officeDocument/2006/relationships/slideLayout" Target="../slideLayouts/slideLayout285.xml"/><Relationship Id="rId11" Type="http://schemas.openxmlformats.org/officeDocument/2006/relationships/slideLayout" Target="../slideLayouts/slideLayout286.xml"/><Relationship Id="rId12" Type="http://schemas.openxmlformats.org/officeDocument/2006/relationships/theme" Target="../theme/theme26.xml"/></Relationships>
</file>

<file path=ppt/slideMasters/_rels/slideMaster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87.xml"/><Relationship Id="rId2" Type="http://schemas.openxmlformats.org/officeDocument/2006/relationships/slideLayout" Target="../slideLayouts/slideLayout288.xml"/><Relationship Id="rId3" Type="http://schemas.openxmlformats.org/officeDocument/2006/relationships/slideLayout" Target="../slideLayouts/slideLayout289.xml"/><Relationship Id="rId4" Type="http://schemas.openxmlformats.org/officeDocument/2006/relationships/slideLayout" Target="../slideLayouts/slideLayout290.xml"/><Relationship Id="rId5" Type="http://schemas.openxmlformats.org/officeDocument/2006/relationships/slideLayout" Target="../slideLayouts/slideLayout291.xml"/><Relationship Id="rId6" Type="http://schemas.openxmlformats.org/officeDocument/2006/relationships/slideLayout" Target="../slideLayouts/slideLayout292.xml"/><Relationship Id="rId7" Type="http://schemas.openxmlformats.org/officeDocument/2006/relationships/slideLayout" Target="../slideLayouts/slideLayout293.xml"/><Relationship Id="rId8" Type="http://schemas.openxmlformats.org/officeDocument/2006/relationships/slideLayout" Target="../slideLayouts/slideLayout294.xml"/><Relationship Id="rId9" Type="http://schemas.openxmlformats.org/officeDocument/2006/relationships/slideLayout" Target="../slideLayouts/slideLayout295.xml"/><Relationship Id="rId10" Type="http://schemas.openxmlformats.org/officeDocument/2006/relationships/slideLayout" Target="../slideLayouts/slideLayout296.xml"/><Relationship Id="rId11" Type="http://schemas.openxmlformats.org/officeDocument/2006/relationships/slideLayout" Target="../slideLayouts/slideLayout297.xml"/><Relationship Id="rId12" Type="http://schemas.openxmlformats.org/officeDocument/2006/relationships/theme" Target="../theme/theme27.xml"/></Relationships>
</file>

<file path=ppt/slideMasters/_rels/slideMaster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98.xml"/><Relationship Id="rId2" Type="http://schemas.openxmlformats.org/officeDocument/2006/relationships/slideLayout" Target="../slideLayouts/slideLayout299.xml"/><Relationship Id="rId3" Type="http://schemas.openxmlformats.org/officeDocument/2006/relationships/slideLayout" Target="../slideLayouts/slideLayout300.xml"/><Relationship Id="rId4" Type="http://schemas.openxmlformats.org/officeDocument/2006/relationships/slideLayout" Target="../slideLayouts/slideLayout301.xml"/><Relationship Id="rId5" Type="http://schemas.openxmlformats.org/officeDocument/2006/relationships/slideLayout" Target="../slideLayouts/slideLayout302.xml"/><Relationship Id="rId6" Type="http://schemas.openxmlformats.org/officeDocument/2006/relationships/slideLayout" Target="../slideLayouts/slideLayout303.xml"/><Relationship Id="rId7" Type="http://schemas.openxmlformats.org/officeDocument/2006/relationships/slideLayout" Target="../slideLayouts/slideLayout304.xml"/><Relationship Id="rId8" Type="http://schemas.openxmlformats.org/officeDocument/2006/relationships/slideLayout" Target="../slideLayouts/slideLayout305.xml"/><Relationship Id="rId9" Type="http://schemas.openxmlformats.org/officeDocument/2006/relationships/slideLayout" Target="../slideLayouts/slideLayout306.xml"/><Relationship Id="rId10" Type="http://schemas.openxmlformats.org/officeDocument/2006/relationships/slideLayout" Target="../slideLayouts/slideLayout307.xml"/><Relationship Id="rId11" Type="http://schemas.openxmlformats.org/officeDocument/2006/relationships/slideLayout" Target="../slideLayouts/slideLayout308.xml"/><Relationship Id="rId12" Type="http://schemas.openxmlformats.org/officeDocument/2006/relationships/theme" Target="../theme/theme28.xml"/></Relationships>
</file>

<file path=ppt/slideMasters/_rels/slideMaster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09.xml"/><Relationship Id="rId2" Type="http://schemas.openxmlformats.org/officeDocument/2006/relationships/slideLayout" Target="../slideLayouts/slideLayout310.xml"/><Relationship Id="rId3" Type="http://schemas.openxmlformats.org/officeDocument/2006/relationships/slideLayout" Target="../slideLayouts/slideLayout311.xml"/><Relationship Id="rId4" Type="http://schemas.openxmlformats.org/officeDocument/2006/relationships/slideLayout" Target="../slideLayouts/slideLayout312.xml"/><Relationship Id="rId5" Type="http://schemas.openxmlformats.org/officeDocument/2006/relationships/slideLayout" Target="../slideLayouts/slideLayout313.xml"/><Relationship Id="rId6" Type="http://schemas.openxmlformats.org/officeDocument/2006/relationships/slideLayout" Target="../slideLayouts/slideLayout314.xml"/><Relationship Id="rId7" Type="http://schemas.openxmlformats.org/officeDocument/2006/relationships/slideLayout" Target="../slideLayouts/slideLayout315.xml"/><Relationship Id="rId8" Type="http://schemas.openxmlformats.org/officeDocument/2006/relationships/slideLayout" Target="../slideLayouts/slideLayout316.xml"/><Relationship Id="rId9" Type="http://schemas.openxmlformats.org/officeDocument/2006/relationships/slideLayout" Target="../slideLayouts/slideLayout317.xml"/><Relationship Id="rId10" Type="http://schemas.openxmlformats.org/officeDocument/2006/relationships/slideLayout" Target="../slideLayouts/slideLayout318.xml"/><Relationship Id="rId11" Type="http://schemas.openxmlformats.org/officeDocument/2006/relationships/slideLayout" Target="../slideLayouts/slideLayout319.xml"/><Relationship Id="rId12" Type="http://schemas.openxmlformats.org/officeDocument/2006/relationships/theme" Target="../theme/theme29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9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817" tIns="45409" rIns="90817" bIns="4540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9" y="1052517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817" tIns="45409" rIns="90817" bIns="454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4164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08313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62459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16616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7995" indent="-283841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5380" indent="-227054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89536" indent="-227054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3690" indent="-227054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97833" indent="-227054" algn="l" defTabSz="90831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1995" indent="-227054" algn="l" defTabSz="90831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06150" indent="-227054" algn="l" defTabSz="90831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0302" indent="-227054" algn="l" defTabSz="90831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4164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08313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2459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16616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0757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24919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79066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33226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06424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9" r:id="rId1"/>
    <p:sldLayoutId id="2147483990" r:id="rId2"/>
    <p:sldLayoutId id="2147483991" r:id="rId3"/>
    <p:sldLayoutId id="2147483992" r:id="rId4"/>
    <p:sldLayoutId id="2147483993" r:id="rId5"/>
    <p:sldLayoutId id="2147483994" r:id="rId6"/>
    <p:sldLayoutId id="2147483995" r:id="rId7"/>
    <p:sldLayoutId id="2147483996" r:id="rId8"/>
    <p:sldLayoutId id="2147483997" r:id="rId9"/>
    <p:sldLayoutId id="2147483998" r:id="rId10"/>
    <p:sldLayoutId id="2147483999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962055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  <p:sldLayoutId id="2147484007" r:id="rId7"/>
    <p:sldLayoutId id="2147484008" r:id="rId8"/>
    <p:sldLayoutId id="2147484009" r:id="rId9"/>
    <p:sldLayoutId id="2147484010" r:id="rId10"/>
    <p:sldLayoutId id="2147484011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292320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3" r:id="rId1"/>
    <p:sldLayoutId id="2147484014" r:id="rId2"/>
    <p:sldLayoutId id="2147484015" r:id="rId3"/>
    <p:sldLayoutId id="2147484016" r:id="rId4"/>
    <p:sldLayoutId id="2147484017" r:id="rId5"/>
    <p:sldLayoutId id="2147484018" r:id="rId6"/>
    <p:sldLayoutId id="2147484019" r:id="rId7"/>
    <p:sldLayoutId id="2147484020" r:id="rId8"/>
    <p:sldLayoutId id="2147484021" r:id="rId9"/>
    <p:sldLayoutId id="2147484022" r:id="rId10"/>
    <p:sldLayoutId id="2147484023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20378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7" r:id="rId1"/>
    <p:sldLayoutId id="2147484038" r:id="rId2"/>
    <p:sldLayoutId id="2147484039" r:id="rId3"/>
    <p:sldLayoutId id="2147484040" r:id="rId4"/>
    <p:sldLayoutId id="2147484041" r:id="rId5"/>
    <p:sldLayoutId id="2147484042" r:id="rId6"/>
    <p:sldLayoutId id="2147484043" r:id="rId7"/>
    <p:sldLayoutId id="2147484044" r:id="rId8"/>
    <p:sldLayoutId id="2147484045" r:id="rId9"/>
    <p:sldLayoutId id="2147484046" r:id="rId10"/>
    <p:sldLayoutId id="2147484047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201057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9" r:id="rId1"/>
    <p:sldLayoutId id="2147484050" r:id="rId2"/>
    <p:sldLayoutId id="2147484051" r:id="rId3"/>
    <p:sldLayoutId id="2147484052" r:id="rId4"/>
    <p:sldLayoutId id="2147484053" r:id="rId5"/>
    <p:sldLayoutId id="2147484054" r:id="rId6"/>
    <p:sldLayoutId id="2147484055" r:id="rId7"/>
    <p:sldLayoutId id="2147484056" r:id="rId8"/>
    <p:sldLayoutId id="2147484057" r:id="rId9"/>
    <p:sldLayoutId id="2147484058" r:id="rId10"/>
    <p:sldLayoutId id="2147484059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50892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4" r:id="rId1"/>
    <p:sldLayoutId id="2147484075" r:id="rId2"/>
    <p:sldLayoutId id="2147484076" r:id="rId3"/>
    <p:sldLayoutId id="2147484077" r:id="rId4"/>
    <p:sldLayoutId id="2147484078" r:id="rId5"/>
    <p:sldLayoutId id="2147484079" r:id="rId6"/>
    <p:sldLayoutId id="2147484080" r:id="rId7"/>
    <p:sldLayoutId id="2147484081" r:id="rId8"/>
    <p:sldLayoutId id="2147484082" r:id="rId9"/>
    <p:sldLayoutId id="2147484083" r:id="rId10"/>
    <p:sldLayoutId id="2147484084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287216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8" r:id="rId1"/>
    <p:sldLayoutId id="2147484099" r:id="rId2"/>
    <p:sldLayoutId id="2147484100" r:id="rId3"/>
    <p:sldLayoutId id="2147484101" r:id="rId4"/>
    <p:sldLayoutId id="2147484102" r:id="rId5"/>
    <p:sldLayoutId id="2147484103" r:id="rId6"/>
    <p:sldLayoutId id="2147484104" r:id="rId7"/>
    <p:sldLayoutId id="2147484105" r:id="rId8"/>
    <p:sldLayoutId id="2147484106" r:id="rId9"/>
    <p:sldLayoutId id="2147484107" r:id="rId10"/>
    <p:sldLayoutId id="2147484108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893937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0" r:id="rId1"/>
    <p:sldLayoutId id="2147484111" r:id="rId2"/>
    <p:sldLayoutId id="2147484112" r:id="rId3"/>
    <p:sldLayoutId id="2147484113" r:id="rId4"/>
    <p:sldLayoutId id="2147484114" r:id="rId5"/>
    <p:sldLayoutId id="2147484115" r:id="rId6"/>
    <p:sldLayoutId id="2147484116" r:id="rId7"/>
    <p:sldLayoutId id="2147484117" r:id="rId8"/>
    <p:sldLayoutId id="2147484118" r:id="rId9"/>
    <p:sldLayoutId id="2147484119" r:id="rId10"/>
    <p:sldLayoutId id="2147484120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607658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2" r:id="rId1"/>
    <p:sldLayoutId id="2147484123" r:id="rId2"/>
    <p:sldLayoutId id="2147484124" r:id="rId3"/>
    <p:sldLayoutId id="2147484125" r:id="rId4"/>
    <p:sldLayoutId id="2147484126" r:id="rId5"/>
    <p:sldLayoutId id="2147484127" r:id="rId6"/>
    <p:sldLayoutId id="2147484128" r:id="rId7"/>
    <p:sldLayoutId id="2147484129" r:id="rId8"/>
    <p:sldLayoutId id="2147484130" r:id="rId9"/>
    <p:sldLayoutId id="2147484131" r:id="rId10"/>
    <p:sldLayoutId id="2147484132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2285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4" r:id="rId1"/>
    <p:sldLayoutId id="2147484135" r:id="rId2"/>
    <p:sldLayoutId id="2147484136" r:id="rId3"/>
    <p:sldLayoutId id="2147484137" r:id="rId4"/>
    <p:sldLayoutId id="2147484138" r:id="rId5"/>
    <p:sldLayoutId id="2147484139" r:id="rId6"/>
    <p:sldLayoutId id="2147484140" r:id="rId7"/>
    <p:sldLayoutId id="2147484141" r:id="rId8"/>
    <p:sldLayoutId id="2147484142" r:id="rId9"/>
    <p:sldLayoutId id="2147484143" r:id="rId10"/>
    <p:sldLayoutId id="2147484144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9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817" tIns="45409" rIns="90817" bIns="4540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9" y="1052517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817" tIns="45409" rIns="90817" bIns="454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4164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08313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62459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16616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7995" indent="-283841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5380" indent="-227054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89536" indent="-227054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3690" indent="-227054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97833" indent="-227054" algn="l" defTabSz="90831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1995" indent="-227054" algn="l" defTabSz="90831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06150" indent="-227054" algn="l" defTabSz="90831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0302" indent="-227054" algn="l" defTabSz="90831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4164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08313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2459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16616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0757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24919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79066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33226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041550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9" r:id="rId1"/>
    <p:sldLayoutId id="2147484160" r:id="rId2"/>
    <p:sldLayoutId id="2147484161" r:id="rId3"/>
    <p:sldLayoutId id="2147484162" r:id="rId4"/>
    <p:sldLayoutId id="2147484163" r:id="rId5"/>
    <p:sldLayoutId id="2147484164" r:id="rId6"/>
    <p:sldLayoutId id="2147484165" r:id="rId7"/>
    <p:sldLayoutId id="2147484166" r:id="rId8"/>
    <p:sldLayoutId id="2147484167" r:id="rId9"/>
    <p:sldLayoutId id="2147484168" r:id="rId10"/>
    <p:sldLayoutId id="2147484169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37356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1" r:id="rId1"/>
    <p:sldLayoutId id="2147484172" r:id="rId2"/>
    <p:sldLayoutId id="2147484173" r:id="rId3"/>
    <p:sldLayoutId id="2147484174" r:id="rId4"/>
    <p:sldLayoutId id="2147484175" r:id="rId5"/>
    <p:sldLayoutId id="2147484176" r:id="rId6"/>
    <p:sldLayoutId id="2147484177" r:id="rId7"/>
    <p:sldLayoutId id="2147484178" r:id="rId8"/>
    <p:sldLayoutId id="2147484179" r:id="rId9"/>
    <p:sldLayoutId id="2147484180" r:id="rId10"/>
    <p:sldLayoutId id="2147484181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580032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3" r:id="rId1"/>
    <p:sldLayoutId id="2147484184" r:id="rId2"/>
    <p:sldLayoutId id="2147484185" r:id="rId3"/>
    <p:sldLayoutId id="2147484186" r:id="rId4"/>
    <p:sldLayoutId id="2147484187" r:id="rId5"/>
    <p:sldLayoutId id="2147484188" r:id="rId6"/>
    <p:sldLayoutId id="2147484189" r:id="rId7"/>
    <p:sldLayoutId id="2147484190" r:id="rId8"/>
    <p:sldLayoutId id="2147484191" r:id="rId9"/>
    <p:sldLayoutId id="2147484192" r:id="rId10"/>
    <p:sldLayoutId id="2147484193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033749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9" r:id="rId1"/>
    <p:sldLayoutId id="2147484220" r:id="rId2"/>
    <p:sldLayoutId id="2147484221" r:id="rId3"/>
    <p:sldLayoutId id="2147484222" r:id="rId4"/>
    <p:sldLayoutId id="2147484223" r:id="rId5"/>
    <p:sldLayoutId id="2147484224" r:id="rId6"/>
    <p:sldLayoutId id="2147484225" r:id="rId7"/>
    <p:sldLayoutId id="2147484226" r:id="rId8"/>
    <p:sldLayoutId id="2147484227" r:id="rId9"/>
    <p:sldLayoutId id="2147484228" r:id="rId10"/>
    <p:sldLayoutId id="2147484229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461716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1" r:id="rId1"/>
    <p:sldLayoutId id="2147484232" r:id="rId2"/>
    <p:sldLayoutId id="2147484233" r:id="rId3"/>
    <p:sldLayoutId id="2147484234" r:id="rId4"/>
    <p:sldLayoutId id="2147484235" r:id="rId5"/>
    <p:sldLayoutId id="2147484236" r:id="rId6"/>
    <p:sldLayoutId id="2147484237" r:id="rId7"/>
    <p:sldLayoutId id="2147484238" r:id="rId8"/>
    <p:sldLayoutId id="2147484239" r:id="rId9"/>
    <p:sldLayoutId id="2147484240" r:id="rId10"/>
    <p:sldLayoutId id="2147484241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273228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43" r:id="rId1"/>
    <p:sldLayoutId id="2147484244" r:id="rId2"/>
    <p:sldLayoutId id="2147484245" r:id="rId3"/>
    <p:sldLayoutId id="2147484246" r:id="rId4"/>
    <p:sldLayoutId id="2147484247" r:id="rId5"/>
    <p:sldLayoutId id="2147484248" r:id="rId6"/>
    <p:sldLayoutId id="2147484249" r:id="rId7"/>
    <p:sldLayoutId id="2147484250" r:id="rId8"/>
    <p:sldLayoutId id="2147484251" r:id="rId9"/>
    <p:sldLayoutId id="2147484252" r:id="rId10"/>
    <p:sldLayoutId id="2147484253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9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025" tIns="45512" rIns="91025" bIns="455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9" y="1052517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025" tIns="45512" rIns="91025" bIns="455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592217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68" r:id="rId1"/>
    <p:sldLayoutId id="2147484269" r:id="rId2"/>
    <p:sldLayoutId id="2147484270" r:id="rId3"/>
    <p:sldLayoutId id="2147484271" r:id="rId4"/>
    <p:sldLayoutId id="2147484272" r:id="rId5"/>
    <p:sldLayoutId id="2147484273" r:id="rId6"/>
    <p:sldLayoutId id="2147484274" r:id="rId7"/>
    <p:sldLayoutId id="2147484275" r:id="rId8"/>
    <p:sldLayoutId id="2147484276" r:id="rId9"/>
    <p:sldLayoutId id="2147484277" r:id="rId10"/>
    <p:sldLayoutId id="2147484278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5175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0335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65493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0664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06343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0" r:id="rId1"/>
    <p:sldLayoutId id="2147484281" r:id="rId2"/>
    <p:sldLayoutId id="2147484282" r:id="rId3"/>
    <p:sldLayoutId id="2147484283" r:id="rId4"/>
    <p:sldLayoutId id="2147484284" r:id="rId5"/>
    <p:sldLayoutId id="2147484285" r:id="rId6"/>
    <p:sldLayoutId id="2147484286" r:id="rId7"/>
    <p:sldLayoutId id="2147484287" r:id="rId8"/>
    <p:sldLayoutId id="2147484288" r:id="rId9"/>
    <p:sldLayoutId id="2147484289" r:id="rId10"/>
    <p:sldLayoutId id="2147484290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551391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2" r:id="rId1"/>
    <p:sldLayoutId id="2147484293" r:id="rId2"/>
    <p:sldLayoutId id="2147484294" r:id="rId3"/>
    <p:sldLayoutId id="2147484295" r:id="rId4"/>
    <p:sldLayoutId id="2147484296" r:id="rId5"/>
    <p:sldLayoutId id="2147484297" r:id="rId6"/>
    <p:sldLayoutId id="2147484298" r:id="rId7"/>
    <p:sldLayoutId id="2147484299" r:id="rId8"/>
    <p:sldLayoutId id="2147484300" r:id="rId9"/>
    <p:sldLayoutId id="2147484301" r:id="rId10"/>
    <p:sldLayoutId id="2147484302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9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2" tIns="45001" rIns="90002" bIns="4500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9" y="1052517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2" tIns="45001" rIns="90002" bIns="450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04445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  <p:sldLayoutId id="2147484323" r:id="rId8"/>
    <p:sldLayoutId id="2147484324" r:id="rId9"/>
    <p:sldLayoutId id="2147484325" r:id="rId10"/>
    <p:sldLayoutId id="2147484326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0193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00388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50583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00786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73" indent="-281387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25485" indent="-22505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75684" indent="-2250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25866" indent="-22505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76059" indent="-225050" algn="l" defTabSz="900388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26261" indent="-225050" algn="l" defTabSz="900388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376454" indent="-225050" algn="l" defTabSz="900388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26657" indent="-225050" algn="l" defTabSz="900388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0038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0193" algn="l" defTabSz="90038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00388" algn="l" defTabSz="90038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50583" algn="l" defTabSz="90038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786" algn="l" defTabSz="90038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50959" algn="l" defTabSz="90038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01165" algn="l" defTabSz="90038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51354" algn="l" defTabSz="90038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01558" algn="l" defTabSz="90038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0817" tIns="45409" rIns="90817" bIns="45409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0817" tIns="45409" rIns="90817" bIns="45409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600560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</p:sldLayoutIdLst>
  <p:txStyles>
    <p:titleStyle>
      <a:lvl1pPr algn="r" defTabSz="908313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08313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7995" indent="-283841" algn="l" defTabSz="908313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5380" indent="-227054" algn="l" defTabSz="908313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89536" indent="-227054" algn="l" defTabSz="908313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3690" indent="-227054" algn="l" defTabSz="908313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97833" indent="-227054" algn="l" defTabSz="90831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1995" indent="-227054" algn="l" defTabSz="90831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06150" indent="-227054" algn="l" defTabSz="90831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0302" indent="-227054" algn="l" defTabSz="90831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4164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08313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2459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16616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0757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24919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79066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33226" algn="l" defTabSz="90831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9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8619" tIns="44275" rIns="88619" bIns="4427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9" y="1052517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8619" tIns="44275" rIns="88619" bIns="442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556840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43236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88646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29673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772896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20254" indent="-277031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08068" indent="-221593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51283" indent="-221593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4500" indent="-221593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37737" indent="-221593" algn="l" defTabSz="88646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880960" indent="-221593" algn="l" defTabSz="88646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324181" indent="-221593" algn="l" defTabSz="88646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767429" indent="-221593" algn="l" defTabSz="88646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8646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43236" algn="l" defTabSz="88646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886460" algn="l" defTabSz="88646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29673" algn="l" defTabSz="88646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772896" algn="l" defTabSz="88646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16117" algn="l" defTabSz="88646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659347" algn="l" defTabSz="88646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02560" algn="l" defTabSz="88646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545803" algn="l" defTabSz="88646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9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995" tIns="45497" rIns="90995" bIns="4549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9" y="1052517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995" tIns="45497" rIns="90995" bIns="454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304774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2" r:id="rId9"/>
    <p:sldLayoutId id="2147483863" r:id="rId10"/>
    <p:sldLayoutId id="2147483864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503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0046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6506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0083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404" indent="-284385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556" indent="-227493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2580" indent="-227493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7601" indent="-227493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2611" indent="-227493" algn="l" defTabSz="91004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7640" indent="-227493" algn="l" defTabSz="91004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2661" indent="-227493" algn="l" defTabSz="91004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7682" indent="-227493" algn="l" defTabSz="91004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04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030" algn="l" defTabSz="91004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046" algn="l" defTabSz="91004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060" algn="l" defTabSz="91004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083" algn="l" defTabSz="91004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107" algn="l" defTabSz="91004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130" algn="l" defTabSz="91004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5149" algn="l" defTabSz="91004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0172" algn="l" defTabSz="91004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262828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21736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8" r:id="rId1"/>
    <p:sldLayoutId id="2147483929" r:id="rId2"/>
    <p:sldLayoutId id="2147483930" r:id="rId3"/>
    <p:sldLayoutId id="2147483931" r:id="rId4"/>
    <p:sldLayoutId id="2147483932" r:id="rId5"/>
    <p:sldLayoutId id="2147483933" r:id="rId6"/>
    <p:sldLayoutId id="2147483934" r:id="rId7"/>
    <p:sldLayoutId id="2147483935" r:id="rId8"/>
    <p:sldLayoutId id="2147483936" r:id="rId9"/>
    <p:sldLayoutId id="2147483937" r:id="rId10"/>
    <p:sldLayoutId id="2147483938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025" tIns="45512" rIns="91025" bIns="45512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5" y="1052737"/>
            <a:ext cx="8229600" cy="4525962"/>
          </a:xfrm>
          <a:prstGeom prst="rect">
            <a:avLst/>
          </a:prstGeom>
        </p:spPr>
        <p:txBody>
          <a:bodyPr vert="horz" lIns="91025" tIns="45512" rIns="91025" bIns="4551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628964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0" r:id="rId1"/>
    <p:sldLayoutId id="2147483941" r:id="rId2"/>
    <p:sldLayoutId id="2147483942" r:id="rId3"/>
    <p:sldLayoutId id="2147483943" r:id="rId4"/>
    <p:sldLayoutId id="2147483944" r:id="rId5"/>
    <p:sldLayoutId id="2147483945" r:id="rId6"/>
    <p:sldLayoutId id="2147483946" r:id="rId7"/>
    <p:sldLayoutId id="2147483947" r:id="rId8"/>
    <p:sldLayoutId id="2147483948" r:id="rId9"/>
    <p:sldLayoutId id="2147483949" r:id="rId10"/>
    <p:sldLayoutId id="2147483950" r:id="rId11"/>
  </p:sldLayoutIdLst>
  <p:txStyles>
    <p:titleStyle>
      <a:lvl1pPr algn="r" defTabSz="910335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0335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defTabSz="9103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defTabSz="9103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9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025" tIns="45512" rIns="91025" bIns="455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9" y="1052517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025" tIns="45512" rIns="91025" bIns="455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007459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2" r:id="rId1"/>
    <p:sldLayoutId id="2147483953" r:id="rId2"/>
    <p:sldLayoutId id="2147483954" r:id="rId3"/>
    <p:sldLayoutId id="2147483955" r:id="rId4"/>
    <p:sldLayoutId id="2147483956" r:id="rId5"/>
    <p:sldLayoutId id="2147483957" r:id="rId6"/>
    <p:sldLayoutId id="2147483958" r:id="rId7"/>
    <p:sldLayoutId id="2147483959" r:id="rId8"/>
    <p:sldLayoutId id="2147483960" r:id="rId9"/>
    <p:sldLayoutId id="2147483961" r:id="rId10"/>
    <p:sldLayoutId id="2147483962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5175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0335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65493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0664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39640" indent="-284474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7918" indent="-227567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3088" indent="-227567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3" indent="-227567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340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8581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748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912" indent="-227567" algn="l" defTabSz="9103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17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335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49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6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833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99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6164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1332" algn="l" defTabSz="91033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1371599" y="1"/>
            <a:ext cx="7772401" cy="764704"/>
          </a:xfrm>
        </p:spPr>
        <p:txBody>
          <a:bodyPr/>
          <a:lstStyle/>
          <a:p>
            <a:pPr algn="r">
              <a:buNone/>
            </a:pPr>
            <a:r>
              <a:rPr lang="ja-JP" altLang="en-US" sz="2800" b="1" dirty="0" smtClean="0"/>
              <a:t>讃美歌 ９４　ひさしく待ちにし</a:t>
            </a:r>
            <a:endParaRPr lang="ja-JP" altLang="en-US" sz="2800" b="1" dirty="0"/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125538"/>
            <a:ext cx="932497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①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久しく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待ちにし　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 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主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よ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、疾</a:t>
            </a:r>
            <a:r>
              <a:rPr lang="en-US" altLang="ja-JP" sz="3600" dirty="0" smtClean="0">
                <a:solidFill>
                  <a:schemeClr val="bg1"/>
                </a:solidFill>
                <a:latin typeface="+mn-ea"/>
              </a:rPr>
              <a:t>(</a:t>
            </a: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と</a:t>
            </a:r>
            <a:r>
              <a:rPr lang="en-US" altLang="ja-JP" sz="3600" dirty="0" smtClean="0">
                <a:solidFill>
                  <a:schemeClr val="bg1"/>
                </a:solidFill>
                <a:latin typeface="+mn-ea"/>
              </a:rPr>
              <a:t>)</a:t>
            </a:r>
            <a:r>
              <a:rPr lang="ja-JP" altLang="en-US" sz="4400" dirty="0" err="1" smtClean="0">
                <a:solidFill>
                  <a:schemeClr val="bg1"/>
                </a:solidFill>
                <a:latin typeface="+mn-ea"/>
              </a:rPr>
              <a:t>く</a:t>
            </a:r>
            <a:r>
              <a:rPr lang="ja-JP" altLang="en-US" sz="4400" dirty="0" err="1">
                <a:solidFill>
                  <a:schemeClr val="bg1"/>
                </a:solidFill>
                <a:latin typeface="+mn-ea"/>
              </a:rPr>
              <a:t>来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たりて、</a:t>
            </a: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   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御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民の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縄目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を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解き放ち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たまえ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   </a:t>
            </a:r>
            <a:r>
              <a:rPr lang="ja-JP" altLang="en-US" sz="4400" spc="-150" dirty="0" smtClean="0">
                <a:solidFill>
                  <a:schemeClr val="bg1"/>
                </a:solidFill>
                <a:latin typeface="+mn-ea"/>
              </a:rPr>
              <a:t>主</a:t>
            </a:r>
            <a:r>
              <a:rPr lang="ja-JP" altLang="en-US" sz="4400" spc="-150" dirty="0">
                <a:solidFill>
                  <a:schemeClr val="bg1"/>
                </a:solidFill>
                <a:latin typeface="+mn-ea"/>
              </a:rPr>
              <a:t>よ、主よ</a:t>
            </a:r>
            <a:r>
              <a:rPr lang="ja-JP" altLang="en-US" sz="4400" spc="-150" dirty="0" smtClean="0">
                <a:solidFill>
                  <a:schemeClr val="bg1"/>
                </a:solidFill>
                <a:latin typeface="+mn-ea"/>
              </a:rPr>
              <a:t>、御民</a:t>
            </a:r>
            <a:r>
              <a:rPr lang="ja-JP" altLang="en-US" sz="4400" spc="-150" dirty="0">
                <a:solidFill>
                  <a:schemeClr val="bg1"/>
                </a:solidFill>
                <a:latin typeface="+mn-ea"/>
              </a:rPr>
              <a:t>を　救わせたまえ</a:t>
            </a:r>
            <a:r>
              <a:rPr lang="ja-JP" altLang="en-US" sz="4400" spc="-150" dirty="0" smtClean="0">
                <a:solidFill>
                  <a:schemeClr val="bg1"/>
                </a:solidFill>
                <a:latin typeface="+mn-ea"/>
              </a:rPr>
              <a:t>や</a:t>
            </a:r>
            <a:endParaRPr lang="ja-JP" altLang="en-US" sz="4400" spc="-150" dirty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2283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1371599" y="1"/>
            <a:ext cx="7772401" cy="836712"/>
          </a:xfrm>
        </p:spPr>
        <p:txBody>
          <a:bodyPr/>
          <a:lstStyle/>
          <a:p>
            <a:pPr algn="r">
              <a:buNone/>
            </a:pPr>
            <a:r>
              <a:rPr lang="ja-JP" altLang="en-US" sz="2800" b="1" dirty="0" smtClean="0"/>
              <a:t>讃美歌 ９４　ひさしく待ちにし</a:t>
            </a:r>
            <a:endParaRPr lang="ja-JP" altLang="en-US" sz="2800" b="1" dirty="0"/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125538"/>
            <a:ext cx="932497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②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あした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の星なる　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 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主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よ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、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疾</a:t>
            </a:r>
            <a:r>
              <a:rPr lang="en-US" altLang="ja-JP" sz="3600" dirty="0">
                <a:solidFill>
                  <a:schemeClr val="bg1"/>
                </a:solidFill>
                <a:latin typeface="+mn-ea"/>
              </a:rPr>
              <a:t>(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と</a:t>
            </a:r>
            <a:r>
              <a:rPr lang="en-US" altLang="ja-JP" sz="3600" dirty="0">
                <a:solidFill>
                  <a:schemeClr val="bg1"/>
                </a:solidFill>
                <a:latin typeface="+mn-ea"/>
              </a:rPr>
              <a:t>)</a:t>
            </a:r>
            <a:r>
              <a:rPr lang="ja-JP" altLang="en-US" sz="4400" dirty="0" err="1">
                <a:solidFill>
                  <a:schemeClr val="bg1"/>
                </a:solidFill>
                <a:latin typeface="+mn-ea"/>
              </a:rPr>
              <a:t>く来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たりて、</a:t>
            </a: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   </a:t>
            </a:r>
            <a:r>
              <a:rPr lang="ja-JP" altLang="en-US" sz="4400" dirty="0" err="1" smtClean="0">
                <a:solidFill>
                  <a:schemeClr val="bg1"/>
                </a:solidFill>
                <a:latin typeface="+mn-ea"/>
              </a:rPr>
              <a:t>お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暗き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この世に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御光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を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たまえ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   </a:t>
            </a:r>
            <a:r>
              <a:rPr lang="ja-JP" altLang="en-US" sz="4400" spc="-150" dirty="0" smtClean="0">
                <a:solidFill>
                  <a:schemeClr val="bg1"/>
                </a:solidFill>
                <a:latin typeface="+mn-ea"/>
              </a:rPr>
              <a:t>主</a:t>
            </a:r>
            <a:r>
              <a:rPr lang="ja-JP" altLang="en-US" sz="4400" spc="-150" dirty="0">
                <a:solidFill>
                  <a:schemeClr val="bg1"/>
                </a:solidFill>
                <a:latin typeface="+mn-ea"/>
              </a:rPr>
              <a:t>よ、主よ</a:t>
            </a:r>
            <a:r>
              <a:rPr lang="ja-JP" altLang="en-US" sz="4400" spc="-150" dirty="0" smtClean="0">
                <a:solidFill>
                  <a:schemeClr val="bg1"/>
                </a:solidFill>
                <a:latin typeface="+mn-ea"/>
              </a:rPr>
              <a:t>、御民</a:t>
            </a:r>
            <a:r>
              <a:rPr lang="ja-JP" altLang="en-US" sz="4400" spc="-150" dirty="0">
                <a:solidFill>
                  <a:schemeClr val="bg1"/>
                </a:solidFill>
                <a:latin typeface="+mn-ea"/>
              </a:rPr>
              <a:t>を　救わせたまえ</a:t>
            </a:r>
            <a:r>
              <a:rPr lang="ja-JP" altLang="en-US" sz="4400" spc="-150" dirty="0" smtClean="0">
                <a:solidFill>
                  <a:schemeClr val="bg1"/>
                </a:solidFill>
                <a:latin typeface="+mn-ea"/>
              </a:rPr>
              <a:t>や</a:t>
            </a:r>
            <a:endParaRPr lang="ja-JP" altLang="en-US" sz="4400" spc="-150" dirty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7856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1371599" y="1"/>
            <a:ext cx="7772401" cy="908720"/>
          </a:xfrm>
        </p:spPr>
        <p:txBody>
          <a:bodyPr/>
          <a:lstStyle/>
          <a:p>
            <a:pPr algn="r">
              <a:buNone/>
            </a:pPr>
            <a:r>
              <a:rPr lang="ja-JP" altLang="en-US" sz="2800" b="1" dirty="0" smtClean="0"/>
              <a:t>讃美歌 ９４　ひさしく待ちにし</a:t>
            </a:r>
            <a:endParaRPr lang="ja-JP" altLang="en-US" sz="2800" b="1" dirty="0"/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125538"/>
            <a:ext cx="932497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③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ダビデ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の裔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（すえ）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なる　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 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主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よ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、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疾</a:t>
            </a:r>
            <a:r>
              <a:rPr lang="en-US" altLang="ja-JP" sz="3600" dirty="0">
                <a:solidFill>
                  <a:schemeClr val="bg1"/>
                </a:solidFill>
                <a:latin typeface="+mn-ea"/>
              </a:rPr>
              <a:t>(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と</a:t>
            </a:r>
            <a:r>
              <a:rPr lang="en-US" altLang="ja-JP" sz="3600" dirty="0">
                <a:solidFill>
                  <a:schemeClr val="bg1"/>
                </a:solidFill>
                <a:latin typeface="+mn-ea"/>
              </a:rPr>
              <a:t>)</a:t>
            </a:r>
            <a:r>
              <a:rPr lang="ja-JP" altLang="en-US" sz="4400" dirty="0" err="1">
                <a:solidFill>
                  <a:schemeClr val="bg1"/>
                </a:solidFill>
                <a:latin typeface="+mn-ea"/>
              </a:rPr>
              <a:t>く来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たりて、</a:t>
            </a: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   平和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の花咲く　国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を建てたまえ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   </a:t>
            </a:r>
            <a:r>
              <a:rPr lang="ja-JP" altLang="en-US" sz="4400" spc="-150" dirty="0" smtClean="0">
                <a:solidFill>
                  <a:schemeClr val="bg1"/>
                </a:solidFill>
                <a:latin typeface="+mn-ea"/>
              </a:rPr>
              <a:t>主</a:t>
            </a:r>
            <a:r>
              <a:rPr lang="ja-JP" altLang="en-US" sz="4400" spc="-150" dirty="0">
                <a:solidFill>
                  <a:schemeClr val="bg1"/>
                </a:solidFill>
                <a:latin typeface="+mn-ea"/>
              </a:rPr>
              <a:t>よ、主よ</a:t>
            </a:r>
            <a:r>
              <a:rPr lang="ja-JP" altLang="en-US" sz="4400" spc="-150" dirty="0" smtClean="0">
                <a:solidFill>
                  <a:schemeClr val="bg1"/>
                </a:solidFill>
                <a:latin typeface="+mn-ea"/>
              </a:rPr>
              <a:t>、御民</a:t>
            </a:r>
            <a:r>
              <a:rPr lang="ja-JP" altLang="en-US" sz="4400" spc="-150" dirty="0">
                <a:solidFill>
                  <a:schemeClr val="bg1"/>
                </a:solidFill>
                <a:latin typeface="+mn-ea"/>
              </a:rPr>
              <a:t>を　救わせたまえ</a:t>
            </a:r>
            <a:r>
              <a:rPr lang="ja-JP" altLang="en-US" sz="4400" spc="-150" dirty="0" smtClean="0">
                <a:solidFill>
                  <a:schemeClr val="bg1"/>
                </a:solidFill>
                <a:latin typeface="+mn-ea"/>
              </a:rPr>
              <a:t>や</a:t>
            </a:r>
            <a:endParaRPr lang="ja-JP" altLang="en-US" sz="4400" spc="-150" dirty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7412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1371599" y="1"/>
            <a:ext cx="7772401" cy="764704"/>
          </a:xfrm>
        </p:spPr>
        <p:txBody>
          <a:bodyPr/>
          <a:lstStyle/>
          <a:p>
            <a:pPr algn="r">
              <a:buNone/>
            </a:pPr>
            <a:r>
              <a:rPr lang="ja-JP" altLang="en-US" sz="2800" b="1" dirty="0" smtClean="0"/>
              <a:t>讃美歌 ９４　ひさしく待ちに</a:t>
            </a:r>
            <a:r>
              <a:rPr lang="ja-JP" altLang="en-US" sz="2800" dirty="0" smtClean="0"/>
              <a:t>し</a:t>
            </a:r>
            <a:endParaRPr lang="ja-JP" altLang="en-US" sz="2800" dirty="0"/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125538"/>
            <a:ext cx="932497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④力の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君なる　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 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主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よ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、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疾</a:t>
            </a:r>
            <a:r>
              <a:rPr lang="en-US" altLang="ja-JP" sz="3600" dirty="0">
                <a:solidFill>
                  <a:schemeClr val="bg1"/>
                </a:solidFill>
                <a:latin typeface="+mn-ea"/>
              </a:rPr>
              <a:t>(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と</a:t>
            </a:r>
            <a:r>
              <a:rPr lang="en-US" altLang="ja-JP" sz="3600" dirty="0">
                <a:solidFill>
                  <a:schemeClr val="bg1"/>
                </a:solidFill>
                <a:latin typeface="+mn-ea"/>
              </a:rPr>
              <a:t>)</a:t>
            </a:r>
            <a:r>
              <a:rPr lang="ja-JP" altLang="en-US" sz="4400" dirty="0" err="1">
                <a:solidFill>
                  <a:schemeClr val="bg1"/>
                </a:solidFill>
                <a:latin typeface="+mn-ea"/>
              </a:rPr>
              <a:t>く来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たりて、</a:t>
            </a: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 輝く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みくらに　永久</a:t>
            </a:r>
            <a:r>
              <a:rPr lang="en-US" altLang="ja-JP" sz="3600" dirty="0">
                <a:solidFill>
                  <a:schemeClr val="bg1"/>
                </a:solidFill>
                <a:latin typeface="+mn-ea"/>
              </a:rPr>
              <a:t>(</a:t>
            </a:r>
            <a:r>
              <a:rPr lang="ja-JP" altLang="en-US" sz="3600" dirty="0" err="1">
                <a:solidFill>
                  <a:schemeClr val="bg1"/>
                </a:solidFill>
                <a:latin typeface="+mn-ea"/>
              </a:rPr>
              <a:t>とわ</a:t>
            </a:r>
            <a:r>
              <a:rPr lang="en-US" altLang="ja-JP" sz="3600" dirty="0">
                <a:solidFill>
                  <a:schemeClr val="bg1"/>
                </a:solidFill>
                <a:latin typeface="+mn-ea"/>
              </a:rPr>
              <a:t>)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につき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給え</a:t>
            </a: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   </a:t>
            </a:r>
            <a:r>
              <a:rPr lang="ja-JP" altLang="en-US" sz="4400" spc="-150" dirty="0" smtClean="0">
                <a:solidFill>
                  <a:schemeClr val="bg1"/>
                </a:solidFill>
                <a:latin typeface="+mn-ea"/>
              </a:rPr>
              <a:t>主</a:t>
            </a:r>
            <a:r>
              <a:rPr lang="ja-JP" altLang="en-US" sz="4400" spc="-150" dirty="0">
                <a:solidFill>
                  <a:schemeClr val="bg1"/>
                </a:solidFill>
                <a:latin typeface="+mn-ea"/>
              </a:rPr>
              <a:t>よ、主よ</a:t>
            </a:r>
            <a:r>
              <a:rPr lang="ja-JP" altLang="en-US" sz="4400" spc="-150" dirty="0" smtClean="0">
                <a:solidFill>
                  <a:schemeClr val="bg1"/>
                </a:solidFill>
                <a:latin typeface="+mn-ea"/>
              </a:rPr>
              <a:t>、御民</a:t>
            </a:r>
            <a:r>
              <a:rPr lang="ja-JP" altLang="en-US" sz="4400" spc="-150" dirty="0">
                <a:solidFill>
                  <a:schemeClr val="bg1"/>
                </a:solidFill>
                <a:latin typeface="+mn-ea"/>
              </a:rPr>
              <a:t>を　救わせたまえ</a:t>
            </a:r>
            <a:r>
              <a:rPr lang="ja-JP" altLang="en-US" sz="4400" spc="-150" dirty="0" smtClean="0">
                <a:solidFill>
                  <a:schemeClr val="bg1"/>
                </a:solidFill>
                <a:latin typeface="+mn-ea"/>
              </a:rPr>
              <a:t>や</a:t>
            </a:r>
            <a:endParaRPr lang="ja-JP" altLang="en-US" sz="4400" spc="-150" dirty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31453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1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1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8.xml><?xml version="1.0" encoding="utf-8"?>
<a:theme xmlns:a="http://schemas.openxmlformats.org/drawingml/2006/main" name="1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1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0.xml><?xml version="1.0" encoding="utf-8"?>
<a:theme xmlns:a="http://schemas.openxmlformats.org/drawingml/2006/main" name="1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1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2.xml><?xml version="1.0" encoding="utf-8"?>
<a:theme xmlns:a="http://schemas.openxmlformats.org/drawingml/2006/main" name="2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3.xml><?xml version="1.0" encoding="utf-8"?>
<a:theme xmlns:a="http://schemas.openxmlformats.org/drawingml/2006/main" name="2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4.xml><?xml version="1.0" encoding="utf-8"?>
<a:theme xmlns:a="http://schemas.openxmlformats.org/drawingml/2006/main" name="2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5.xml><?xml version="1.0" encoding="utf-8"?>
<a:theme xmlns:a="http://schemas.openxmlformats.org/drawingml/2006/main" name="2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6.xml><?xml version="1.0" encoding="utf-8"?>
<a:theme xmlns:a="http://schemas.openxmlformats.org/drawingml/2006/main" name="24_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7.xml><?xml version="1.0" encoding="utf-8"?>
<a:theme xmlns:a="http://schemas.openxmlformats.org/drawingml/2006/main" name="2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8.xml><?xml version="1.0" encoding="utf-8"?>
<a:theme xmlns:a="http://schemas.openxmlformats.org/drawingml/2006/main" name="2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9.xml><?xml version="1.0" encoding="utf-8"?>
<a:theme xmlns:a="http://schemas.openxmlformats.org/drawingml/2006/main" name="27_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0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9_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3_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14_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solidFill>
          <a:srgbClr val="002060"/>
        </a:solidFill>
        <a:ln w="38100">
          <a:solidFill>
            <a:srgbClr val="002060"/>
          </a:solidFill>
          <a:miter lim="800000"/>
          <a:headEnd/>
          <a:tailEnd/>
        </a:ln>
        <a:ex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algn="ctr">
          <a:lnSpc>
            <a:spcPts val="3900"/>
          </a:lnSpc>
          <a:buFontTx/>
          <a:buNone/>
          <a:defRPr sz="3600" dirty="0">
            <a:solidFill>
              <a:schemeClr val="bg1"/>
            </a:solidFill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5136</TotalTime>
  <Words>35</Words>
  <Application>Microsoft Office PowerPoint</Application>
  <PresentationFormat>画面に合わせる (4:3)</PresentationFormat>
  <Paragraphs>24</Paragraphs>
  <Slides>4</Slides>
  <Notes>4</Notes>
  <HiddenSlides>0</HiddenSlides>
  <MMClips>0</MMClips>
  <ScaleCrop>false</ScaleCrop>
  <HeadingPairs>
    <vt:vector size="4" baseType="variant">
      <vt:variant>
        <vt:lpstr>テーマ</vt:lpstr>
      </vt:variant>
      <vt:variant>
        <vt:i4>29</vt:i4>
      </vt:variant>
      <vt:variant>
        <vt:lpstr>スライド タイトル</vt:lpstr>
      </vt:variant>
      <vt:variant>
        <vt:i4>4</vt:i4>
      </vt:variant>
    </vt:vector>
  </HeadingPairs>
  <TitlesOfParts>
    <vt:vector size="33" baseType="lpstr">
      <vt:lpstr>Office テーマ</vt:lpstr>
      <vt:lpstr>1_Office テーマ</vt:lpstr>
      <vt:lpstr>11_Office テーマ</vt:lpstr>
      <vt:lpstr>29_Office テーマ</vt:lpstr>
      <vt:lpstr>13_Office テーマ</vt:lpstr>
      <vt:lpstr>2_Office テーマ</vt:lpstr>
      <vt:lpstr>3_Office テーマ</vt:lpstr>
      <vt:lpstr>4_Office テーマ</vt:lpstr>
      <vt:lpstr>14_Office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12_Office テーマ</vt:lpstr>
      <vt:lpstr>15_Office テーマ</vt:lpstr>
      <vt:lpstr>16_Office テーマ</vt:lpstr>
      <vt:lpstr>17_Office テーマ</vt:lpstr>
      <vt:lpstr>18_Office テーマ</vt:lpstr>
      <vt:lpstr>19_Office テーマ</vt:lpstr>
      <vt:lpstr>20_Office テーマ</vt:lpstr>
      <vt:lpstr>21_Office テーマ</vt:lpstr>
      <vt:lpstr>22_Office テーマ</vt:lpstr>
      <vt:lpstr>23_Office テーマ</vt:lpstr>
      <vt:lpstr>24_Office テーマ</vt:lpstr>
      <vt:lpstr>25_Office テーマ</vt:lpstr>
      <vt:lpstr>26_Office テーマ</vt:lpstr>
      <vt:lpstr>27_Office テーマ</vt:lpstr>
      <vt:lpstr>讃美歌 ９４　ひさしく待ちにし</vt:lpstr>
      <vt:lpstr>讃美歌 ９４　ひさしく待ちにし</vt:lpstr>
      <vt:lpstr>讃美歌 ９４　ひさしく待ちにし</vt:lpstr>
      <vt:lpstr>讃美歌 ９４　ひさしく待ちにし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sugitachurch@outlook.jp</cp:lastModifiedBy>
  <cp:revision>726</cp:revision>
  <dcterms:created xsi:type="dcterms:W3CDTF">2006-04-22T13:04:33Z</dcterms:created>
  <dcterms:modified xsi:type="dcterms:W3CDTF">2021-11-28T00:57:08Z</dcterms:modified>
</cp:coreProperties>
</file>