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5" r:id="rId2"/>
    <p:sldId id="289" r:id="rId3"/>
    <p:sldId id="290" r:id="rId4"/>
    <p:sldId id="291" r:id="rId5"/>
    <p:sldId id="292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24" autoAdjust="0"/>
    <p:restoredTop sz="94660"/>
  </p:normalViewPr>
  <p:slideViewPr>
    <p:cSldViewPr>
      <p:cViewPr varScale="1">
        <p:scale>
          <a:sx n="80" d="100"/>
          <a:sy n="80" d="100"/>
        </p:scale>
        <p:origin x="100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4BE1F-CD31-4577-86B0-F2592C44AD3C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C2AAC-9537-412B-A559-1FD7DB1B6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38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40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05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81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72945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6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67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4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76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3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53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9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25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8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3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2023/12/6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088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1027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馬槽の中に（讃美歌</a:t>
            </a:r>
            <a:r>
              <a:rPr lang="en-US" altLang="ja-JP" sz="2800" dirty="0">
                <a:solidFill>
                  <a:srgbClr val="FFFF00"/>
                </a:solidFill>
              </a:rPr>
              <a:t>121</a:t>
            </a:r>
            <a:r>
              <a:rPr lang="ja-JP" altLang="en-US" sz="2800" dirty="0">
                <a:solidFill>
                  <a:srgbClr val="FFFF00"/>
                </a:solidFill>
              </a:rPr>
              <a:t>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①馬槽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（まぶね）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の中に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産声あげ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  木工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（たくみ）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の家に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  人となりて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6654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馬槽の中に（讃美歌</a:t>
            </a:r>
            <a:r>
              <a:rPr lang="en-US" altLang="ja-JP" sz="2800" dirty="0">
                <a:solidFill>
                  <a:srgbClr val="FFFF00"/>
                </a:solidFill>
              </a:rPr>
              <a:t>121</a:t>
            </a:r>
            <a:r>
              <a:rPr lang="ja-JP" altLang="en-US" sz="2800" dirty="0">
                <a:solidFill>
                  <a:srgbClr val="FFFF00"/>
                </a:solidFill>
              </a:rPr>
              <a:t>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①貧しき憂い　生くる悩み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  つぶさになめし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  この人を見よ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9558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馬槽の中に（讃美歌</a:t>
            </a:r>
            <a:r>
              <a:rPr lang="en-US" altLang="ja-JP" sz="2800" dirty="0">
                <a:solidFill>
                  <a:srgbClr val="FFFF00"/>
                </a:solidFill>
              </a:rPr>
              <a:t>121</a:t>
            </a:r>
            <a:r>
              <a:rPr lang="ja-JP" altLang="en-US" sz="2800" dirty="0">
                <a:solidFill>
                  <a:srgbClr val="FFFF00"/>
                </a:solidFill>
              </a:rPr>
              <a:t>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②食する暇も　うち忘れて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   虐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（しいた）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げられし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人を訪ね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友なき者の　友となりて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心砕きし　この人を見よ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6890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馬槽の中に（讃美歌</a:t>
            </a:r>
            <a:r>
              <a:rPr lang="en-US" altLang="ja-JP" sz="2800" dirty="0">
                <a:solidFill>
                  <a:srgbClr val="FFFF00"/>
                </a:solidFill>
              </a:rPr>
              <a:t>121</a:t>
            </a:r>
            <a:r>
              <a:rPr lang="ja-JP" altLang="en-US" sz="2800" dirty="0">
                <a:solidFill>
                  <a:srgbClr val="FFFF00"/>
                </a:solidFill>
              </a:rPr>
              <a:t>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③全てのものを　与えし末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死の他　何も　報いられで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十字架の上に　あげられつつ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敵を赦しし　この人を見よ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15893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544016" y="-27384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馬槽の中に（讃美歌</a:t>
            </a:r>
            <a:r>
              <a:rPr lang="en-US" altLang="ja-JP" sz="2800" dirty="0">
                <a:solidFill>
                  <a:srgbClr val="FFFF00"/>
                </a:solidFill>
              </a:rPr>
              <a:t>121</a:t>
            </a:r>
            <a:r>
              <a:rPr lang="ja-JP" altLang="en-US" sz="2800" dirty="0">
                <a:solidFill>
                  <a:srgbClr val="FFFF00"/>
                </a:solidFill>
              </a:rPr>
              <a:t>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81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④この人を見よ　この人にぞ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 こよなき愛は　表れたる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 この人を見よ　この人こそ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>
                <a:solidFill>
                  <a:schemeClr val="bg1"/>
                </a:solidFill>
                <a:latin typeface="+mn-ea"/>
              </a:rPr>
              <a:t>　　 人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となりたる　活ける神なれ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580488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179</Words>
  <Application>Microsoft Office PowerPoint</Application>
  <PresentationFormat>画面に合わせる (4:3)</PresentationFormat>
  <Paragraphs>30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1_Office テーマ</vt:lpstr>
      <vt:lpstr>馬槽の中に（讃美歌121）</vt:lpstr>
      <vt:lpstr>馬槽の中に（讃美歌121）</vt:lpstr>
      <vt:lpstr>馬槽の中に（讃美歌121）</vt:lpstr>
      <vt:lpstr>馬槽の中に（讃美歌121）</vt:lpstr>
      <vt:lpstr>馬槽の中に（讃美歌121）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静まって知れ　Still</dc:title>
  <dc:creator>久保田説子</dc:creator>
  <cp:lastModifiedBy>psalms027@gmail.com</cp:lastModifiedBy>
  <cp:revision>8</cp:revision>
  <dcterms:created xsi:type="dcterms:W3CDTF">2016-08-28T03:13:59Z</dcterms:created>
  <dcterms:modified xsi:type="dcterms:W3CDTF">2023-12-06T00:38:49Z</dcterms:modified>
</cp:coreProperties>
</file>